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464" r:id="rId2"/>
    <p:sldId id="563" r:id="rId3"/>
    <p:sldId id="564" r:id="rId4"/>
    <p:sldId id="565" r:id="rId5"/>
    <p:sldId id="566" r:id="rId6"/>
    <p:sldId id="568" r:id="rId7"/>
    <p:sldId id="567" r:id="rId8"/>
    <p:sldId id="5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D" initials="sD" lastIdx="1" clrIdx="0">
    <p:extLst>
      <p:ext uri="{19B8F6BF-5375-455C-9EA6-DF929625EA0E}">
        <p15:presenceInfo xmlns:p15="http://schemas.microsoft.com/office/powerpoint/2012/main" userId="d180ca02a5bc6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2DAEC"/>
    <a:srgbClr val="FFEDA2"/>
    <a:srgbClr val="FF0066"/>
    <a:srgbClr val="C82004"/>
    <a:srgbClr val="FCF234"/>
    <a:srgbClr val="F9F925"/>
    <a:srgbClr val="EBD7D1"/>
    <a:srgbClr val="F8FBC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2349" autoAdjust="0"/>
  </p:normalViewPr>
  <p:slideViewPr>
    <p:cSldViewPr snapToGrid="0">
      <p:cViewPr>
        <p:scale>
          <a:sx n="66" d="100"/>
          <a:sy n="66" d="100"/>
        </p:scale>
        <p:origin x="-696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Manual Input 6"/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7" y="84109"/>
            <a:ext cx="8822592" cy="1063094"/>
          </a:xfrm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l">
              <a:defRPr b="1" spc="3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A9D3-DCD2-49C2-A1E1-3E65F33E4E4B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1553863" y="5004020"/>
            <a:ext cx="261910" cy="3964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6056044"/>
            <a:ext cx="2549993" cy="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2CC-F539-45DE-ACEF-762E7C023D91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0990" y="656356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7835" y="6569089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 smtClean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 smtClean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54" y="659774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Innovation</a:t>
            </a:r>
            <a:r>
              <a:rPr lang="en-US" sz="900" b="1" baseline="0" dirty="0" smtClean="0"/>
              <a:t> is our Tradition</a:t>
            </a:r>
            <a:endParaRPr lang="en-US" sz="900" b="1" dirty="0"/>
          </a:p>
        </p:txBody>
      </p:sp>
      <p:sp>
        <p:nvSpPr>
          <p:cNvPr id="138" name="Slide Number Placeholder 5"/>
          <p:cNvSpPr txBox="1">
            <a:spLocks/>
          </p:cNvSpPr>
          <p:nvPr userDrawn="1"/>
        </p:nvSpPr>
        <p:spPr>
          <a:xfrm>
            <a:off x="3633256" y="6257333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 userDrawn="1"/>
        </p:nvSpPr>
        <p:spPr>
          <a:xfrm>
            <a:off x="8195691" y="6139648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296056" y="6297207"/>
            <a:ext cx="748014" cy="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3332" y="1726837"/>
            <a:ext cx="7798488" cy="1490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latin typeface="+mn-lt"/>
              </a:rPr>
              <a:t>Support Vector Machine</a:t>
            </a:r>
            <a:endParaRPr lang="en-US" sz="7200" b="1" dirty="0" smtClean="0">
              <a:latin typeface="+mn-lt"/>
            </a:endParaRPr>
          </a:p>
        </p:txBody>
      </p:sp>
      <p:pic>
        <p:nvPicPr>
          <p:cNvPr id="1026" name="Picture 2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6" y="3984405"/>
            <a:ext cx="4366594" cy="2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6" y="1281112"/>
            <a:ext cx="6098140" cy="4941330"/>
          </a:xfrm>
        </p:spPr>
        <p:txBody>
          <a:bodyPr/>
          <a:lstStyle/>
          <a:p>
            <a:r>
              <a:rPr lang="en-US" dirty="0" smtClean="0"/>
              <a:t>Support Vector Machine is </a:t>
            </a:r>
            <a:r>
              <a:rPr lang="en-US" dirty="0" err="1" smtClean="0"/>
              <a:t>arguablty</a:t>
            </a:r>
            <a:r>
              <a:rPr lang="en-US" dirty="0" smtClean="0"/>
              <a:t> the most important and interesting recent discovery in Machine Learning</a:t>
            </a:r>
          </a:p>
          <a:p>
            <a:r>
              <a:rPr lang="en-US" dirty="0" smtClean="0"/>
              <a:t>SVMs have a clever way to prevent over-fitting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SVMs have a very clever way to use a huge number of features without requiring nearly as much computation as seems to be necessary.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078" y="3597180"/>
            <a:ext cx="2679065" cy="231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classification can be viewed as the task of separating classes in feature space: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6057" y="3122519"/>
            <a:ext cx="8162569" cy="3337100"/>
            <a:chOff x="1334262" y="2759662"/>
            <a:chExt cx="8162569" cy="3337100"/>
          </a:xfrm>
        </p:grpSpPr>
        <p:sp>
          <p:nvSpPr>
            <p:cNvPr id="5" name="object 63"/>
            <p:cNvSpPr/>
            <p:nvPr/>
          </p:nvSpPr>
          <p:spPr>
            <a:xfrm>
              <a:off x="1431036" y="3054858"/>
              <a:ext cx="77723" cy="3041904"/>
            </a:xfrm>
            <a:custGeom>
              <a:avLst/>
              <a:gdLst/>
              <a:ahLst/>
              <a:cxnLst/>
              <a:rect l="l" t="t" r="r" b="b"/>
              <a:pathLst>
                <a:path w="77723" h="3041904">
                  <a:moveTo>
                    <a:pt x="25907" y="3041904"/>
                  </a:moveTo>
                  <a:lnTo>
                    <a:pt x="51815" y="3041904"/>
                  </a:lnTo>
                  <a:lnTo>
                    <a:pt x="51815" y="64769"/>
                  </a:lnTo>
                  <a:lnTo>
                    <a:pt x="77723" y="77724"/>
                  </a:lnTo>
                  <a:lnTo>
                    <a:pt x="38861" y="0"/>
                  </a:lnTo>
                  <a:lnTo>
                    <a:pt x="25907" y="64769"/>
                  </a:lnTo>
                  <a:lnTo>
                    <a:pt x="25907" y="3041904"/>
                  </a:lnTo>
                  <a:close/>
                </a:path>
                <a:path w="77723" h="3041904">
                  <a:moveTo>
                    <a:pt x="25907" y="64769"/>
                  </a:moveTo>
                  <a:lnTo>
                    <a:pt x="38861" y="0"/>
                  </a:lnTo>
                  <a:lnTo>
                    <a:pt x="0" y="77724"/>
                  </a:lnTo>
                  <a:lnTo>
                    <a:pt x="25908" y="77723"/>
                  </a:lnTo>
                  <a:lnTo>
                    <a:pt x="25907" y="64769"/>
                  </a:lnTo>
                  <a:close/>
                </a:path>
                <a:path w="77723" h="3041904">
                  <a:moveTo>
                    <a:pt x="77723" y="77724"/>
                  </a:moveTo>
                  <a:lnTo>
                    <a:pt x="51815" y="64769"/>
                  </a:lnTo>
                  <a:lnTo>
                    <a:pt x="51816" y="77723"/>
                  </a:lnTo>
                  <a:lnTo>
                    <a:pt x="77723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4"/>
            <p:cNvSpPr/>
            <p:nvPr/>
          </p:nvSpPr>
          <p:spPr>
            <a:xfrm>
              <a:off x="1334262" y="5942076"/>
              <a:ext cx="4081272" cy="77724"/>
            </a:xfrm>
            <a:custGeom>
              <a:avLst/>
              <a:gdLst/>
              <a:ahLst/>
              <a:cxnLst/>
              <a:rect l="l" t="t" r="r" b="b"/>
              <a:pathLst>
                <a:path w="4081272" h="77724">
                  <a:moveTo>
                    <a:pt x="4016502" y="51815"/>
                  </a:moveTo>
                  <a:lnTo>
                    <a:pt x="4003548" y="51815"/>
                  </a:lnTo>
                  <a:lnTo>
                    <a:pt x="4003548" y="77724"/>
                  </a:lnTo>
                  <a:lnTo>
                    <a:pt x="4081272" y="38862"/>
                  </a:lnTo>
                  <a:lnTo>
                    <a:pt x="4016502" y="51815"/>
                  </a:lnTo>
                  <a:close/>
                </a:path>
                <a:path w="4081272" h="77724">
                  <a:moveTo>
                    <a:pt x="4016502" y="25908"/>
                  </a:moveTo>
                  <a:lnTo>
                    <a:pt x="4003548" y="0"/>
                  </a:lnTo>
                  <a:lnTo>
                    <a:pt x="4003547" y="25908"/>
                  </a:lnTo>
                  <a:lnTo>
                    <a:pt x="4016502" y="25908"/>
                  </a:lnTo>
                  <a:close/>
                </a:path>
                <a:path w="4081272" h="77724">
                  <a:moveTo>
                    <a:pt x="0" y="25908"/>
                  </a:moveTo>
                  <a:lnTo>
                    <a:pt x="0" y="51815"/>
                  </a:lnTo>
                  <a:lnTo>
                    <a:pt x="4016502" y="51815"/>
                  </a:lnTo>
                  <a:lnTo>
                    <a:pt x="4081272" y="38862"/>
                  </a:lnTo>
                  <a:lnTo>
                    <a:pt x="4003548" y="0"/>
                  </a:lnTo>
                  <a:lnTo>
                    <a:pt x="4016502" y="25908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6"/>
            <p:cNvSpPr/>
            <p:nvPr/>
          </p:nvSpPr>
          <p:spPr>
            <a:xfrm>
              <a:off x="2508504" y="3810000"/>
              <a:ext cx="88391" cy="88392"/>
            </a:xfrm>
            <a:custGeom>
              <a:avLst/>
              <a:gdLst/>
              <a:ahLst/>
              <a:cxnLst/>
              <a:rect l="l" t="t" r="r" b="b"/>
              <a:pathLst>
                <a:path w="88391" h="88392">
                  <a:moveTo>
                    <a:pt x="0" y="25907"/>
                  </a:moveTo>
                  <a:lnTo>
                    <a:pt x="0" y="62483"/>
                  </a:lnTo>
                  <a:lnTo>
                    <a:pt x="25907" y="88392"/>
                  </a:lnTo>
                  <a:lnTo>
                    <a:pt x="62483" y="88392"/>
                  </a:lnTo>
                  <a:lnTo>
                    <a:pt x="88391" y="62483"/>
                  </a:lnTo>
                  <a:lnTo>
                    <a:pt x="88391" y="25907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27"/>
            <p:cNvSpPr/>
            <p:nvPr/>
          </p:nvSpPr>
          <p:spPr>
            <a:xfrm>
              <a:off x="2508504" y="3810000"/>
              <a:ext cx="88391" cy="88392"/>
            </a:xfrm>
            <a:custGeom>
              <a:avLst/>
              <a:gdLst/>
              <a:ahLst/>
              <a:cxnLst/>
              <a:rect l="l" t="t" r="r" b="b"/>
              <a:pathLst>
                <a:path w="88391" h="88392">
                  <a:moveTo>
                    <a:pt x="0" y="25907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1" y="25907"/>
                  </a:lnTo>
                  <a:lnTo>
                    <a:pt x="88391" y="62483"/>
                  </a:lnTo>
                  <a:lnTo>
                    <a:pt x="62483" y="88392"/>
                  </a:lnTo>
                  <a:lnTo>
                    <a:pt x="25907" y="88392"/>
                  </a:lnTo>
                  <a:lnTo>
                    <a:pt x="0" y="62483"/>
                  </a:lnTo>
                  <a:lnTo>
                    <a:pt x="0" y="2590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8"/>
            <p:cNvSpPr/>
            <p:nvPr/>
          </p:nvSpPr>
          <p:spPr>
            <a:xfrm>
              <a:off x="1933956" y="4166616"/>
              <a:ext cx="88392" cy="89915"/>
            </a:xfrm>
            <a:custGeom>
              <a:avLst/>
              <a:gdLst/>
              <a:ahLst/>
              <a:cxnLst/>
              <a:rect l="l" t="t" r="r" b="b"/>
              <a:pathLst>
                <a:path w="88392" h="89915">
                  <a:moveTo>
                    <a:pt x="0" y="25907"/>
                  </a:moveTo>
                  <a:lnTo>
                    <a:pt x="0" y="64007"/>
                  </a:lnTo>
                  <a:lnTo>
                    <a:pt x="25907" y="89915"/>
                  </a:lnTo>
                  <a:lnTo>
                    <a:pt x="62483" y="89915"/>
                  </a:lnTo>
                  <a:lnTo>
                    <a:pt x="88392" y="64007"/>
                  </a:lnTo>
                  <a:lnTo>
                    <a:pt x="88392" y="25907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29"/>
            <p:cNvSpPr/>
            <p:nvPr/>
          </p:nvSpPr>
          <p:spPr>
            <a:xfrm>
              <a:off x="1933956" y="4166616"/>
              <a:ext cx="88392" cy="89915"/>
            </a:xfrm>
            <a:custGeom>
              <a:avLst/>
              <a:gdLst/>
              <a:ahLst/>
              <a:cxnLst/>
              <a:rect l="l" t="t" r="r" b="b"/>
              <a:pathLst>
                <a:path w="88392" h="89915">
                  <a:moveTo>
                    <a:pt x="0" y="25907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7"/>
                  </a:lnTo>
                  <a:lnTo>
                    <a:pt x="88392" y="64007"/>
                  </a:lnTo>
                  <a:lnTo>
                    <a:pt x="62483" y="89915"/>
                  </a:lnTo>
                  <a:lnTo>
                    <a:pt x="25907" y="89915"/>
                  </a:lnTo>
                  <a:lnTo>
                    <a:pt x="0" y="64007"/>
                  </a:lnTo>
                  <a:lnTo>
                    <a:pt x="0" y="2590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30"/>
            <p:cNvSpPr/>
            <p:nvPr/>
          </p:nvSpPr>
          <p:spPr>
            <a:xfrm>
              <a:off x="2086356" y="47137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7" y="88392"/>
                  </a:lnTo>
                  <a:lnTo>
                    <a:pt x="62483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31"/>
            <p:cNvSpPr/>
            <p:nvPr/>
          </p:nvSpPr>
          <p:spPr>
            <a:xfrm>
              <a:off x="2086356" y="47137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3" y="88392"/>
                  </a:lnTo>
                  <a:lnTo>
                    <a:pt x="25907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32"/>
            <p:cNvSpPr/>
            <p:nvPr/>
          </p:nvSpPr>
          <p:spPr>
            <a:xfrm>
              <a:off x="1705356" y="51709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7" y="88392"/>
                  </a:lnTo>
                  <a:lnTo>
                    <a:pt x="62483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33"/>
            <p:cNvSpPr/>
            <p:nvPr/>
          </p:nvSpPr>
          <p:spPr>
            <a:xfrm>
              <a:off x="1705356" y="51709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3" y="88392"/>
                  </a:lnTo>
                  <a:lnTo>
                    <a:pt x="25907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34"/>
            <p:cNvSpPr/>
            <p:nvPr/>
          </p:nvSpPr>
          <p:spPr>
            <a:xfrm>
              <a:off x="2238756" y="3570732"/>
              <a:ext cx="88392" cy="88391"/>
            </a:xfrm>
            <a:custGeom>
              <a:avLst/>
              <a:gdLst/>
              <a:ahLst/>
              <a:cxnLst/>
              <a:rect l="l" t="t" r="r" b="b"/>
              <a:pathLst>
                <a:path w="88392" h="88391">
                  <a:moveTo>
                    <a:pt x="0" y="25907"/>
                  </a:moveTo>
                  <a:lnTo>
                    <a:pt x="0" y="62483"/>
                  </a:lnTo>
                  <a:lnTo>
                    <a:pt x="25907" y="88391"/>
                  </a:lnTo>
                  <a:lnTo>
                    <a:pt x="62483" y="88391"/>
                  </a:lnTo>
                  <a:lnTo>
                    <a:pt x="88392" y="62483"/>
                  </a:lnTo>
                  <a:lnTo>
                    <a:pt x="88392" y="25907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35"/>
            <p:cNvSpPr/>
            <p:nvPr/>
          </p:nvSpPr>
          <p:spPr>
            <a:xfrm>
              <a:off x="2238756" y="3570732"/>
              <a:ext cx="88392" cy="88391"/>
            </a:xfrm>
            <a:custGeom>
              <a:avLst/>
              <a:gdLst/>
              <a:ahLst/>
              <a:cxnLst/>
              <a:rect l="l" t="t" r="r" b="b"/>
              <a:pathLst>
                <a:path w="88392" h="88391">
                  <a:moveTo>
                    <a:pt x="0" y="25907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7"/>
                  </a:lnTo>
                  <a:lnTo>
                    <a:pt x="88392" y="62483"/>
                  </a:lnTo>
                  <a:lnTo>
                    <a:pt x="62483" y="88391"/>
                  </a:lnTo>
                  <a:lnTo>
                    <a:pt x="25907" y="88391"/>
                  </a:lnTo>
                  <a:lnTo>
                    <a:pt x="0" y="62483"/>
                  </a:lnTo>
                  <a:lnTo>
                    <a:pt x="0" y="2590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36"/>
            <p:cNvSpPr/>
            <p:nvPr/>
          </p:nvSpPr>
          <p:spPr>
            <a:xfrm>
              <a:off x="1705356" y="44851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7" y="88392"/>
                  </a:lnTo>
                  <a:lnTo>
                    <a:pt x="62483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37"/>
            <p:cNvSpPr/>
            <p:nvPr/>
          </p:nvSpPr>
          <p:spPr>
            <a:xfrm>
              <a:off x="1705356" y="44851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3" y="88392"/>
                  </a:lnTo>
                  <a:lnTo>
                    <a:pt x="25907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38"/>
            <p:cNvSpPr/>
            <p:nvPr/>
          </p:nvSpPr>
          <p:spPr>
            <a:xfrm>
              <a:off x="1857756" y="46375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7" y="88392"/>
                  </a:lnTo>
                  <a:lnTo>
                    <a:pt x="62483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39"/>
            <p:cNvSpPr/>
            <p:nvPr/>
          </p:nvSpPr>
          <p:spPr>
            <a:xfrm>
              <a:off x="1857756" y="46375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3" y="88392"/>
                  </a:lnTo>
                  <a:lnTo>
                    <a:pt x="25907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40"/>
            <p:cNvSpPr/>
            <p:nvPr/>
          </p:nvSpPr>
          <p:spPr>
            <a:xfrm>
              <a:off x="2619756" y="42565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7" y="88392"/>
                  </a:lnTo>
                  <a:lnTo>
                    <a:pt x="62483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41"/>
            <p:cNvSpPr/>
            <p:nvPr/>
          </p:nvSpPr>
          <p:spPr>
            <a:xfrm>
              <a:off x="2619756" y="42565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3" y="88392"/>
                  </a:lnTo>
                  <a:lnTo>
                    <a:pt x="25907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42"/>
            <p:cNvSpPr/>
            <p:nvPr/>
          </p:nvSpPr>
          <p:spPr>
            <a:xfrm>
              <a:off x="3520440" y="4242816"/>
              <a:ext cx="89915" cy="89915"/>
            </a:xfrm>
            <a:custGeom>
              <a:avLst/>
              <a:gdLst/>
              <a:ahLst/>
              <a:cxnLst/>
              <a:rect l="l" t="t" r="r" b="b"/>
              <a:pathLst>
                <a:path w="89915" h="89915">
                  <a:moveTo>
                    <a:pt x="0" y="26288"/>
                  </a:moveTo>
                  <a:lnTo>
                    <a:pt x="0" y="63626"/>
                  </a:lnTo>
                  <a:lnTo>
                    <a:pt x="26288" y="89915"/>
                  </a:lnTo>
                  <a:lnTo>
                    <a:pt x="63626" y="89915"/>
                  </a:lnTo>
                  <a:lnTo>
                    <a:pt x="89915" y="63626"/>
                  </a:lnTo>
                  <a:lnTo>
                    <a:pt x="89915" y="26288"/>
                  </a:lnTo>
                  <a:lnTo>
                    <a:pt x="63626" y="0"/>
                  </a:lnTo>
                  <a:lnTo>
                    <a:pt x="26288" y="0"/>
                  </a:lnTo>
                  <a:lnTo>
                    <a:pt x="0" y="262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43"/>
            <p:cNvSpPr/>
            <p:nvPr/>
          </p:nvSpPr>
          <p:spPr>
            <a:xfrm>
              <a:off x="3520440" y="4242816"/>
              <a:ext cx="89915" cy="89915"/>
            </a:xfrm>
            <a:custGeom>
              <a:avLst/>
              <a:gdLst/>
              <a:ahLst/>
              <a:cxnLst/>
              <a:rect l="l" t="t" r="r" b="b"/>
              <a:pathLst>
                <a:path w="89915" h="89915">
                  <a:moveTo>
                    <a:pt x="0" y="26288"/>
                  </a:moveTo>
                  <a:lnTo>
                    <a:pt x="26288" y="0"/>
                  </a:lnTo>
                  <a:lnTo>
                    <a:pt x="63626" y="0"/>
                  </a:lnTo>
                  <a:lnTo>
                    <a:pt x="89915" y="26288"/>
                  </a:lnTo>
                  <a:lnTo>
                    <a:pt x="89915" y="63626"/>
                  </a:lnTo>
                  <a:lnTo>
                    <a:pt x="63626" y="89915"/>
                  </a:lnTo>
                  <a:lnTo>
                    <a:pt x="26288" y="89915"/>
                  </a:lnTo>
                  <a:lnTo>
                    <a:pt x="0" y="63626"/>
                  </a:lnTo>
                  <a:lnTo>
                    <a:pt x="0" y="2628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44"/>
            <p:cNvSpPr/>
            <p:nvPr/>
          </p:nvSpPr>
          <p:spPr>
            <a:xfrm>
              <a:off x="3153156" y="51709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7" y="88392"/>
                  </a:lnTo>
                  <a:lnTo>
                    <a:pt x="62483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45"/>
            <p:cNvSpPr/>
            <p:nvPr/>
          </p:nvSpPr>
          <p:spPr>
            <a:xfrm>
              <a:off x="3153156" y="51709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3" y="88392"/>
                  </a:lnTo>
                  <a:lnTo>
                    <a:pt x="25907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46"/>
            <p:cNvSpPr/>
            <p:nvPr/>
          </p:nvSpPr>
          <p:spPr>
            <a:xfrm>
              <a:off x="4143755" y="51709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8" y="88392"/>
                  </a:lnTo>
                  <a:lnTo>
                    <a:pt x="62484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4" y="0"/>
                  </a:lnTo>
                  <a:lnTo>
                    <a:pt x="25908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47"/>
            <p:cNvSpPr/>
            <p:nvPr/>
          </p:nvSpPr>
          <p:spPr>
            <a:xfrm>
              <a:off x="4143755" y="51709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8" y="0"/>
                  </a:lnTo>
                  <a:lnTo>
                    <a:pt x="62484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4" y="88392"/>
                  </a:lnTo>
                  <a:lnTo>
                    <a:pt x="25908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48"/>
            <p:cNvSpPr/>
            <p:nvPr/>
          </p:nvSpPr>
          <p:spPr>
            <a:xfrm>
              <a:off x="2834640" y="5690616"/>
              <a:ext cx="89916" cy="89915"/>
            </a:xfrm>
            <a:custGeom>
              <a:avLst/>
              <a:gdLst/>
              <a:ahLst/>
              <a:cxnLst/>
              <a:rect l="l" t="t" r="r" b="b"/>
              <a:pathLst>
                <a:path w="89916" h="89915">
                  <a:moveTo>
                    <a:pt x="0" y="26327"/>
                  </a:moveTo>
                  <a:lnTo>
                    <a:pt x="0" y="63576"/>
                  </a:lnTo>
                  <a:lnTo>
                    <a:pt x="26289" y="89916"/>
                  </a:lnTo>
                  <a:lnTo>
                    <a:pt x="63627" y="89916"/>
                  </a:lnTo>
                  <a:lnTo>
                    <a:pt x="89916" y="63576"/>
                  </a:lnTo>
                  <a:lnTo>
                    <a:pt x="89916" y="26327"/>
                  </a:lnTo>
                  <a:lnTo>
                    <a:pt x="63627" y="0"/>
                  </a:lnTo>
                  <a:lnTo>
                    <a:pt x="26289" y="0"/>
                  </a:lnTo>
                  <a:lnTo>
                    <a:pt x="0" y="263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49"/>
            <p:cNvSpPr/>
            <p:nvPr/>
          </p:nvSpPr>
          <p:spPr>
            <a:xfrm>
              <a:off x="2834640" y="5690616"/>
              <a:ext cx="89916" cy="89915"/>
            </a:xfrm>
            <a:custGeom>
              <a:avLst/>
              <a:gdLst/>
              <a:ahLst/>
              <a:cxnLst/>
              <a:rect l="l" t="t" r="r" b="b"/>
              <a:pathLst>
                <a:path w="89916" h="89915">
                  <a:moveTo>
                    <a:pt x="0" y="26327"/>
                  </a:moveTo>
                  <a:lnTo>
                    <a:pt x="26289" y="0"/>
                  </a:lnTo>
                  <a:lnTo>
                    <a:pt x="63627" y="0"/>
                  </a:lnTo>
                  <a:lnTo>
                    <a:pt x="89916" y="26327"/>
                  </a:lnTo>
                  <a:lnTo>
                    <a:pt x="89916" y="63576"/>
                  </a:lnTo>
                  <a:lnTo>
                    <a:pt x="63627" y="89916"/>
                  </a:lnTo>
                  <a:lnTo>
                    <a:pt x="26289" y="89916"/>
                  </a:lnTo>
                  <a:lnTo>
                    <a:pt x="0" y="63576"/>
                  </a:lnTo>
                  <a:lnTo>
                    <a:pt x="0" y="26327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50"/>
            <p:cNvSpPr/>
            <p:nvPr/>
          </p:nvSpPr>
          <p:spPr>
            <a:xfrm>
              <a:off x="3457955" y="45613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8" y="88392"/>
                  </a:lnTo>
                  <a:lnTo>
                    <a:pt x="62484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4" y="0"/>
                  </a:lnTo>
                  <a:lnTo>
                    <a:pt x="25908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51"/>
            <p:cNvSpPr/>
            <p:nvPr/>
          </p:nvSpPr>
          <p:spPr>
            <a:xfrm>
              <a:off x="3457955" y="45613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8" y="0"/>
                  </a:lnTo>
                  <a:lnTo>
                    <a:pt x="62484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4" y="88392"/>
                  </a:lnTo>
                  <a:lnTo>
                    <a:pt x="25908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52"/>
            <p:cNvSpPr/>
            <p:nvPr/>
          </p:nvSpPr>
          <p:spPr>
            <a:xfrm>
              <a:off x="2834640" y="5004816"/>
              <a:ext cx="89916" cy="89915"/>
            </a:xfrm>
            <a:custGeom>
              <a:avLst/>
              <a:gdLst/>
              <a:ahLst/>
              <a:cxnLst/>
              <a:rect l="l" t="t" r="r" b="b"/>
              <a:pathLst>
                <a:path w="89916" h="89915">
                  <a:moveTo>
                    <a:pt x="0" y="26288"/>
                  </a:moveTo>
                  <a:lnTo>
                    <a:pt x="0" y="63626"/>
                  </a:lnTo>
                  <a:lnTo>
                    <a:pt x="26289" y="89915"/>
                  </a:lnTo>
                  <a:lnTo>
                    <a:pt x="63627" y="89915"/>
                  </a:lnTo>
                  <a:lnTo>
                    <a:pt x="89916" y="63626"/>
                  </a:lnTo>
                  <a:lnTo>
                    <a:pt x="89916" y="26288"/>
                  </a:lnTo>
                  <a:lnTo>
                    <a:pt x="63627" y="0"/>
                  </a:lnTo>
                  <a:lnTo>
                    <a:pt x="26289" y="0"/>
                  </a:lnTo>
                  <a:lnTo>
                    <a:pt x="0" y="262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53"/>
            <p:cNvSpPr/>
            <p:nvPr/>
          </p:nvSpPr>
          <p:spPr>
            <a:xfrm>
              <a:off x="2834640" y="5004816"/>
              <a:ext cx="89916" cy="89915"/>
            </a:xfrm>
            <a:custGeom>
              <a:avLst/>
              <a:gdLst/>
              <a:ahLst/>
              <a:cxnLst/>
              <a:rect l="l" t="t" r="r" b="b"/>
              <a:pathLst>
                <a:path w="89916" h="89915">
                  <a:moveTo>
                    <a:pt x="0" y="26288"/>
                  </a:moveTo>
                  <a:lnTo>
                    <a:pt x="26289" y="0"/>
                  </a:lnTo>
                  <a:lnTo>
                    <a:pt x="63627" y="0"/>
                  </a:lnTo>
                  <a:lnTo>
                    <a:pt x="89916" y="26288"/>
                  </a:lnTo>
                  <a:lnTo>
                    <a:pt x="89916" y="63626"/>
                  </a:lnTo>
                  <a:lnTo>
                    <a:pt x="63627" y="89915"/>
                  </a:lnTo>
                  <a:lnTo>
                    <a:pt x="26289" y="89915"/>
                  </a:lnTo>
                  <a:lnTo>
                    <a:pt x="0" y="63626"/>
                  </a:lnTo>
                  <a:lnTo>
                    <a:pt x="0" y="2628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54"/>
            <p:cNvSpPr/>
            <p:nvPr/>
          </p:nvSpPr>
          <p:spPr>
            <a:xfrm>
              <a:off x="3534155" y="53995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8" y="88392"/>
                  </a:lnTo>
                  <a:lnTo>
                    <a:pt x="62484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4" y="0"/>
                  </a:lnTo>
                  <a:lnTo>
                    <a:pt x="25908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55"/>
            <p:cNvSpPr/>
            <p:nvPr/>
          </p:nvSpPr>
          <p:spPr>
            <a:xfrm>
              <a:off x="3534155" y="53995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8" y="0"/>
                  </a:lnTo>
                  <a:lnTo>
                    <a:pt x="62484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4" y="88392"/>
                  </a:lnTo>
                  <a:lnTo>
                    <a:pt x="25908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56"/>
            <p:cNvSpPr/>
            <p:nvPr/>
          </p:nvSpPr>
          <p:spPr>
            <a:xfrm>
              <a:off x="4219956" y="44851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0" y="62484"/>
                  </a:lnTo>
                  <a:lnTo>
                    <a:pt x="25908" y="88392"/>
                  </a:lnTo>
                  <a:lnTo>
                    <a:pt x="62484" y="88392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4" y="0"/>
                  </a:lnTo>
                  <a:lnTo>
                    <a:pt x="25908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57"/>
            <p:cNvSpPr/>
            <p:nvPr/>
          </p:nvSpPr>
          <p:spPr>
            <a:xfrm>
              <a:off x="4219956" y="4485132"/>
              <a:ext cx="88392" cy="88392"/>
            </a:xfrm>
            <a:custGeom>
              <a:avLst/>
              <a:gdLst/>
              <a:ahLst/>
              <a:cxnLst/>
              <a:rect l="l" t="t" r="r" b="b"/>
              <a:pathLst>
                <a:path w="88392" h="88392">
                  <a:moveTo>
                    <a:pt x="0" y="25908"/>
                  </a:moveTo>
                  <a:lnTo>
                    <a:pt x="25908" y="0"/>
                  </a:lnTo>
                  <a:lnTo>
                    <a:pt x="62484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4" y="88392"/>
                  </a:lnTo>
                  <a:lnTo>
                    <a:pt x="25908" y="88392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58"/>
            <p:cNvSpPr/>
            <p:nvPr/>
          </p:nvSpPr>
          <p:spPr>
            <a:xfrm>
              <a:off x="1782318" y="3038094"/>
              <a:ext cx="2438399" cy="2666999"/>
            </a:xfrm>
            <a:custGeom>
              <a:avLst/>
              <a:gdLst/>
              <a:ahLst/>
              <a:cxnLst/>
              <a:rect l="l" t="t" r="r" b="b"/>
              <a:pathLst>
                <a:path w="2438399" h="2667000">
                  <a:moveTo>
                    <a:pt x="0" y="2666999"/>
                  </a:moveTo>
                  <a:lnTo>
                    <a:pt x="243839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59"/>
            <p:cNvSpPr/>
            <p:nvPr/>
          </p:nvSpPr>
          <p:spPr>
            <a:xfrm>
              <a:off x="2705100" y="2971800"/>
              <a:ext cx="88392" cy="88391"/>
            </a:xfrm>
            <a:custGeom>
              <a:avLst/>
              <a:gdLst/>
              <a:ahLst/>
              <a:cxnLst/>
              <a:rect l="l" t="t" r="r" b="b"/>
              <a:pathLst>
                <a:path w="88392" h="88391">
                  <a:moveTo>
                    <a:pt x="0" y="25908"/>
                  </a:moveTo>
                  <a:lnTo>
                    <a:pt x="0" y="62484"/>
                  </a:lnTo>
                  <a:lnTo>
                    <a:pt x="25907" y="88391"/>
                  </a:lnTo>
                  <a:lnTo>
                    <a:pt x="62483" y="88391"/>
                  </a:lnTo>
                  <a:lnTo>
                    <a:pt x="88392" y="62484"/>
                  </a:lnTo>
                  <a:lnTo>
                    <a:pt x="88392" y="25908"/>
                  </a:lnTo>
                  <a:lnTo>
                    <a:pt x="62483" y="0"/>
                  </a:lnTo>
                  <a:lnTo>
                    <a:pt x="25907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60"/>
            <p:cNvSpPr/>
            <p:nvPr/>
          </p:nvSpPr>
          <p:spPr>
            <a:xfrm>
              <a:off x="2705100" y="2971800"/>
              <a:ext cx="88392" cy="88391"/>
            </a:xfrm>
            <a:custGeom>
              <a:avLst/>
              <a:gdLst/>
              <a:ahLst/>
              <a:cxnLst/>
              <a:rect l="l" t="t" r="r" b="b"/>
              <a:pathLst>
                <a:path w="88392" h="88391">
                  <a:moveTo>
                    <a:pt x="0" y="25908"/>
                  </a:moveTo>
                  <a:lnTo>
                    <a:pt x="25907" y="0"/>
                  </a:lnTo>
                  <a:lnTo>
                    <a:pt x="62483" y="0"/>
                  </a:lnTo>
                  <a:lnTo>
                    <a:pt x="88392" y="25908"/>
                  </a:lnTo>
                  <a:lnTo>
                    <a:pt x="88392" y="62484"/>
                  </a:lnTo>
                  <a:lnTo>
                    <a:pt x="62483" y="88391"/>
                  </a:lnTo>
                  <a:lnTo>
                    <a:pt x="25907" y="88391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61"/>
            <p:cNvSpPr/>
            <p:nvPr/>
          </p:nvSpPr>
          <p:spPr>
            <a:xfrm>
              <a:off x="3314700" y="3048000"/>
              <a:ext cx="88391" cy="88391"/>
            </a:xfrm>
            <a:custGeom>
              <a:avLst/>
              <a:gdLst/>
              <a:ahLst/>
              <a:cxnLst/>
              <a:rect l="l" t="t" r="r" b="b"/>
              <a:pathLst>
                <a:path w="88391" h="88391">
                  <a:moveTo>
                    <a:pt x="0" y="25908"/>
                  </a:moveTo>
                  <a:lnTo>
                    <a:pt x="0" y="62484"/>
                  </a:lnTo>
                  <a:lnTo>
                    <a:pt x="25908" y="88391"/>
                  </a:lnTo>
                  <a:lnTo>
                    <a:pt x="62484" y="88391"/>
                  </a:lnTo>
                  <a:lnTo>
                    <a:pt x="88391" y="62484"/>
                  </a:lnTo>
                  <a:lnTo>
                    <a:pt x="88391" y="25908"/>
                  </a:lnTo>
                  <a:lnTo>
                    <a:pt x="62484" y="0"/>
                  </a:lnTo>
                  <a:lnTo>
                    <a:pt x="25908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62"/>
            <p:cNvSpPr/>
            <p:nvPr/>
          </p:nvSpPr>
          <p:spPr>
            <a:xfrm>
              <a:off x="3314700" y="3048000"/>
              <a:ext cx="88391" cy="88391"/>
            </a:xfrm>
            <a:custGeom>
              <a:avLst/>
              <a:gdLst/>
              <a:ahLst/>
              <a:cxnLst/>
              <a:rect l="l" t="t" r="r" b="b"/>
              <a:pathLst>
                <a:path w="88391" h="88391">
                  <a:moveTo>
                    <a:pt x="0" y="25908"/>
                  </a:moveTo>
                  <a:lnTo>
                    <a:pt x="25908" y="0"/>
                  </a:lnTo>
                  <a:lnTo>
                    <a:pt x="62484" y="0"/>
                  </a:lnTo>
                  <a:lnTo>
                    <a:pt x="88391" y="25908"/>
                  </a:lnTo>
                  <a:lnTo>
                    <a:pt x="88391" y="62484"/>
                  </a:lnTo>
                  <a:lnTo>
                    <a:pt x="62484" y="88391"/>
                  </a:lnTo>
                  <a:lnTo>
                    <a:pt x="25908" y="88391"/>
                  </a:lnTo>
                  <a:lnTo>
                    <a:pt x="0" y="62484"/>
                  </a:lnTo>
                  <a:lnTo>
                    <a:pt x="0" y="2590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24"/>
            <p:cNvSpPr/>
            <p:nvPr/>
          </p:nvSpPr>
          <p:spPr>
            <a:xfrm>
              <a:off x="4381500" y="3810000"/>
              <a:ext cx="88391" cy="88392"/>
            </a:xfrm>
            <a:custGeom>
              <a:avLst/>
              <a:gdLst/>
              <a:ahLst/>
              <a:cxnLst/>
              <a:rect l="l" t="t" r="r" b="b"/>
              <a:pathLst>
                <a:path w="88391" h="88392">
                  <a:moveTo>
                    <a:pt x="0" y="25907"/>
                  </a:moveTo>
                  <a:lnTo>
                    <a:pt x="0" y="62483"/>
                  </a:lnTo>
                  <a:lnTo>
                    <a:pt x="25908" y="88392"/>
                  </a:lnTo>
                  <a:lnTo>
                    <a:pt x="62484" y="88392"/>
                  </a:lnTo>
                  <a:lnTo>
                    <a:pt x="88391" y="62483"/>
                  </a:lnTo>
                  <a:lnTo>
                    <a:pt x="88391" y="25907"/>
                  </a:lnTo>
                  <a:lnTo>
                    <a:pt x="62484" y="0"/>
                  </a:lnTo>
                  <a:lnTo>
                    <a:pt x="25908" y="0"/>
                  </a:lnTo>
                  <a:lnTo>
                    <a:pt x="0" y="2590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25"/>
            <p:cNvSpPr/>
            <p:nvPr/>
          </p:nvSpPr>
          <p:spPr>
            <a:xfrm>
              <a:off x="4381500" y="3810000"/>
              <a:ext cx="88391" cy="88392"/>
            </a:xfrm>
            <a:custGeom>
              <a:avLst/>
              <a:gdLst/>
              <a:ahLst/>
              <a:cxnLst/>
              <a:rect l="l" t="t" r="r" b="b"/>
              <a:pathLst>
                <a:path w="88391" h="88392">
                  <a:moveTo>
                    <a:pt x="0" y="25907"/>
                  </a:moveTo>
                  <a:lnTo>
                    <a:pt x="25908" y="0"/>
                  </a:lnTo>
                  <a:lnTo>
                    <a:pt x="62484" y="0"/>
                  </a:lnTo>
                  <a:lnTo>
                    <a:pt x="88391" y="25907"/>
                  </a:lnTo>
                  <a:lnTo>
                    <a:pt x="88391" y="62483"/>
                  </a:lnTo>
                  <a:lnTo>
                    <a:pt x="62484" y="88392"/>
                  </a:lnTo>
                  <a:lnTo>
                    <a:pt x="25908" y="88392"/>
                  </a:lnTo>
                  <a:lnTo>
                    <a:pt x="0" y="62483"/>
                  </a:lnTo>
                  <a:lnTo>
                    <a:pt x="0" y="25907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14"/>
            <p:cNvSpPr txBox="1"/>
            <p:nvPr/>
          </p:nvSpPr>
          <p:spPr>
            <a:xfrm>
              <a:off x="4270375" y="2759662"/>
              <a:ext cx="1043339" cy="26083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95"/>
                </a:lnSpc>
                <a:spcBef>
                  <a:spcPts val="99"/>
                </a:spcBef>
              </a:pPr>
              <a:r>
                <a:rPr sz="1800" b="1" spc="39" dirty="0" smtClean="0">
                  <a:latin typeface="Arial"/>
                  <a:cs typeface="Arial"/>
                </a:rPr>
                <a:t>w</a:t>
              </a:r>
              <a:r>
                <a:rPr sz="1800" b="1" spc="0" baseline="24156" dirty="0" smtClean="0">
                  <a:latin typeface="Arial"/>
                  <a:cs typeface="Arial"/>
                </a:rPr>
                <a:t>T</a:t>
              </a:r>
              <a:r>
                <a:rPr sz="1800" b="1" spc="0" dirty="0" smtClean="0">
                  <a:latin typeface="Arial"/>
                  <a:cs typeface="Arial"/>
                </a:rPr>
                <a:t>x</a:t>
              </a:r>
              <a:r>
                <a:rPr sz="1800" b="1" spc="-34" dirty="0" smtClean="0">
                  <a:latin typeface="Arial"/>
                  <a:cs typeface="Arial"/>
                </a:rPr>
                <a:t> </a:t>
              </a:r>
              <a:r>
                <a:rPr sz="1800" spc="0" dirty="0" smtClean="0">
                  <a:latin typeface="Arial"/>
                  <a:cs typeface="Arial"/>
                </a:rPr>
                <a:t>+ </a:t>
              </a:r>
              <a:r>
                <a:rPr sz="1800" i="1" spc="0" dirty="0" smtClean="0">
                  <a:latin typeface="Arial"/>
                  <a:cs typeface="Arial"/>
                </a:rPr>
                <a:t>b </a:t>
              </a:r>
              <a:r>
                <a:rPr sz="1800" b="1" spc="0" dirty="0" smtClean="0">
                  <a:latin typeface="Arial"/>
                  <a:cs typeface="Arial"/>
                </a:rPr>
                <a:t>=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7" name="object 13"/>
            <p:cNvSpPr txBox="1"/>
            <p:nvPr/>
          </p:nvSpPr>
          <p:spPr>
            <a:xfrm>
              <a:off x="5316550" y="2766496"/>
              <a:ext cx="186791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8" name="object 12"/>
            <p:cNvSpPr txBox="1"/>
            <p:nvPr/>
          </p:nvSpPr>
          <p:spPr>
            <a:xfrm>
              <a:off x="1841119" y="3102562"/>
              <a:ext cx="1043339" cy="26083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95"/>
                </a:lnSpc>
                <a:spcBef>
                  <a:spcPts val="99"/>
                </a:spcBef>
              </a:pPr>
              <a:r>
                <a:rPr sz="1800" b="1" spc="39" dirty="0" smtClean="0">
                  <a:latin typeface="Arial"/>
                  <a:cs typeface="Arial"/>
                </a:rPr>
                <a:t>w</a:t>
              </a:r>
              <a:r>
                <a:rPr sz="1800" b="1" spc="0" baseline="24156" dirty="0" smtClean="0">
                  <a:latin typeface="Arial"/>
                  <a:cs typeface="Arial"/>
                </a:rPr>
                <a:t>T</a:t>
              </a:r>
              <a:r>
                <a:rPr sz="1800" b="1" spc="0" dirty="0" smtClean="0">
                  <a:latin typeface="Arial"/>
                  <a:cs typeface="Arial"/>
                </a:rPr>
                <a:t>x</a:t>
              </a:r>
              <a:r>
                <a:rPr sz="1800" b="1" spc="-34" dirty="0" smtClean="0">
                  <a:latin typeface="Arial"/>
                  <a:cs typeface="Arial"/>
                </a:rPr>
                <a:t> </a:t>
              </a:r>
              <a:r>
                <a:rPr sz="1800" spc="0" dirty="0" smtClean="0">
                  <a:latin typeface="Arial"/>
                  <a:cs typeface="Arial"/>
                </a:rPr>
                <a:t>+ </a:t>
              </a:r>
              <a:r>
                <a:rPr sz="1800" i="1" spc="0" dirty="0" smtClean="0">
                  <a:latin typeface="Arial"/>
                  <a:cs typeface="Arial"/>
                </a:rPr>
                <a:t>b </a:t>
              </a:r>
              <a:r>
                <a:rPr sz="1800" b="1" spc="0" dirty="0" smtClean="0">
                  <a:latin typeface="Arial"/>
                  <a:cs typeface="Arial"/>
                </a:rPr>
                <a:t>&gt;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9" name="object 11"/>
            <p:cNvSpPr txBox="1"/>
            <p:nvPr/>
          </p:nvSpPr>
          <p:spPr>
            <a:xfrm>
              <a:off x="2887294" y="3109396"/>
              <a:ext cx="186791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0" name="object 10"/>
            <p:cNvSpPr txBox="1"/>
            <p:nvPr/>
          </p:nvSpPr>
          <p:spPr>
            <a:xfrm>
              <a:off x="4064000" y="4103576"/>
              <a:ext cx="1043085" cy="26083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95"/>
                </a:lnSpc>
                <a:spcBef>
                  <a:spcPts val="99"/>
                </a:spcBef>
              </a:pPr>
              <a:r>
                <a:rPr sz="1800" b="1" spc="39" dirty="0" smtClean="0">
                  <a:latin typeface="Arial"/>
                  <a:cs typeface="Arial"/>
                </a:rPr>
                <a:t>w</a:t>
              </a:r>
              <a:r>
                <a:rPr sz="1800" b="1" spc="0" baseline="24156" dirty="0" smtClean="0">
                  <a:latin typeface="Arial"/>
                  <a:cs typeface="Arial"/>
                </a:rPr>
                <a:t>T</a:t>
              </a:r>
              <a:r>
                <a:rPr sz="1800" b="1" spc="0" dirty="0" smtClean="0">
                  <a:latin typeface="Arial"/>
                  <a:cs typeface="Arial"/>
                </a:rPr>
                <a:t>x</a:t>
              </a:r>
              <a:r>
                <a:rPr sz="1800" b="1" spc="-34" dirty="0" smtClean="0">
                  <a:latin typeface="Arial"/>
                  <a:cs typeface="Arial"/>
                </a:rPr>
                <a:t> </a:t>
              </a:r>
              <a:r>
                <a:rPr sz="1800" spc="0" dirty="0" smtClean="0">
                  <a:latin typeface="Arial"/>
                  <a:cs typeface="Arial"/>
                </a:rPr>
                <a:t>+ </a:t>
              </a:r>
              <a:r>
                <a:rPr sz="1800" i="1" spc="0" dirty="0" smtClean="0">
                  <a:latin typeface="Arial"/>
                  <a:cs typeface="Arial"/>
                </a:rPr>
                <a:t>b </a:t>
              </a:r>
              <a:r>
                <a:rPr sz="1800" b="1" spc="0" dirty="0" smtClean="0">
                  <a:latin typeface="Arial"/>
                  <a:cs typeface="Arial"/>
                </a:rPr>
                <a:t>&lt;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1" name="object 9"/>
            <p:cNvSpPr txBox="1"/>
            <p:nvPr/>
          </p:nvSpPr>
          <p:spPr>
            <a:xfrm>
              <a:off x="5109921" y="4110410"/>
              <a:ext cx="186791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2" name="object 8"/>
            <p:cNvSpPr txBox="1"/>
            <p:nvPr/>
          </p:nvSpPr>
          <p:spPr>
            <a:xfrm>
              <a:off x="7354951" y="4299297"/>
              <a:ext cx="1528403" cy="338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20"/>
                </a:lnSpc>
                <a:spcBef>
                  <a:spcPts val="131"/>
                </a:spcBef>
              </a:pPr>
              <a:r>
                <a:rPr sz="2400" i="1" spc="0" dirty="0" smtClean="0">
                  <a:latin typeface="Arial"/>
                  <a:cs typeface="Arial"/>
                </a:rPr>
                <a:t>= </a:t>
              </a:r>
              <a:r>
                <a:rPr sz="2400" spc="0" dirty="0" smtClean="0">
                  <a:latin typeface="Arial"/>
                  <a:cs typeface="Arial"/>
                </a:rPr>
                <a:t>sign</a:t>
              </a:r>
              <a:r>
                <a:rPr sz="2400" spc="-4" dirty="0" smtClean="0">
                  <a:latin typeface="Arial"/>
                  <a:cs typeface="Arial"/>
                </a:rPr>
                <a:t>(</a:t>
              </a:r>
              <a:r>
                <a:rPr sz="2400" b="1" spc="29" dirty="0" smtClean="0">
                  <a:latin typeface="Arial"/>
                  <a:cs typeface="Arial"/>
                </a:rPr>
                <a:t>w</a:t>
              </a:r>
              <a:r>
                <a:rPr sz="2400" b="1" spc="-4" baseline="25364" dirty="0" smtClean="0">
                  <a:latin typeface="Arial"/>
                  <a:cs typeface="Arial"/>
                </a:rPr>
                <a:t>T</a:t>
              </a:r>
              <a:r>
                <a:rPr sz="2400" b="1" spc="0" dirty="0" smtClean="0">
                  <a:latin typeface="Arial"/>
                  <a:cs typeface="Arial"/>
                </a:rPr>
                <a:t>x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3" name="object 7"/>
            <p:cNvSpPr txBox="1"/>
            <p:nvPr/>
          </p:nvSpPr>
          <p:spPr>
            <a:xfrm>
              <a:off x="6813931" y="4307998"/>
              <a:ext cx="529234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5"/>
                </a:lnSpc>
                <a:spcBef>
                  <a:spcPts val="127"/>
                </a:spcBef>
              </a:pPr>
              <a:r>
                <a:rPr sz="2400" i="1" spc="4" dirty="0" smtClean="0">
                  <a:latin typeface="Arial"/>
                  <a:cs typeface="Arial"/>
                </a:rPr>
                <a:t>f</a:t>
              </a:r>
              <a:r>
                <a:rPr sz="2400" spc="4" dirty="0" smtClean="0">
                  <a:latin typeface="Arial"/>
                  <a:cs typeface="Arial"/>
                </a:rPr>
                <a:t>(</a:t>
              </a:r>
              <a:r>
                <a:rPr sz="2400" b="1" spc="0" dirty="0" smtClean="0">
                  <a:latin typeface="Arial"/>
                  <a:cs typeface="Arial"/>
                </a:rPr>
                <a:t>x</a:t>
              </a:r>
              <a:r>
                <a:rPr sz="2400" spc="0" dirty="0" smtClean="0">
                  <a:latin typeface="Arial"/>
                  <a:cs typeface="Arial"/>
                </a:rPr>
                <a:t>)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4" name="object 6"/>
            <p:cNvSpPr txBox="1"/>
            <p:nvPr/>
          </p:nvSpPr>
          <p:spPr>
            <a:xfrm>
              <a:off x="8894445" y="4307998"/>
              <a:ext cx="249123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5"/>
                </a:lnSpc>
                <a:spcBef>
                  <a:spcPts val="127"/>
                </a:spcBef>
              </a:pPr>
              <a:r>
                <a:rPr sz="2400" spc="0" dirty="0" smtClean="0">
                  <a:latin typeface="Arial"/>
                  <a:cs typeface="Arial"/>
                </a:rPr>
                <a:t>+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55" name="object 5"/>
            <p:cNvSpPr txBox="1"/>
            <p:nvPr/>
          </p:nvSpPr>
          <p:spPr>
            <a:xfrm>
              <a:off x="9155049" y="4307998"/>
              <a:ext cx="341782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5"/>
                </a:lnSpc>
                <a:spcBef>
                  <a:spcPts val="127"/>
                </a:spcBef>
              </a:pPr>
              <a:r>
                <a:rPr sz="2400" i="1" spc="0" dirty="0" smtClean="0">
                  <a:latin typeface="Arial"/>
                  <a:cs typeface="Arial"/>
                </a:rPr>
                <a:t>b</a:t>
              </a:r>
              <a:r>
                <a:rPr sz="2400" spc="0" dirty="0" smtClean="0">
                  <a:latin typeface="Arial"/>
                  <a:cs typeface="Arial"/>
                </a:rPr>
                <a:t>)</a:t>
              </a:r>
              <a:endParaRPr sz="2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761" y="3222406"/>
            <a:ext cx="3412887" cy="3000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would you classify this data?</a:t>
            </a:r>
          </a:p>
          <a:p>
            <a:pPr marL="0" indent="0">
              <a:buNone/>
            </a:pPr>
            <a:r>
              <a:rPr lang="en-US" dirty="0" smtClean="0"/>
              <a:t>Any of these would be fine..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but which is best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66969" y="2574835"/>
            <a:ext cx="4565205" cy="3408426"/>
            <a:chOff x="800798" y="1950720"/>
            <a:chExt cx="4565205" cy="3408426"/>
          </a:xfrm>
        </p:grpSpPr>
        <p:sp>
          <p:nvSpPr>
            <p:cNvPr id="4" name="object 84"/>
            <p:cNvSpPr/>
            <p:nvPr/>
          </p:nvSpPr>
          <p:spPr>
            <a:xfrm>
              <a:off x="800976" y="2272157"/>
              <a:ext cx="50063" cy="48767"/>
            </a:xfrm>
            <a:custGeom>
              <a:avLst/>
              <a:gdLst/>
              <a:ahLst/>
              <a:cxnLst/>
              <a:rect l="l" t="t" r="r" b="b"/>
              <a:pathLst>
                <a:path w="50063" h="48767">
                  <a:moveTo>
                    <a:pt x="20573" y="0"/>
                  </a:moveTo>
                  <a:lnTo>
                    <a:pt x="20054" y="100"/>
                  </a:lnTo>
                  <a:lnTo>
                    <a:pt x="8296" y="5856"/>
                  </a:lnTo>
                  <a:lnTo>
                    <a:pt x="1109" y="16181"/>
                  </a:lnTo>
                  <a:lnTo>
                    <a:pt x="0" y="28955"/>
                  </a:lnTo>
                  <a:lnTo>
                    <a:pt x="67" y="29309"/>
                  </a:lnTo>
                  <a:lnTo>
                    <a:pt x="5820" y="40779"/>
                  </a:lnTo>
                  <a:lnTo>
                    <a:pt x="16361" y="47733"/>
                  </a:lnTo>
                  <a:lnTo>
                    <a:pt x="29502" y="48767"/>
                  </a:lnTo>
                  <a:lnTo>
                    <a:pt x="30029" y="48665"/>
                  </a:lnTo>
                  <a:lnTo>
                    <a:pt x="41777" y="42907"/>
                  </a:lnTo>
                  <a:lnTo>
                    <a:pt x="48961" y="32583"/>
                  </a:lnTo>
                  <a:lnTo>
                    <a:pt x="50063" y="19812"/>
                  </a:lnTo>
                  <a:lnTo>
                    <a:pt x="49964" y="19300"/>
                  </a:lnTo>
                  <a:lnTo>
                    <a:pt x="44175" y="7884"/>
                  </a:lnTo>
                  <a:lnTo>
                    <a:pt x="33656" y="961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85"/>
            <p:cNvSpPr/>
            <p:nvPr/>
          </p:nvSpPr>
          <p:spPr>
            <a:xfrm>
              <a:off x="800976" y="2272157"/>
              <a:ext cx="50063" cy="48767"/>
            </a:xfrm>
            <a:custGeom>
              <a:avLst/>
              <a:gdLst/>
              <a:ahLst/>
              <a:cxnLst/>
              <a:rect l="l" t="t" r="r" b="b"/>
              <a:pathLst>
                <a:path w="50063" h="48767">
                  <a:moveTo>
                    <a:pt x="20573" y="0"/>
                  </a:moveTo>
                  <a:lnTo>
                    <a:pt x="33656" y="961"/>
                  </a:lnTo>
                  <a:lnTo>
                    <a:pt x="44175" y="7884"/>
                  </a:lnTo>
                  <a:lnTo>
                    <a:pt x="49964" y="19300"/>
                  </a:lnTo>
                  <a:lnTo>
                    <a:pt x="50063" y="19812"/>
                  </a:lnTo>
                  <a:lnTo>
                    <a:pt x="48961" y="32583"/>
                  </a:lnTo>
                  <a:lnTo>
                    <a:pt x="41777" y="42907"/>
                  </a:lnTo>
                  <a:lnTo>
                    <a:pt x="30029" y="48665"/>
                  </a:lnTo>
                  <a:lnTo>
                    <a:pt x="29502" y="48767"/>
                  </a:lnTo>
                  <a:lnTo>
                    <a:pt x="16361" y="47733"/>
                  </a:lnTo>
                  <a:lnTo>
                    <a:pt x="5820" y="40779"/>
                  </a:lnTo>
                  <a:lnTo>
                    <a:pt x="67" y="29309"/>
                  </a:lnTo>
                  <a:lnTo>
                    <a:pt x="0" y="28955"/>
                  </a:lnTo>
                  <a:lnTo>
                    <a:pt x="1109" y="16181"/>
                  </a:lnTo>
                  <a:lnTo>
                    <a:pt x="8296" y="5856"/>
                  </a:lnTo>
                  <a:lnTo>
                    <a:pt x="20054" y="100"/>
                  </a:lnTo>
                  <a:lnTo>
                    <a:pt x="2057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83"/>
            <p:cNvSpPr/>
            <p:nvPr/>
          </p:nvSpPr>
          <p:spPr>
            <a:xfrm>
              <a:off x="800798" y="2657729"/>
              <a:ext cx="45072" cy="42418"/>
            </a:xfrm>
            <a:custGeom>
              <a:avLst/>
              <a:gdLst/>
              <a:ahLst/>
              <a:cxnLst/>
              <a:rect l="l" t="t" r="r" b="b"/>
              <a:pathLst>
                <a:path w="45072" h="42418">
                  <a:moveTo>
                    <a:pt x="25615" y="0"/>
                  </a:moveTo>
                  <a:lnTo>
                    <a:pt x="37792" y="5510"/>
                  </a:lnTo>
                  <a:lnTo>
                    <a:pt x="44571" y="16203"/>
                  </a:lnTo>
                  <a:lnTo>
                    <a:pt x="45072" y="24511"/>
                  </a:lnTo>
                  <a:lnTo>
                    <a:pt x="39383" y="35901"/>
                  </a:lnTo>
                  <a:lnTo>
                    <a:pt x="28125" y="42092"/>
                  </a:lnTo>
                  <a:lnTo>
                    <a:pt x="19456" y="42418"/>
                  </a:lnTo>
                  <a:lnTo>
                    <a:pt x="7280" y="36873"/>
                  </a:lnTo>
                  <a:lnTo>
                    <a:pt x="500" y="26161"/>
                  </a:lnTo>
                  <a:lnTo>
                    <a:pt x="0" y="17907"/>
                  </a:lnTo>
                  <a:lnTo>
                    <a:pt x="5689" y="6516"/>
                  </a:lnTo>
                  <a:lnTo>
                    <a:pt x="16946" y="325"/>
                  </a:lnTo>
                  <a:lnTo>
                    <a:pt x="2561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7"/>
            <p:cNvSpPr/>
            <p:nvPr/>
          </p:nvSpPr>
          <p:spPr>
            <a:xfrm>
              <a:off x="2215134" y="2401062"/>
              <a:ext cx="0" cy="2958084"/>
            </a:xfrm>
            <a:custGeom>
              <a:avLst/>
              <a:gdLst/>
              <a:ahLst/>
              <a:cxnLst/>
              <a:rect l="l" t="t" r="r" b="b"/>
              <a:pathLst>
                <a:path h="2958084">
                  <a:moveTo>
                    <a:pt x="0" y="0"/>
                  </a:moveTo>
                  <a:lnTo>
                    <a:pt x="0" y="2958084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28"/>
            <p:cNvSpPr/>
            <p:nvPr/>
          </p:nvSpPr>
          <p:spPr>
            <a:xfrm>
              <a:off x="2087118" y="5229606"/>
              <a:ext cx="3086099" cy="0"/>
            </a:xfrm>
            <a:custGeom>
              <a:avLst/>
              <a:gdLst/>
              <a:ahLst/>
              <a:cxnLst/>
              <a:rect l="l" t="t" r="r" b="b"/>
              <a:pathLst>
                <a:path w="3086099">
                  <a:moveTo>
                    <a:pt x="0" y="0"/>
                  </a:moveTo>
                  <a:lnTo>
                    <a:pt x="3086099" y="0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9"/>
            <p:cNvSpPr/>
            <p:nvPr/>
          </p:nvSpPr>
          <p:spPr>
            <a:xfrm>
              <a:off x="2125980" y="3829812"/>
              <a:ext cx="51815" cy="39624"/>
            </a:xfrm>
            <a:custGeom>
              <a:avLst/>
              <a:gdLst/>
              <a:ahLst/>
              <a:cxnLst/>
              <a:rect l="l" t="t" r="r" b="b"/>
              <a:pathLst>
                <a:path w="51815" h="39624">
                  <a:moveTo>
                    <a:pt x="0" y="19812"/>
                  </a:moveTo>
                  <a:lnTo>
                    <a:pt x="1601" y="26687"/>
                  </a:lnTo>
                  <a:lnTo>
                    <a:pt x="10931" y="35985"/>
                  </a:lnTo>
                  <a:lnTo>
                    <a:pt x="25907" y="39624"/>
                  </a:lnTo>
                  <a:lnTo>
                    <a:pt x="34927" y="38393"/>
                  </a:lnTo>
                  <a:lnTo>
                    <a:pt x="47076" y="31241"/>
                  </a:lnTo>
                  <a:lnTo>
                    <a:pt x="51815" y="19812"/>
                  </a:lnTo>
                  <a:lnTo>
                    <a:pt x="50214" y="12936"/>
                  </a:lnTo>
                  <a:lnTo>
                    <a:pt x="40884" y="3638"/>
                  </a:lnTo>
                  <a:lnTo>
                    <a:pt x="25907" y="0"/>
                  </a:lnTo>
                  <a:lnTo>
                    <a:pt x="16888" y="1230"/>
                  </a:lnTo>
                  <a:lnTo>
                    <a:pt x="4739" y="8382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30"/>
            <p:cNvSpPr/>
            <p:nvPr/>
          </p:nvSpPr>
          <p:spPr>
            <a:xfrm>
              <a:off x="2125980" y="3829812"/>
              <a:ext cx="51815" cy="39624"/>
            </a:xfrm>
            <a:custGeom>
              <a:avLst/>
              <a:gdLst/>
              <a:ahLst/>
              <a:cxnLst/>
              <a:rect l="l" t="t" r="r" b="b"/>
              <a:pathLst>
                <a:path w="51815" h="39624">
                  <a:moveTo>
                    <a:pt x="0" y="19812"/>
                  </a:moveTo>
                  <a:lnTo>
                    <a:pt x="4739" y="8382"/>
                  </a:lnTo>
                  <a:lnTo>
                    <a:pt x="16888" y="1230"/>
                  </a:lnTo>
                  <a:lnTo>
                    <a:pt x="25907" y="0"/>
                  </a:lnTo>
                  <a:lnTo>
                    <a:pt x="40884" y="3638"/>
                  </a:lnTo>
                  <a:lnTo>
                    <a:pt x="50214" y="12936"/>
                  </a:lnTo>
                  <a:lnTo>
                    <a:pt x="51815" y="19812"/>
                  </a:lnTo>
                  <a:lnTo>
                    <a:pt x="47076" y="31241"/>
                  </a:lnTo>
                  <a:lnTo>
                    <a:pt x="34927" y="38393"/>
                  </a:lnTo>
                  <a:lnTo>
                    <a:pt x="25907" y="39624"/>
                  </a:lnTo>
                  <a:lnTo>
                    <a:pt x="10931" y="35985"/>
                  </a:lnTo>
                  <a:lnTo>
                    <a:pt x="1601" y="26687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31"/>
            <p:cNvSpPr/>
            <p:nvPr/>
          </p:nvSpPr>
          <p:spPr>
            <a:xfrm>
              <a:off x="2141728" y="3137408"/>
              <a:ext cx="50165" cy="48767"/>
            </a:xfrm>
            <a:custGeom>
              <a:avLst/>
              <a:gdLst/>
              <a:ahLst/>
              <a:cxnLst/>
              <a:rect l="l" t="t" r="r" b="b"/>
              <a:pathLst>
                <a:path w="50165" h="48767">
                  <a:moveTo>
                    <a:pt x="20574" y="0"/>
                  </a:moveTo>
                  <a:lnTo>
                    <a:pt x="20125" y="86"/>
                  </a:lnTo>
                  <a:lnTo>
                    <a:pt x="8336" y="5827"/>
                  </a:lnTo>
                  <a:lnTo>
                    <a:pt x="1136" y="16160"/>
                  </a:lnTo>
                  <a:lnTo>
                    <a:pt x="0" y="28955"/>
                  </a:lnTo>
                  <a:lnTo>
                    <a:pt x="118" y="29546"/>
                  </a:lnTo>
                  <a:lnTo>
                    <a:pt x="5977" y="40921"/>
                  </a:lnTo>
                  <a:lnTo>
                    <a:pt x="16512" y="47814"/>
                  </a:lnTo>
                  <a:lnTo>
                    <a:pt x="29591" y="48767"/>
                  </a:lnTo>
                  <a:lnTo>
                    <a:pt x="30035" y="48681"/>
                  </a:lnTo>
                  <a:lnTo>
                    <a:pt x="41771" y="42940"/>
                  </a:lnTo>
                  <a:lnTo>
                    <a:pt x="49000" y="32607"/>
                  </a:lnTo>
                  <a:lnTo>
                    <a:pt x="50165" y="19812"/>
                  </a:lnTo>
                  <a:lnTo>
                    <a:pt x="50046" y="19221"/>
                  </a:lnTo>
                  <a:lnTo>
                    <a:pt x="44187" y="7846"/>
                  </a:lnTo>
                  <a:lnTo>
                    <a:pt x="33652" y="95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32"/>
            <p:cNvSpPr/>
            <p:nvPr/>
          </p:nvSpPr>
          <p:spPr>
            <a:xfrm>
              <a:off x="2141728" y="3137408"/>
              <a:ext cx="50165" cy="48767"/>
            </a:xfrm>
            <a:custGeom>
              <a:avLst/>
              <a:gdLst/>
              <a:ahLst/>
              <a:cxnLst/>
              <a:rect l="l" t="t" r="r" b="b"/>
              <a:pathLst>
                <a:path w="50165" h="48767">
                  <a:moveTo>
                    <a:pt x="20574" y="0"/>
                  </a:moveTo>
                  <a:lnTo>
                    <a:pt x="33652" y="953"/>
                  </a:lnTo>
                  <a:lnTo>
                    <a:pt x="44187" y="7846"/>
                  </a:lnTo>
                  <a:lnTo>
                    <a:pt x="50046" y="19221"/>
                  </a:lnTo>
                  <a:lnTo>
                    <a:pt x="50165" y="19812"/>
                  </a:lnTo>
                  <a:lnTo>
                    <a:pt x="49000" y="32607"/>
                  </a:lnTo>
                  <a:lnTo>
                    <a:pt x="41771" y="42940"/>
                  </a:lnTo>
                  <a:lnTo>
                    <a:pt x="30035" y="48681"/>
                  </a:lnTo>
                  <a:lnTo>
                    <a:pt x="29591" y="48767"/>
                  </a:lnTo>
                  <a:lnTo>
                    <a:pt x="16512" y="47814"/>
                  </a:lnTo>
                  <a:lnTo>
                    <a:pt x="5977" y="40921"/>
                  </a:lnTo>
                  <a:lnTo>
                    <a:pt x="118" y="29546"/>
                  </a:lnTo>
                  <a:lnTo>
                    <a:pt x="0" y="28955"/>
                  </a:lnTo>
                  <a:lnTo>
                    <a:pt x="1136" y="16160"/>
                  </a:lnTo>
                  <a:lnTo>
                    <a:pt x="8336" y="5827"/>
                  </a:lnTo>
                  <a:lnTo>
                    <a:pt x="20125" y="86"/>
                  </a:lnTo>
                  <a:lnTo>
                    <a:pt x="205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33"/>
            <p:cNvSpPr/>
            <p:nvPr/>
          </p:nvSpPr>
          <p:spPr>
            <a:xfrm>
              <a:off x="3165348" y="4782312"/>
              <a:ext cx="51815" cy="39624"/>
            </a:xfrm>
            <a:custGeom>
              <a:avLst/>
              <a:gdLst/>
              <a:ahLst/>
              <a:cxnLst/>
              <a:rect l="l" t="t" r="r" b="b"/>
              <a:pathLst>
                <a:path w="51815" h="39624">
                  <a:moveTo>
                    <a:pt x="0" y="19812"/>
                  </a:moveTo>
                  <a:lnTo>
                    <a:pt x="4739" y="8382"/>
                  </a:lnTo>
                  <a:lnTo>
                    <a:pt x="16888" y="1230"/>
                  </a:lnTo>
                  <a:lnTo>
                    <a:pt x="25907" y="0"/>
                  </a:lnTo>
                  <a:lnTo>
                    <a:pt x="40884" y="3638"/>
                  </a:lnTo>
                  <a:lnTo>
                    <a:pt x="50214" y="12936"/>
                  </a:lnTo>
                  <a:lnTo>
                    <a:pt x="51815" y="19812"/>
                  </a:lnTo>
                  <a:lnTo>
                    <a:pt x="47076" y="31241"/>
                  </a:lnTo>
                  <a:lnTo>
                    <a:pt x="34927" y="38393"/>
                  </a:lnTo>
                  <a:lnTo>
                    <a:pt x="25907" y="39624"/>
                  </a:lnTo>
                  <a:lnTo>
                    <a:pt x="10931" y="35985"/>
                  </a:lnTo>
                  <a:lnTo>
                    <a:pt x="1601" y="26687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34"/>
            <p:cNvSpPr/>
            <p:nvPr/>
          </p:nvSpPr>
          <p:spPr>
            <a:xfrm>
              <a:off x="3691128" y="2910840"/>
              <a:ext cx="50292" cy="39624"/>
            </a:xfrm>
            <a:custGeom>
              <a:avLst/>
              <a:gdLst/>
              <a:ahLst/>
              <a:cxnLst/>
              <a:rect l="l" t="t" r="r" b="b"/>
              <a:pathLst>
                <a:path w="50292" h="39624">
                  <a:moveTo>
                    <a:pt x="0" y="19812"/>
                  </a:moveTo>
                  <a:lnTo>
                    <a:pt x="1369" y="26260"/>
                  </a:lnTo>
                  <a:lnTo>
                    <a:pt x="10417" y="35854"/>
                  </a:lnTo>
                  <a:lnTo>
                    <a:pt x="25146" y="39624"/>
                  </a:lnTo>
                  <a:lnTo>
                    <a:pt x="33322" y="38546"/>
                  </a:lnTo>
                  <a:lnTo>
                    <a:pt x="45502" y="31423"/>
                  </a:lnTo>
                  <a:lnTo>
                    <a:pt x="50292" y="19812"/>
                  </a:lnTo>
                  <a:lnTo>
                    <a:pt x="48922" y="13363"/>
                  </a:lnTo>
                  <a:lnTo>
                    <a:pt x="39874" y="3769"/>
                  </a:lnTo>
                  <a:lnTo>
                    <a:pt x="25146" y="0"/>
                  </a:lnTo>
                  <a:lnTo>
                    <a:pt x="16969" y="1077"/>
                  </a:lnTo>
                  <a:lnTo>
                    <a:pt x="4789" y="820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35"/>
            <p:cNvSpPr/>
            <p:nvPr/>
          </p:nvSpPr>
          <p:spPr>
            <a:xfrm>
              <a:off x="3691128" y="2910840"/>
              <a:ext cx="50292" cy="39624"/>
            </a:xfrm>
            <a:custGeom>
              <a:avLst/>
              <a:gdLst/>
              <a:ahLst/>
              <a:cxnLst/>
              <a:rect l="l" t="t" r="r" b="b"/>
              <a:pathLst>
                <a:path w="50292" h="39624">
                  <a:moveTo>
                    <a:pt x="0" y="19812"/>
                  </a:moveTo>
                  <a:lnTo>
                    <a:pt x="4789" y="8200"/>
                  </a:lnTo>
                  <a:lnTo>
                    <a:pt x="16969" y="1077"/>
                  </a:lnTo>
                  <a:lnTo>
                    <a:pt x="25146" y="0"/>
                  </a:lnTo>
                  <a:lnTo>
                    <a:pt x="39874" y="3769"/>
                  </a:lnTo>
                  <a:lnTo>
                    <a:pt x="48922" y="13363"/>
                  </a:lnTo>
                  <a:lnTo>
                    <a:pt x="50292" y="19812"/>
                  </a:lnTo>
                  <a:lnTo>
                    <a:pt x="45502" y="31423"/>
                  </a:lnTo>
                  <a:lnTo>
                    <a:pt x="33322" y="38546"/>
                  </a:lnTo>
                  <a:lnTo>
                    <a:pt x="25146" y="39624"/>
                  </a:lnTo>
                  <a:lnTo>
                    <a:pt x="10417" y="35854"/>
                  </a:lnTo>
                  <a:lnTo>
                    <a:pt x="1369" y="2626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36"/>
            <p:cNvSpPr/>
            <p:nvPr/>
          </p:nvSpPr>
          <p:spPr>
            <a:xfrm>
              <a:off x="3744467" y="3602736"/>
              <a:ext cx="51816" cy="41147"/>
            </a:xfrm>
            <a:custGeom>
              <a:avLst/>
              <a:gdLst/>
              <a:ahLst/>
              <a:cxnLst/>
              <a:rect l="l" t="t" r="r" b="b"/>
              <a:pathLst>
                <a:path w="51816" h="41147">
                  <a:moveTo>
                    <a:pt x="0" y="20574"/>
                  </a:moveTo>
                  <a:lnTo>
                    <a:pt x="4613" y="8864"/>
                  </a:lnTo>
                  <a:lnTo>
                    <a:pt x="16471" y="1409"/>
                  </a:lnTo>
                  <a:lnTo>
                    <a:pt x="25908" y="0"/>
                  </a:lnTo>
                  <a:lnTo>
                    <a:pt x="40704" y="3689"/>
                  </a:lnTo>
                  <a:lnTo>
                    <a:pt x="50055" y="13118"/>
                  </a:lnTo>
                  <a:lnTo>
                    <a:pt x="51816" y="20574"/>
                  </a:lnTo>
                  <a:lnTo>
                    <a:pt x="47202" y="32283"/>
                  </a:lnTo>
                  <a:lnTo>
                    <a:pt x="35344" y="39738"/>
                  </a:lnTo>
                  <a:lnTo>
                    <a:pt x="25908" y="41147"/>
                  </a:lnTo>
                  <a:lnTo>
                    <a:pt x="11111" y="37458"/>
                  </a:lnTo>
                  <a:lnTo>
                    <a:pt x="1760" y="28029"/>
                  </a:lnTo>
                  <a:lnTo>
                    <a:pt x="0" y="205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37"/>
            <p:cNvSpPr/>
            <p:nvPr/>
          </p:nvSpPr>
          <p:spPr>
            <a:xfrm>
              <a:off x="2906268" y="2782824"/>
              <a:ext cx="50292" cy="42672"/>
            </a:xfrm>
            <a:custGeom>
              <a:avLst/>
              <a:gdLst/>
              <a:ahLst/>
              <a:cxnLst/>
              <a:rect l="l" t="t" r="r" b="b"/>
              <a:pathLst>
                <a:path w="50292" h="42672">
                  <a:moveTo>
                    <a:pt x="0" y="21336"/>
                  </a:moveTo>
                  <a:lnTo>
                    <a:pt x="1684" y="29028"/>
                  </a:lnTo>
                  <a:lnTo>
                    <a:pt x="10783" y="38847"/>
                  </a:lnTo>
                  <a:lnTo>
                    <a:pt x="25145" y="42672"/>
                  </a:lnTo>
                  <a:lnTo>
                    <a:pt x="34180" y="41250"/>
                  </a:lnTo>
                  <a:lnTo>
                    <a:pt x="45763" y="33550"/>
                  </a:lnTo>
                  <a:lnTo>
                    <a:pt x="50292" y="21336"/>
                  </a:lnTo>
                  <a:lnTo>
                    <a:pt x="48607" y="13643"/>
                  </a:lnTo>
                  <a:lnTo>
                    <a:pt x="39508" y="3824"/>
                  </a:lnTo>
                  <a:lnTo>
                    <a:pt x="25145" y="0"/>
                  </a:lnTo>
                  <a:lnTo>
                    <a:pt x="16111" y="1421"/>
                  </a:lnTo>
                  <a:lnTo>
                    <a:pt x="4528" y="9121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38"/>
            <p:cNvSpPr/>
            <p:nvPr/>
          </p:nvSpPr>
          <p:spPr>
            <a:xfrm>
              <a:off x="2906268" y="2782824"/>
              <a:ext cx="50292" cy="42672"/>
            </a:xfrm>
            <a:custGeom>
              <a:avLst/>
              <a:gdLst/>
              <a:ahLst/>
              <a:cxnLst/>
              <a:rect l="l" t="t" r="r" b="b"/>
              <a:pathLst>
                <a:path w="50292" h="42672">
                  <a:moveTo>
                    <a:pt x="0" y="21336"/>
                  </a:moveTo>
                  <a:lnTo>
                    <a:pt x="4528" y="9121"/>
                  </a:lnTo>
                  <a:lnTo>
                    <a:pt x="16111" y="1421"/>
                  </a:lnTo>
                  <a:lnTo>
                    <a:pt x="25145" y="0"/>
                  </a:lnTo>
                  <a:lnTo>
                    <a:pt x="39508" y="3824"/>
                  </a:lnTo>
                  <a:lnTo>
                    <a:pt x="48607" y="13643"/>
                  </a:lnTo>
                  <a:lnTo>
                    <a:pt x="50292" y="21336"/>
                  </a:lnTo>
                  <a:lnTo>
                    <a:pt x="45763" y="33550"/>
                  </a:lnTo>
                  <a:lnTo>
                    <a:pt x="34180" y="41250"/>
                  </a:lnTo>
                  <a:lnTo>
                    <a:pt x="25145" y="42672"/>
                  </a:lnTo>
                  <a:lnTo>
                    <a:pt x="10783" y="38847"/>
                  </a:lnTo>
                  <a:lnTo>
                    <a:pt x="1684" y="29028"/>
                  </a:lnTo>
                  <a:lnTo>
                    <a:pt x="0" y="213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39"/>
            <p:cNvSpPr/>
            <p:nvPr/>
          </p:nvSpPr>
          <p:spPr>
            <a:xfrm>
              <a:off x="3308604" y="3686555"/>
              <a:ext cx="44196" cy="39624"/>
            </a:xfrm>
            <a:custGeom>
              <a:avLst/>
              <a:gdLst/>
              <a:ahLst/>
              <a:cxnLst/>
              <a:rect l="l" t="t" r="r" b="b"/>
              <a:pathLst>
                <a:path w="44196" h="39624">
                  <a:moveTo>
                    <a:pt x="0" y="19812"/>
                  </a:moveTo>
                  <a:lnTo>
                    <a:pt x="594" y="24388"/>
                  </a:lnTo>
                  <a:lnTo>
                    <a:pt x="8299" y="35277"/>
                  </a:lnTo>
                  <a:lnTo>
                    <a:pt x="22098" y="39624"/>
                  </a:lnTo>
                  <a:lnTo>
                    <a:pt x="27205" y="39090"/>
                  </a:lnTo>
                  <a:lnTo>
                    <a:pt x="39351" y="32179"/>
                  </a:lnTo>
                  <a:lnTo>
                    <a:pt x="44196" y="19812"/>
                  </a:lnTo>
                  <a:lnTo>
                    <a:pt x="43601" y="15235"/>
                  </a:lnTo>
                  <a:lnTo>
                    <a:pt x="35896" y="4346"/>
                  </a:lnTo>
                  <a:lnTo>
                    <a:pt x="22098" y="0"/>
                  </a:lnTo>
                  <a:lnTo>
                    <a:pt x="16990" y="533"/>
                  </a:lnTo>
                  <a:lnTo>
                    <a:pt x="4844" y="7444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40"/>
            <p:cNvSpPr/>
            <p:nvPr/>
          </p:nvSpPr>
          <p:spPr>
            <a:xfrm>
              <a:off x="3308604" y="3686555"/>
              <a:ext cx="44196" cy="39624"/>
            </a:xfrm>
            <a:custGeom>
              <a:avLst/>
              <a:gdLst/>
              <a:ahLst/>
              <a:cxnLst/>
              <a:rect l="l" t="t" r="r" b="b"/>
              <a:pathLst>
                <a:path w="44196" h="39624">
                  <a:moveTo>
                    <a:pt x="0" y="19812"/>
                  </a:moveTo>
                  <a:lnTo>
                    <a:pt x="4844" y="7444"/>
                  </a:lnTo>
                  <a:lnTo>
                    <a:pt x="16990" y="533"/>
                  </a:lnTo>
                  <a:lnTo>
                    <a:pt x="22098" y="0"/>
                  </a:lnTo>
                  <a:lnTo>
                    <a:pt x="35896" y="4346"/>
                  </a:lnTo>
                  <a:lnTo>
                    <a:pt x="43601" y="15235"/>
                  </a:lnTo>
                  <a:lnTo>
                    <a:pt x="44196" y="19812"/>
                  </a:lnTo>
                  <a:lnTo>
                    <a:pt x="39351" y="32179"/>
                  </a:lnTo>
                  <a:lnTo>
                    <a:pt x="27205" y="39090"/>
                  </a:lnTo>
                  <a:lnTo>
                    <a:pt x="22098" y="39624"/>
                  </a:lnTo>
                  <a:lnTo>
                    <a:pt x="8299" y="35277"/>
                  </a:lnTo>
                  <a:lnTo>
                    <a:pt x="594" y="24388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41"/>
            <p:cNvSpPr/>
            <p:nvPr/>
          </p:nvSpPr>
          <p:spPr>
            <a:xfrm>
              <a:off x="2601468" y="3171444"/>
              <a:ext cx="50292" cy="50291"/>
            </a:xfrm>
            <a:custGeom>
              <a:avLst/>
              <a:gdLst/>
              <a:ahLst/>
              <a:cxnLst/>
              <a:rect l="l" t="t" r="r" b="b"/>
              <a:pathLst>
                <a:path w="50292" h="50291">
                  <a:moveTo>
                    <a:pt x="0" y="25145"/>
                  </a:moveTo>
                  <a:lnTo>
                    <a:pt x="2564" y="36186"/>
                  </a:lnTo>
                  <a:lnTo>
                    <a:pt x="11685" y="46366"/>
                  </a:lnTo>
                  <a:lnTo>
                    <a:pt x="25145" y="50291"/>
                  </a:lnTo>
                  <a:lnTo>
                    <a:pt x="36186" y="47727"/>
                  </a:lnTo>
                  <a:lnTo>
                    <a:pt x="46366" y="38606"/>
                  </a:lnTo>
                  <a:lnTo>
                    <a:pt x="50292" y="25145"/>
                  </a:lnTo>
                  <a:lnTo>
                    <a:pt x="47727" y="14105"/>
                  </a:lnTo>
                  <a:lnTo>
                    <a:pt x="38606" y="3925"/>
                  </a:lnTo>
                  <a:lnTo>
                    <a:pt x="25145" y="0"/>
                  </a:lnTo>
                  <a:lnTo>
                    <a:pt x="14105" y="2564"/>
                  </a:lnTo>
                  <a:lnTo>
                    <a:pt x="3925" y="11685"/>
                  </a:lnTo>
                  <a:lnTo>
                    <a:pt x="0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42"/>
            <p:cNvSpPr/>
            <p:nvPr/>
          </p:nvSpPr>
          <p:spPr>
            <a:xfrm>
              <a:off x="2601468" y="3171444"/>
              <a:ext cx="50292" cy="50291"/>
            </a:xfrm>
            <a:custGeom>
              <a:avLst/>
              <a:gdLst/>
              <a:ahLst/>
              <a:cxnLst/>
              <a:rect l="l" t="t" r="r" b="b"/>
              <a:pathLst>
                <a:path w="50292" h="50291">
                  <a:moveTo>
                    <a:pt x="0" y="25145"/>
                  </a:moveTo>
                  <a:lnTo>
                    <a:pt x="3925" y="11685"/>
                  </a:lnTo>
                  <a:lnTo>
                    <a:pt x="14105" y="2564"/>
                  </a:lnTo>
                  <a:lnTo>
                    <a:pt x="25145" y="0"/>
                  </a:lnTo>
                  <a:lnTo>
                    <a:pt x="38606" y="3925"/>
                  </a:lnTo>
                  <a:lnTo>
                    <a:pt x="47727" y="14105"/>
                  </a:lnTo>
                  <a:lnTo>
                    <a:pt x="50292" y="25145"/>
                  </a:lnTo>
                  <a:lnTo>
                    <a:pt x="46366" y="38606"/>
                  </a:lnTo>
                  <a:lnTo>
                    <a:pt x="36186" y="47727"/>
                  </a:lnTo>
                  <a:lnTo>
                    <a:pt x="25145" y="50291"/>
                  </a:lnTo>
                  <a:lnTo>
                    <a:pt x="11685" y="46366"/>
                  </a:lnTo>
                  <a:lnTo>
                    <a:pt x="2564" y="36186"/>
                  </a:lnTo>
                  <a:lnTo>
                    <a:pt x="0" y="2514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43"/>
            <p:cNvSpPr/>
            <p:nvPr/>
          </p:nvSpPr>
          <p:spPr>
            <a:xfrm>
              <a:off x="4337304" y="4008120"/>
              <a:ext cx="50292" cy="42672"/>
            </a:xfrm>
            <a:custGeom>
              <a:avLst/>
              <a:gdLst/>
              <a:ahLst/>
              <a:cxnLst/>
              <a:rect l="l" t="t" r="r" b="b"/>
              <a:pathLst>
                <a:path w="50292" h="42672">
                  <a:moveTo>
                    <a:pt x="0" y="21335"/>
                  </a:moveTo>
                  <a:lnTo>
                    <a:pt x="4528" y="9121"/>
                  </a:lnTo>
                  <a:lnTo>
                    <a:pt x="16111" y="1421"/>
                  </a:lnTo>
                  <a:lnTo>
                    <a:pt x="25146" y="0"/>
                  </a:lnTo>
                  <a:lnTo>
                    <a:pt x="39508" y="3824"/>
                  </a:lnTo>
                  <a:lnTo>
                    <a:pt x="48607" y="13643"/>
                  </a:lnTo>
                  <a:lnTo>
                    <a:pt x="50292" y="21335"/>
                  </a:lnTo>
                  <a:lnTo>
                    <a:pt x="45763" y="33550"/>
                  </a:lnTo>
                  <a:lnTo>
                    <a:pt x="34180" y="41250"/>
                  </a:lnTo>
                  <a:lnTo>
                    <a:pt x="25146" y="42671"/>
                  </a:lnTo>
                  <a:lnTo>
                    <a:pt x="10783" y="38847"/>
                  </a:lnTo>
                  <a:lnTo>
                    <a:pt x="1684" y="29028"/>
                  </a:lnTo>
                  <a:lnTo>
                    <a:pt x="0" y="2133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44"/>
            <p:cNvSpPr/>
            <p:nvPr/>
          </p:nvSpPr>
          <p:spPr>
            <a:xfrm>
              <a:off x="3310509" y="4285131"/>
              <a:ext cx="43180" cy="39769"/>
            </a:xfrm>
            <a:custGeom>
              <a:avLst/>
              <a:gdLst/>
              <a:ahLst/>
              <a:cxnLst/>
              <a:rect l="l" t="t" r="r" b="b"/>
              <a:pathLst>
                <a:path w="43180" h="39769">
                  <a:moveTo>
                    <a:pt x="0" y="27153"/>
                  </a:moveTo>
                  <a:lnTo>
                    <a:pt x="39" y="15454"/>
                  </a:lnTo>
                  <a:lnTo>
                    <a:pt x="6947" y="5458"/>
                  </a:lnTo>
                  <a:lnTo>
                    <a:pt x="15239" y="864"/>
                  </a:lnTo>
                  <a:lnTo>
                    <a:pt x="28249" y="0"/>
                  </a:lnTo>
                  <a:lnTo>
                    <a:pt x="38804" y="5567"/>
                  </a:lnTo>
                  <a:lnTo>
                    <a:pt x="43179" y="12548"/>
                  </a:lnTo>
                  <a:lnTo>
                    <a:pt x="43180" y="24248"/>
                  </a:lnTo>
                  <a:lnTo>
                    <a:pt x="36345" y="34286"/>
                  </a:lnTo>
                  <a:lnTo>
                    <a:pt x="28066" y="38964"/>
                  </a:lnTo>
                  <a:lnTo>
                    <a:pt x="15028" y="39769"/>
                  </a:lnTo>
                  <a:lnTo>
                    <a:pt x="4411" y="34206"/>
                  </a:lnTo>
                  <a:lnTo>
                    <a:pt x="0" y="27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45"/>
            <p:cNvSpPr/>
            <p:nvPr/>
          </p:nvSpPr>
          <p:spPr>
            <a:xfrm>
              <a:off x="4498697" y="4370451"/>
              <a:ext cx="48436" cy="43202"/>
            </a:xfrm>
            <a:custGeom>
              <a:avLst/>
              <a:gdLst/>
              <a:ahLst/>
              <a:cxnLst/>
              <a:rect l="l" t="t" r="r" b="b"/>
              <a:pathLst>
                <a:path w="48436" h="43202">
                  <a:moveTo>
                    <a:pt x="150" y="29717"/>
                  </a:moveTo>
                  <a:lnTo>
                    <a:pt x="0" y="18278"/>
                  </a:lnTo>
                  <a:lnTo>
                    <a:pt x="6315" y="8012"/>
                  </a:lnTo>
                  <a:lnTo>
                    <a:pt x="17295" y="1269"/>
                  </a:lnTo>
                  <a:lnTo>
                    <a:pt x="30616" y="0"/>
                  </a:lnTo>
                  <a:lnTo>
                    <a:pt x="41826" y="4576"/>
                  </a:lnTo>
                  <a:lnTo>
                    <a:pt x="48283" y="13461"/>
                  </a:lnTo>
                  <a:lnTo>
                    <a:pt x="48436" y="24904"/>
                  </a:lnTo>
                  <a:lnTo>
                    <a:pt x="42120" y="35182"/>
                  </a:lnTo>
                  <a:lnTo>
                    <a:pt x="31011" y="41909"/>
                  </a:lnTo>
                  <a:lnTo>
                    <a:pt x="17660" y="43202"/>
                  </a:lnTo>
                  <a:lnTo>
                    <a:pt x="6468" y="38618"/>
                  </a:lnTo>
                  <a:lnTo>
                    <a:pt x="150" y="29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46"/>
            <p:cNvSpPr/>
            <p:nvPr/>
          </p:nvSpPr>
          <p:spPr>
            <a:xfrm>
              <a:off x="2666283" y="2785872"/>
              <a:ext cx="48494" cy="43270"/>
            </a:xfrm>
            <a:custGeom>
              <a:avLst/>
              <a:gdLst/>
              <a:ahLst/>
              <a:cxnLst/>
              <a:rect l="l" t="t" r="r" b="b"/>
              <a:pathLst>
                <a:path w="48494" h="43270">
                  <a:moveTo>
                    <a:pt x="81" y="29717"/>
                  </a:moveTo>
                  <a:lnTo>
                    <a:pt x="6610" y="38740"/>
                  </a:lnTo>
                  <a:lnTo>
                    <a:pt x="17797" y="43270"/>
                  </a:lnTo>
                  <a:lnTo>
                    <a:pt x="31069" y="41909"/>
                  </a:lnTo>
                  <a:lnTo>
                    <a:pt x="42178" y="35210"/>
                  </a:lnTo>
                  <a:lnTo>
                    <a:pt x="48494" y="24960"/>
                  </a:lnTo>
                  <a:lnTo>
                    <a:pt x="48341" y="13461"/>
                  </a:lnTo>
                  <a:lnTo>
                    <a:pt x="41884" y="4576"/>
                  </a:lnTo>
                  <a:lnTo>
                    <a:pt x="30674" y="0"/>
                  </a:lnTo>
                  <a:lnTo>
                    <a:pt x="17353" y="1269"/>
                  </a:lnTo>
                  <a:lnTo>
                    <a:pt x="6352" y="7973"/>
                  </a:lnTo>
                  <a:lnTo>
                    <a:pt x="0" y="18253"/>
                  </a:lnTo>
                  <a:lnTo>
                    <a:pt x="81" y="29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47"/>
            <p:cNvSpPr/>
            <p:nvPr/>
          </p:nvSpPr>
          <p:spPr>
            <a:xfrm>
              <a:off x="2666283" y="2785872"/>
              <a:ext cx="48494" cy="43270"/>
            </a:xfrm>
            <a:custGeom>
              <a:avLst/>
              <a:gdLst/>
              <a:ahLst/>
              <a:cxnLst/>
              <a:rect l="l" t="t" r="r" b="b"/>
              <a:pathLst>
                <a:path w="48494" h="43270">
                  <a:moveTo>
                    <a:pt x="81" y="29717"/>
                  </a:moveTo>
                  <a:lnTo>
                    <a:pt x="0" y="18253"/>
                  </a:lnTo>
                  <a:lnTo>
                    <a:pt x="6352" y="7973"/>
                  </a:lnTo>
                  <a:lnTo>
                    <a:pt x="17353" y="1269"/>
                  </a:lnTo>
                  <a:lnTo>
                    <a:pt x="30674" y="0"/>
                  </a:lnTo>
                  <a:lnTo>
                    <a:pt x="41884" y="4576"/>
                  </a:lnTo>
                  <a:lnTo>
                    <a:pt x="48341" y="13461"/>
                  </a:lnTo>
                  <a:lnTo>
                    <a:pt x="48494" y="24960"/>
                  </a:lnTo>
                  <a:lnTo>
                    <a:pt x="42178" y="35210"/>
                  </a:lnTo>
                  <a:lnTo>
                    <a:pt x="31069" y="41909"/>
                  </a:lnTo>
                  <a:lnTo>
                    <a:pt x="17797" y="43270"/>
                  </a:lnTo>
                  <a:lnTo>
                    <a:pt x="6610" y="38740"/>
                  </a:lnTo>
                  <a:lnTo>
                    <a:pt x="81" y="29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48"/>
            <p:cNvSpPr/>
            <p:nvPr/>
          </p:nvSpPr>
          <p:spPr>
            <a:xfrm>
              <a:off x="4005681" y="3560064"/>
              <a:ext cx="48565" cy="43270"/>
            </a:xfrm>
            <a:custGeom>
              <a:avLst/>
              <a:gdLst/>
              <a:ahLst/>
              <a:cxnLst/>
              <a:rect l="l" t="t" r="r" b="b"/>
              <a:pathLst>
                <a:path w="48565" h="43270">
                  <a:moveTo>
                    <a:pt x="152" y="29717"/>
                  </a:moveTo>
                  <a:lnTo>
                    <a:pt x="0" y="18302"/>
                  </a:lnTo>
                  <a:lnTo>
                    <a:pt x="6315" y="8052"/>
                  </a:lnTo>
                  <a:lnTo>
                    <a:pt x="17424" y="1269"/>
                  </a:lnTo>
                  <a:lnTo>
                    <a:pt x="30745" y="0"/>
                  </a:lnTo>
                  <a:lnTo>
                    <a:pt x="41955" y="4576"/>
                  </a:lnTo>
                  <a:lnTo>
                    <a:pt x="48412" y="13461"/>
                  </a:lnTo>
                  <a:lnTo>
                    <a:pt x="48565" y="24960"/>
                  </a:lnTo>
                  <a:lnTo>
                    <a:pt x="42249" y="35210"/>
                  </a:lnTo>
                  <a:lnTo>
                    <a:pt x="31140" y="41909"/>
                  </a:lnTo>
                  <a:lnTo>
                    <a:pt x="17868" y="43270"/>
                  </a:lnTo>
                  <a:lnTo>
                    <a:pt x="6681" y="38740"/>
                  </a:lnTo>
                  <a:lnTo>
                    <a:pt x="152" y="29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49"/>
            <p:cNvSpPr/>
            <p:nvPr/>
          </p:nvSpPr>
          <p:spPr>
            <a:xfrm>
              <a:off x="2658364" y="3606776"/>
              <a:ext cx="48260" cy="40941"/>
            </a:xfrm>
            <a:custGeom>
              <a:avLst/>
              <a:gdLst/>
              <a:ahLst/>
              <a:cxnLst/>
              <a:rect l="l" t="t" r="r" b="b"/>
              <a:pathLst>
                <a:path w="48260" h="40941">
                  <a:moveTo>
                    <a:pt x="0" y="28598"/>
                  </a:moveTo>
                  <a:lnTo>
                    <a:pt x="5746" y="36514"/>
                  </a:lnTo>
                  <a:lnTo>
                    <a:pt x="16978" y="40941"/>
                  </a:lnTo>
                  <a:lnTo>
                    <a:pt x="30606" y="39520"/>
                  </a:lnTo>
                  <a:lnTo>
                    <a:pt x="41177" y="33397"/>
                  </a:lnTo>
                  <a:lnTo>
                    <a:pt x="48070" y="23439"/>
                  </a:lnTo>
                  <a:lnTo>
                    <a:pt x="48260" y="12342"/>
                  </a:lnTo>
                  <a:lnTo>
                    <a:pt x="42513" y="4426"/>
                  </a:lnTo>
                  <a:lnTo>
                    <a:pt x="31281" y="0"/>
                  </a:lnTo>
                  <a:lnTo>
                    <a:pt x="17653" y="1420"/>
                  </a:lnTo>
                  <a:lnTo>
                    <a:pt x="7082" y="7487"/>
                  </a:lnTo>
                  <a:lnTo>
                    <a:pt x="189" y="17472"/>
                  </a:lnTo>
                  <a:lnTo>
                    <a:pt x="0" y="28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50"/>
            <p:cNvSpPr/>
            <p:nvPr/>
          </p:nvSpPr>
          <p:spPr>
            <a:xfrm>
              <a:off x="2658364" y="3606776"/>
              <a:ext cx="48260" cy="40941"/>
            </a:xfrm>
            <a:custGeom>
              <a:avLst/>
              <a:gdLst/>
              <a:ahLst/>
              <a:cxnLst/>
              <a:rect l="l" t="t" r="r" b="b"/>
              <a:pathLst>
                <a:path w="48260" h="40941">
                  <a:moveTo>
                    <a:pt x="0" y="28598"/>
                  </a:moveTo>
                  <a:lnTo>
                    <a:pt x="189" y="17472"/>
                  </a:lnTo>
                  <a:lnTo>
                    <a:pt x="7082" y="7487"/>
                  </a:lnTo>
                  <a:lnTo>
                    <a:pt x="17653" y="1420"/>
                  </a:lnTo>
                  <a:lnTo>
                    <a:pt x="31281" y="0"/>
                  </a:lnTo>
                  <a:lnTo>
                    <a:pt x="42513" y="4426"/>
                  </a:lnTo>
                  <a:lnTo>
                    <a:pt x="48260" y="12342"/>
                  </a:lnTo>
                  <a:lnTo>
                    <a:pt x="48070" y="23439"/>
                  </a:lnTo>
                  <a:lnTo>
                    <a:pt x="41177" y="33397"/>
                  </a:lnTo>
                  <a:lnTo>
                    <a:pt x="30606" y="39520"/>
                  </a:lnTo>
                  <a:lnTo>
                    <a:pt x="16978" y="40941"/>
                  </a:lnTo>
                  <a:lnTo>
                    <a:pt x="5746" y="36514"/>
                  </a:lnTo>
                  <a:lnTo>
                    <a:pt x="0" y="285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51"/>
            <p:cNvSpPr/>
            <p:nvPr/>
          </p:nvSpPr>
          <p:spPr>
            <a:xfrm>
              <a:off x="3289554" y="3118485"/>
              <a:ext cx="44958" cy="39750"/>
            </a:xfrm>
            <a:custGeom>
              <a:avLst/>
              <a:gdLst/>
              <a:ahLst/>
              <a:cxnLst/>
              <a:rect l="l" t="t" r="r" b="b"/>
              <a:pathLst>
                <a:path w="44958" h="39750">
                  <a:moveTo>
                    <a:pt x="25400" y="0"/>
                  </a:moveTo>
                  <a:lnTo>
                    <a:pt x="17524" y="79"/>
                  </a:lnTo>
                  <a:lnTo>
                    <a:pt x="5808" y="5683"/>
                  </a:lnTo>
                  <a:lnTo>
                    <a:pt x="0" y="16637"/>
                  </a:lnTo>
                  <a:lnTo>
                    <a:pt x="340" y="23644"/>
                  </a:lnTo>
                  <a:lnTo>
                    <a:pt x="7059" y="34197"/>
                  </a:lnTo>
                  <a:lnTo>
                    <a:pt x="19558" y="39750"/>
                  </a:lnTo>
                  <a:lnTo>
                    <a:pt x="27433" y="39671"/>
                  </a:lnTo>
                  <a:lnTo>
                    <a:pt x="39149" y="34067"/>
                  </a:lnTo>
                  <a:lnTo>
                    <a:pt x="44958" y="23113"/>
                  </a:lnTo>
                  <a:lnTo>
                    <a:pt x="44617" y="16106"/>
                  </a:lnTo>
                  <a:lnTo>
                    <a:pt x="37898" y="5553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52"/>
            <p:cNvSpPr/>
            <p:nvPr/>
          </p:nvSpPr>
          <p:spPr>
            <a:xfrm>
              <a:off x="3289554" y="3118485"/>
              <a:ext cx="44958" cy="39750"/>
            </a:xfrm>
            <a:custGeom>
              <a:avLst/>
              <a:gdLst/>
              <a:ahLst/>
              <a:cxnLst/>
              <a:rect l="l" t="t" r="r" b="b"/>
              <a:pathLst>
                <a:path w="44958" h="39750">
                  <a:moveTo>
                    <a:pt x="25400" y="0"/>
                  </a:moveTo>
                  <a:lnTo>
                    <a:pt x="37898" y="5553"/>
                  </a:lnTo>
                  <a:lnTo>
                    <a:pt x="44617" y="16106"/>
                  </a:lnTo>
                  <a:lnTo>
                    <a:pt x="44958" y="23113"/>
                  </a:lnTo>
                  <a:lnTo>
                    <a:pt x="39149" y="34067"/>
                  </a:lnTo>
                  <a:lnTo>
                    <a:pt x="27433" y="39671"/>
                  </a:lnTo>
                  <a:lnTo>
                    <a:pt x="19558" y="39750"/>
                  </a:lnTo>
                  <a:lnTo>
                    <a:pt x="7059" y="34197"/>
                  </a:lnTo>
                  <a:lnTo>
                    <a:pt x="340" y="23644"/>
                  </a:lnTo>
                  <a:lnTo>
                    <a:pt x="0" y="16637"/>
                  </a:lnTo>
                  <a:lnTo>
                    <a:pt x="5808" y="5683"/>
                  </a:lnTo>
                  <a:lnTo>
                    <a:pt x="17524" y="79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53"/>
            <p:cNvSpPr/>
            <p:nvPr/>
          </p:nvSpPr>
          <p:spPr>
            <a:xfrm>
              <a:off x="3517265" y="4961636"/>
              <a:ext cx="50292" cy="46355"/>
            </a:xfrm>
            <a:custGeom>
              <a:avLst/>
              <a:gdLst/>
              <a:ahLst/>
              <a:cxnLst/>
              <a:rect l="l" t="t" r="r" b="b"/>
              <a:pathLst>
                <a:path w="50292" h="46355">
                  <a:moveTo>
                    <a:pt x="34239" y="45295"/>
                  </a:moveTo>
                  <a:lnTo>
                    <a:pt x="44956" y="38302"/>
                  </a:lnTo>
                  <a:lnTo>
                    <a:pt x="50292" y="26796"/>
                  </a:lnTo>
                  <a:lnTo>
                    <a:pt x="48870" y="15240"/>
                  </a:lnTo>
                  <a:lnTo>
                    <a:pt x="41082" y="5170"/>
                  </a:lnTo>
                  <a:lnTo>
                    <a:pt x="28575" y="0"/>
                  </a:lnTo>
                  <a:lnTo>
                    <a:pt x="16082" y="1059"/>
                  </a:lnTo>
                  <a:lnTo>
                    <a:pt x="5336" y="8020"/>
                  </a:lnTo>
                  <a:lnTo>
                    <a:pt x="0" y="19431"/>
                  </a:lnTo>
                  <a:lnTo>
                    <a:pt x="1472" y="31104"/>
                  </a:lnTo>
                  <a:lnTo>
                    <a:pt x="9296" y="41132"/>
                  </a:lnTo>
                  <a:lnTo>
                    <a:pt x="21844" y="46355"/>
                  </a:lnTo>
                  <a:lnTo>
                    <a:pt x="34239" y="452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54"/>
            <p:cNvSpPr/>
            <p:nvPr/>
          </p:nvSpPr>
          <p:spPr>
            <a:xfrm>
              <a:off x="2651887" y="3999865"/>
              <a:ext cx="50418" cy="39751"/>
            </a:xfrm>
            <a:custGeom>
              <a:avLst/>
              <a:gdLst/>
              <a:ahLst/>
              <a:cxnLst/>
              <a:rect l="l" t="t" r="r" b="b"/>
              <a:pathLst>
                <a:path w="50418" h="39751">
                  <a:moveTo>
                    <a:pt x="33058" y="39480"/>
                  </a:moveTo>
                  <a:lnTo>
                    <a:pt x="44765" y="33783"/>
                  </a:lnTo>
                  <a:lnTo>
                    <a:pt x="50418" y="23495"/>
                  </a:lnTo>
                  <a:lnTo>
                    <a:pt x="49381" y="14901"/>
                  </a:lnTo>
                  <a:lnTo>
                    <a:pt x="41478" y="5221"/>
                  </a:lnTo>
                  <a:lnTo>
                    <a:pt x="28193" y="0"/>
                  </a:lnTo>
                  <a:lnTo>
                    <a:pt x="17462" y="253"/>
                  </a:lnTo>
                  <a:lnTo>
                    <a:pt x="5740" y="5885"/>
                  </a:lnTo>
                  <a:lnTo>
                    <a:pt x="0" y="16129"/>
                  </a:lnTo>
                  <a:lnTo>
                    <a:pt x="1112" y="24740"/>
                  </a:lnTo>
                  <a:lnTo>
                    <a:pt x="9059" y="34489"/>
                  </a:lnTo>
                  <a:lnTo>
                    <a:pt x="22351" y="39751"/>
                  </a:lnTo>
                  <a:lnTo>
                    <a:pt x="33058" y="39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55"/>
            <p:cNvSpPr/>
            <p:nvPr/>
          </p:nvSpPr>
          <p:spPr>
            <a:xfrm>
              <a:off x="2651887" y="3999865"/>
              <a:ext cx="50418" cy="39751"/>
            </a:xfrm>
            <a:custGeom>
              <a:avLst/>
              <a:gdLst/>
              <a:ahLst/>
              <a:cxnLst/>
              <a:rect l="l" t="t" r="r" b="b"/>
              <a:pathLst>
                <a:path w="50418" h="39751">
                  <a:moveTo>
                    <a:pt x="33058" y="39480"/>
                  </a:moveTo>
                  <a:lnTo>
                    <a:pt x="44765" y="33783"/>
                  </a:lnTo>
                  <a:lnTo>
                    <a:pt x="50418" y="23495"/>
                  </a:lnTo>
                  <a:lnTo>
                    <a:pt x="49381" y="14901"/>
                  </a:lnTo>
                  <a:lnTo>
                    <a:pt x="41478" y="5221"/>
                  </a:lnTo>
                  <a:lnTo>
                    <a:pt x="28193" y="0"/>
                  </a:lnTo>
                  <a:lnTo>
                    <a:pt x="17462" y="253"/>
                  </a:lnTo>
                  <a:lnTo>
                    <a:pt x="5740" y="5885"/>
                  </a:lnTo>
                  <a:lnTo>
                    <a:pt x="0" y="16129"/>
                  </a:lnTo>
                  <a:lnTo>
                    <a:pt x="1112" y="24740"/>
                  </a:lnTo>
                  <a:lnTo>
                    <a:pt x="9059" y="34489"/>
                  </a:lnTo>
                  <a:lnTo>
                    <a:pt x="22351" y="39751"/>
                  </a:lnTo>
                  <a:lnTo>
                    <a:pt x="33058" y="394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56"/>
            <p:cNvSpPr/>
            <p:nvPr/>
          </p:nvSpPr>
          <p:spPr>
            <a:xfrm>
              <a:off x="3691382" y="2558541"/>
              <a:ext cx="45084" cy="39750"/>
            </a:xfrm>
            <a:custGeom>
              <a:avLst/>
              <a:gdLst/>
              <a:ahLst/>
              <a:cxnLst/>
              <a:rect l="l" t="t" r="r" b="b"/>
              <a:pathLst>
                <a:path w="45084" h="39750">
                  <a:moveTo>
                    <a:pt x="27649" y="39685"/>
                  </a:moveTo>
                  <a:lnTo>
                    <a:pt x="39251" y="34034"/>
                  </a:lnTo>
                  <a:lnTo>
                    <a:pt x="45084" y="23113"/>
                  </a:lnTo>
                  <a:lnTo>
                    <a:pt x="44695" y="16173"/>
                  </a:lnTo>
                  <a:lnTo>
                    <a:pt x="37934" y="5576"/>
                  </a:lnTo>
                  <a:lnTo>
                    <a:pt x="25400" y="0"/>
                  </a:lnTo>
                  <a:lnTo>
                    <a:pt x="17524" y="93"/>
                  </a:lnTo>
                  <a:lnTo>
                    <a:pt x="5808" y="5738"/>
                  </a:lnTo>
                  <a:lnTo>
                    <a:pt x="0" y="16637"/>
                  </a:lnTo>
                  <a:lnTo>
                    <a:pt x="340" y="23644"/>
                  </a:lnTo>
                  <a:lnTo>
                    <a:pt x="7059" y="34197"/>
                  </a:lnTo>
                  <a:lnTo>
                    <a:pt x="19557" y="39750"/>
                  </a:lnTo>
                  <a:lnTo>
                    <a:pt x="27649" y="39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57"/>
            <p:cNvSpPr/>
            <p:nvPr/>
          </p:nvSpPr>
          <p:spPr>
            <a:xfrm>
              <a:off x="3691382" y="2558541"/>
              <a:ext cx="45084" cy="39750"/>
            </a:xfrm>
            <a:custGeom>
              <a:avLst/>
              <a:gdLst/>
              <a:ahLst/>
              <a:cxnLst/>
              <a:rect l="l" t="t" r="r" b="b"/>
              <a:pathLst>
                <a:path w="45084" h="39750">
                  <a:moveTo>
                    <a:pt x="27649" y="39685"/>
                  </a:moveTo>
                  <a:lnTo>
                    <a:pt x="39251" y="34034"/>
                  </a:lnTo>
                  <a:lnTo>
                    <a:pt x="45084" y="23113"/>
                  </a:lnTo>
                  <a:lnTo>
                    <a:pt x="44695" y="16173"/>
                  </a:lnTo>
                  <a:lnTo>
                    <a:pt x="37934" y="5576"/>
                  </a:lnTo>
                  <a:lnTo>
                    <a:pt x="25400" y="0"/>
                  </a:lnTo>
                  <a:lnTo>
                    <a:pt x="17524" y="93"/>
                  </a:lnTo>
                  <a:lnTo>
                    <a:pt x="5808" y="5738"/>
                  </a:lnTo>
                  <a:lnTo>
                    <a:pt x="0" y="16637"/>
                  </a:lnTo>
                  <a:lnTo>
                    <a:pt x="340" y="23644"/>
                  </a:lnTo>
                  <a:lnTo>
                    <a:pt x="7059" y="34197"/>
                  </a:lnTo>
                  <a:lnTo>
                    <a:pt x="19557" y="39750"/>
                  </a:lnTo>
                  <a:lnTo>
                    <a:pt x="27649" y="3968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58"/>
            <p:cNvSpPr/>
            <p:nvPr/>
          </p:nvSpPr>
          <p:spPr>
            <a:xfrm>
              <a:off x="4504436" y="4033393"/>
              <a:ext cx="50291" cy="49021"/>
            </a:xfrm>
            <a:custGeom>
              <a:avLst/>
              <a:gdLst/>
              <a:ahLst/>
              <a:cxnLst/>
              <a:rect l="l" t="t" r="r" b="b"/>
              <a:pathLst>
                <a:path w="50291" h="49022">
                  <a:moveTo>
                    <a:pt x="34748" y="47543"/>
                  </a:moveTo>
                  <a:lnTo>
                    <a:pt x="45085" y="40056"/>
                  </a:lnTo>
                  <a:lnTo>
                    <a:pt x="50291" y="28193"/>
                  </a:lnTo>
                  <a:lnTo>
                    <a:pt x="48697" y="15284"/>
                  </a:lnTo>
                  <a:lnTo>
                    <a:pt x="40954" y="5188"/>
                  </a:lnTo>
                  <a:lnTo>
                    <a:pt x="28701" y="0"/>
                  </a:lnTo>
                  <a:lnTo>
                    <a:pt x="15600" y="1450"/>
                  </a:lnTo>
                  <a:lnTo>
                    <a:pt x="5234" y="8908"/>
                  </a:lnTo>
                  <a:lnTo>
                    <a:pt x="0" y="20827"/>
                  </a:lnTo>
                  <a:lnTo>
                    <a:pt x="1622" y="33737"/>
                  </a:lnTo>
                  <a:lnTo>
                    <a:pt x="9393" y="43833"/>
                  </a:lnTo>
                  <a:lnTo>
                    <a:pt x="21589" y="49021"/>
                  </a:lnTo>
                  <a:lnTo>
                    <a:pt x="34748" y="475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59"/>
            <p:cNvSpPr/>
            <p:nvPr/>
          </p:nvSpPr>
          <p:spPr>
            <a:xfrm>
              <a:off x="3714115" y="3981069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5400" y="0"/>
                  </a:moveTo>
                  <a:lnTo>
                    <a:pt x="37934" y="5576"/>
                  </a:lnTo>
                  <a:lnTo>
                    <a:pt x="44695" y="16173"/>
                  </a:lnTo>
                  <a:lnTo>
                    <a:pt x="45085" y="23113"/>
                  </a:lnTo>
                  <a:lnTo>
                    <a:pt x="39221" y="34067"/>
                  </a:lnTo>
                  <a:lnTo>
                    <a:pt x="27546" y="39671"/>
                  </a:lnTo>
                  <a:lnTo>
                    <a:pt x="19685" y="39750"/>
                  </a:lnTo>
                  <a:lnTo>
                    <a:pt x="7170" y="34221"/>
                  </a:lnTo>
                  <a:lnTo>
                    <a:pt x="373" y="23710"/>
                  </a:lnTo>
                  <a:lnTo>
                    <a:pt x="0" y="16636"/>
                  </a:lnTo>
                  <a:lnTo>
                    <a:pt x="5863" y="5683"/>
                  </a:lnTo>
                  <a:lnTo>
                    <a:pt x="17538" y="79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60"/>
            <p:cNvSpPr/>
            <p:nvPr/>
          </p:nvSpPr>
          <p:spPr>
            <a:xfrm>
              <a:off x="4768215" y="3378327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60" y="39671"/>
                  </a:moveTo>
                  <a:lnTo>
                    <a:pt x="39276" y="34067"/>
                  </a:lnTo>
                  <a:lnTo>
                    <a:pt x="45085" y="23113"/>
                  </a:lnTo>
                  <a:lnTo>
                    <a:pt x="44711" y="16040"/>
                  </a:lnTo>
                  <a:lnTo>
                    <a:pt x="37914" y="5529"/>
                  </a:lnTo>
                  <a:lnTo>
                    <a:pt x="25400" y="0"/>
                  </a:lnTo>
                  <a:lnTo>
                    <a:pt x="17588" y="79"/>
                  </a:lnTo>
                  <a:lnTo>
                    <a:pt x="5899" y="5683"/>
                  </a:lnTo>
                  <a:lnTo>
                    <a:pt x="0" y="16637"/>
                  </a:lnTo>
                  <a:lnTo>
                    <a:pt x="389" y="23577"/>
                  </a:lnTo>
                  <a:lnTo>
                    <a:pt x="7150" y="34174"/>
                  </a:lnTo>
                  <a:lnTo>
                    <a:pt x="19685" y="39750"/>
                  </a:lnTo>
                  <a:lnTo>
                    <a:pt x="27560" y="396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61"/>
            <p:cNvSpPr/>
            <p:nvPr/>
          </p:nvSpPr>
          <p:spPr>
            <a:xfrm>
              <a:off x="2629154" y="2521077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28066" y="0"/>
                  </a:moveTo>
                  <a:lnTo>
                    <a:pt x="17435" y="250"/>
                  </a:lnTo>
                  <a:lnTo>
                    <a:pt x="5741" y="5911"/>
                  </a:lnTo>
                  <a:lnTo>
                    <a:pt x="0" y="16256"/>
                  </a:lnTo>
                  <a:lnTo>
                    <a:pt x="1070" y="24734"/>
                  </a:lnTo>
                  <a:lnTo>
                    <a:pt x="8975" y="34476"/>
                  </a:lnTo>
                  <a:lnTo>
                    <a:pt x="22351" y="39750"/>
                  </a:lnTo>
                  <a:lnTo>
                    <a:pt x="32983" y="39500"/>
                  </a:lnTo>
                  <a:lnTo>
                    <a:pt x="44677" y="33839"/>
                  </a:lnTo>
                  <a:lnTo>
                    <a:pt x="50418" y="23495"/>
                  </a:lnTo>
                  <a:lnTo>
                    <a:pt x="49348" y="15016"/>
                  </a:lnTo>
                  <a:lnTo>
                    <a:pt x="41443" y="5274"/>
                  </a:lnTo>
                  <a:lnTo>
                    <a:pt x="280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62"/>
            <p:cNvSpPr/>
            <p:nvPr/>
          </p:nvSpPr>
          <p:spPr>
            <a:xfrm>
              <a:off x="2629154" y="2521077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28066" y="0"/>
                  </a:moveTo>
                  <a:lnTo>
                    <a:pt x="41443" y="5274"/>
                  </a:lnTo>
                  <a:lnTo>
                    <a:pt x="49348" y="15016"/>
                  </a:lnTo>
                  <a:lnTo>
                    <a:pt x="50418" y="23495"/>
                  </a:lnTo>
                  <a:lnTo>
                    <a:pt x="44677" y="33839"/>
                  </a:lnTo>
                  <a:lnTo>
                    <a:pt x="32983" y="39500"/>
                  </a:lnTo>
                  <a:lnTo>
                    <a:pt x="22351" y="39750"/>
                  </a:lnTo>
                  <a:lnTo>
                    <a:pt x="8975" y="34476"/>
                  </a:lnTo>
                  <a:lnTo>
                    <a:pt x="1070" y="24734"/>
                  </a:lnTo>
                  <a:lnTo>
                    <a:pt x="0" y="16256"/>
                  </a:lnTo>
                  <a:lnTo>
                    <a:pt x="5741" y="5911"/>
                  </a:lnTo>
                  <a:lnTo>
                    <a:pt x="17435" y="250"/>
                  </a:lnTo>
                  <a:lnTo>
                    <a:pt x="2806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63"/>
            <p:cNvSpPr/>
            <p:nvPr/>
          </p:nvSpPr>
          <p:spPr>
            <a:xfrm>
              <a:off x="4465574" y="3300603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5400" y="0"/>
                  </a:moveTo>
                  <a:lnTo>
                    <a:pt x="37934" y="5576"/>
                  </a:lnTo>
                  <a:lnTo>
                    <a:pt x="44695" y="16173"/>
                  </a:lnTo>
                  <a:lnTo>
                    <a:pt x="45085" y="23113"/>
                  </a:lnTo>
                  <a:lnTo>
                    <a:pt x="39206" y="34041"/>
                  </a:lnTo>
                  <a:lnTo>
                    <a:pt x="27518" y="39657"/>
                  </a:lnTo>
                  <a:lnTo>
                    <a:pt x="19558" y="39750"/>
                  </a:lnTo>
                  <a:lnTo>
                    <a:pt x="7059" y="34197"/>
                  </a:lnTo>
                  <a:lnTo>
                    <a:pt x="340" y="23644"/>
                  </a:lnTo>
                  <a:lnTo>
                    <a:pt x="0" y="16637"/>
                  </a:lnTo>
                  <a:lnTo>
                    <a:pt x="5808" y="5683"/>
                  </a:lnTo>
                  <a:lnTo>
                    <a:pt x="17524" y="79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64"/>
            <p:cNvSpPr/>
            <p:nvPr/>
          </p:nvSpPr>
          <p:spPr>
            <a:xfrm>
              <a:off x="4348988" y="4515612"/>
              <a:ext cx="45085" cy="49021"/>
            </a:xfrm>
            <a:custGeom>
              <a:avLst/>
              <a:gdLst/>
              <a:ahLst/>
              <a:cxnLst/>
              <a:rect l="l" t="t" r="r" b="b"/>
              <a:pathLst>
                <a:path w="45085" h="49021">
                  <a:moveTo>
                    <a:pt x="26162" y="0"/>
                  </a:moveTo>
                  <a:lnTo>
                    <a:pt x="37578" y="5444"/>
                  </a:lnTo>
                  <a:lnTo>
                    <a:pt x="44310" y="16315"/>
                  </a:lnTo>
                  <a:lnTo>
                    <a:pt x="45085" y="27686"/>
                  </a:lnTo>
                  <a:lnTo>
                    <a:pt x="39818" y="40226"/>
                  </a:lnTo>
                  <a:lnTo>
                    <a:pt x="29628" y="47832"/>
                  </a:lnTo>
                  <a:lnTo>
                    <a:pt x="19050" y="49021"/>
                  </a:lnTo>
                  <a:lnTo>
                    <a:pt x="7632" y="43575"/>
                  </a:lnTo>
                  <a:lnTo>
                    <a:pt x="860" y="32673"/>
                  </a:lnTo>
                  <a:lnTo>
                    <a:pt x="0" y="21208"/>
                  </a:lnTo>
                  <a:lnTo>
                    <a:pt x="5318" y="8725"/>
                  </a:lnTo>
                  <a:lnTo>
                    <a:pt x="15462" y="1151"/>
                  </a:lnTo>
                  <a:lnTo>
                    <a:pt x="2616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65"/>
            <p:cNvSpPr/>
            <p:nvPr/>
          </p:nvSpPr>
          <p:spPr>
            <a:xfrm>
              <a:off x="2980309" y="3519170"/>
              <a:ext cx="50038" cy="48767"/>
            </a:xfrm>
            <a:custGeom>
              <a:avLst/>
              <a:gdLst/>
              <a:ahLst/>
              <a:cxnLst/>
              <a:rect l="l" t="t" r="r" b="b"/>
              <a:pathLst>
                <a:path w="50038" h="48767">
                  <a:moveTo>
                    <a:pt x="20574" y="0"/>
                  </a:moveTo>
                  <a:lnTo>
                    <a:pt x="19948" y="122"/>
                  </a:lnTo>
                  <a:lnTo>
                    <a:pt x="8222" y="5900"/>
                  </a:lnTo>
                  <a:lnTo>
                    <a:pt x="1061" y="16212"/>
                  </a:lnTo>
                  <a:lnTo>
                    <a:pt x="0" y="28955"/>
                  </a:lnTo>
                  <a:lnTo>
                    <a:pt x="93" y="29447"/>
                  </a:lnTo>
                  <a:lnTo>
                    <a:pt x="5843" y="40874"/>
                  </a:lnTo>
                  <a:lnTo>
                    <a:pt x="16359" y="47804"/>
                  </a:lnTo>
                  <a:lnTo>
                    <a:pt x="29464" y="48767"/>
                  </a:lnTo>
                  <a:lnTo>
                    <a:pt x="29912" y="48681"/>
                  </a:lnTo>
                  <a:lnTo>
                    <a:pt x="41701" y="42940"/>
                  </a:lnTo>
                  <a:lnTo>
                    <a:pt x="48901" y="32607"/>
                  </a:lnTo>
                  <a:lnTo>
                    <a:pt x="50038" y="19812"/>
                  </a:lnTo>
                  <a:lnTo>
                    <a:pt x="49940" y="19320"/>
                  </a:lnTo>
                  <a:lnTo>
                    <a:pt x="44108" y="7893"/>
                  </a:lnTo>
                  <a:lnTo>
                    <a:pt x="33594" y="96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66"/>
            <p:cNvSpPr/>
            <p:nvPr/>
          </p:nvSpPr>
          <p:spPr>
            <a:xfrm>
              <a:off x="2980309" y="3519170"/>
              <a:ext cx="50038" cy="48767"/>
            </a:xfrm>
            <a:custGeom>
              <a:avLst/>
              <a:gdLst/>
              <a:ahLst/>
              <a:cxnLst/>
              <a:rect l="l" t="t" r="r" b="b"/>
              <a:pathLst>
                <a:path w="50038" h="48767">
                  <a:moveTo>
                    <a:pt x="20574" y="0"/>
                  </a:moveTo>
                  <a:lnTo>
                    <a:pt x="33594" y="963"/>
                  </a:lnTo>
                  <a:lnTo>
                    <a:pt x="44108" y="7893"/>
                  </a:lnTo>
                  <a:lnTo>
                    <a:pt x="49940" y="19320"/>
                  </a:lnTo>
                  <a:lnTo>
                    <a:pt x="50038" y="19812"/>
                  </a:lnTo>
                  <a:lnTo>
                    <a:pt x="48901" y="32607"/>
                  </a:lnTo>
                  <a:lnTo>
                    <a:pt x="41701" y="42940"/>
                  </a:lnTo>
                  <a:lnTo>
                    <a:pt x="29912" y="48681"/>
                  </a:lnTo>
                  <a:lnTo>
                    <a:pt x="29464" y="48767"/>
                  </a:lnTo>
                  <a:lnTo>
                    <a:pt x="16359" y="47804"/>
                  </a:lnTo>
                  <a:lnTo>
                    <a:pt x="5843" y="40874"/>
                  </a:lnTo>
                  <a:lnTo>
                    <a:pt x="93" y="29447"/>
                  </a:lnTo>
                  <a:lnTo>
                    <a:pt x="0" y="28955"/>
                  </a:lnTo>
                  <a:lnTo>
                    <a:pt x="1061" y="16212"/>
                  </a:lnTo>
                  <a:lnTo>
                    <a:pt x="8222" y="5900"/>
                  </a:lnTo>
                  <a:lnTo>
                    <a:pt x="19948" y="122"/>
                  </a:lnTo>
                  <a:lnTo>
                    <a:pt x="205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67"/>
            <p:cNvSpPr/>
            <p:nvPr/>
          </p:nvSpPr>
          <p:spPr>
            <a:xfrm>
              <a:off x="3951351" y="4972431"/>
              <a:ext cx="44831" cy="39496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32241" y="1183"/>
                  </a:lnTo>
                  <a:lnTo>
                    <a:pt x="42023" y="8798"/>
                  </a:lnTo>
                  <a:lnTo>
                    <a:pt x="44831" y="15621"/>
                  </a:lnTo>
                  <a:lnTo>
                    <a:pt x="42800" y="27694"/>
                  </a:lnTo>
                  <a:lnTo>
                    <a:pt x="33756" y="36731"/>
                  </a:lnTo>
                  <a:lnTo>
                    <a:pt x="26035" y="39497"/>
                  </a:lnTo>
                  <a:lnTo>
                    <a:pt x="12533" y="38278"/>
                  </a:lnTo>
                  <a:lnTo>
                    <a:pt x="2792" y="30646"/>
                  </a:lnTo>
                  <a:lnTo>
                    <a:pt x="0" y="23876"/>
                  </a:lnTo>
                  <a:lnTo>
                    <a:pt x="1909" y="11825"/>
                  </a:lnTo>
                  <a:lnTo>
                    <a:pt x="10881" y="2783"/>
                  </a:lnTo>
                  <a:lnTo>
                    <a:pt x="1879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68"/>
            <p:cNvSpPr/>
            <p:nvPr/>
          </p:nvSpPr>
          <p:spPr>
            <a:xfrm>
              <a:off x="3694176" y="4650867"/>
              <a:ext cx="44831" cy="39624"/>
            </a:xfrm>
            <a:custGeom>
              <a:avLst/>
              <a:gdLst/>
              <a:ahLst/>
              <a:cxnLst/>
              <a:rect l="l" t="t" r="r" b="b"/>
              <a:pathLst>
                <a:path w="44831" h="39624">
                  <a:moveTo>
                    <a:pt x="18796" y="0"/>
                  </a:moveTo>
                  <a:lnTo>
                    <a:pt x="32270" y="1292"/>
                  </a:lnTo>
                  <a:lnTo>
                    <a:pt x="42055" y="8972"/>
                  </a:lnTo>
                  <a:lnTo>
                    <a:pt x="44831" y="15747"/>
                  </a:lnTo>
                  <a:lnTo>
                    <a:pt x="42800" y="27821"/>
                  </a:lnTo>
                  <a:lnTo>
                    <a:pt x="33756" y="36858"/>
                  </a:lnTo>
                  <a:lnTo>
                    <a:pt x="26035" y="39623"/>
                  </a:lnTo>
                  <a:lnTo>
                    <a:pt x="12505" y="38331"/>
                  </a:lnTo>
                  <a:lnTo>
                    <a:pt x="2759" y="30651"/>
                  </a:lnTo>
                  <a:lnTo>
                    <a:pt x="0" y="23875"/>
                  </a:lnTo>
                  <a:lnTo>
                    <a:pt x="1909" y="11860"/>
                  </a:lnTo>
                  <a:lnTo>
                    <a:pt x="10881" y="2835"/>
                  </a:lnTo>
                  <a:lnTo>
                    <a:pt x="1879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69"/>
            <p:cNvSpPr/>
            <p:nvPr/>
          </p:nvSpPr>
          <p:spPr>
            <a:xfrm>
              <a:off x="2408301" y="3686555"/>
              <a:ext cx="44831" cy="48768"/>
            </a:xfrm>
            <a:custGeom>
              <a:avLst/>
              <a:gdLst/>
              <a:ahLst/>
              <a:cxnLst/>
              <a:rect l="l" t="t" r="r" b="b"/>
              <a:pathLst>
                <a:path w="44831" h="48768">
                  <a:moveTo>
                    <a:pt x="17906" y="0"/>
                  </a:moveTo>
                  <a:lnTo>
                    <a:pt x="7974" y="4736"/>
                  </a:lnTo>
                  <a:lnTo>
                    <a:pt x="941" y="15104"/>
                  </a:lnTo>
                  <a:lnTo>
                    <a:pt x="0" y="28448"/>
                  </a:lnTo>
                  <a:lnTo>
                    <a:pt x="4646" y="39374"/>
                  </a:lnTo>
                  <a:lnTo>
                    <a:pt x="14449" y="47312"/>
                  </a:lnTo>
                  <a:lnTo>
                    <a:pt x="26797" y="48768"/>
                  </a:lnTo>
                  <a:lnTo>
                    <a:pt x="36747" y="44066"/>
                  </a:lnTo>
                  <a:lnTo>
                    <a:pt x="43818" y="33690"/>
                  </a:lnTo>
                  <a:lnTo>
                    <a:pt x="44831" y="20320"/>
                  </a:lnTo>
                  <a:lnTo>
                    <a:pt x="40060" y="9339"/>
                  </a:lnTo>
                  <a:lnTo>
                    <a:pt x="30230" y="1442"/>
                  </a:lnTo>
                  <a:lnTo>
                    <a:pt x="1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70"/>
            <p:cNvSpPr/>
            <p:nvPr/>
          </p:nvSpPr>
          <p:spPr>
            <a:xfrm>
              <a:off x="2408301" y="3686555"/>
              <a:ext cx="44831" cy="48768"/>
            </a:xfrm>
            <a:custGeom>
              <a:avLst/>
              <a:gdLst/>
              <a:ahLst/>
              <a:cxnLst/>
              <a:rect l="l" t="t" r="r" b="b"/>
              <a:pathLst>
                <a:path w="44831" h="48768">
                  <a:moveTo>
                    <a:pt x="17906" y="0"/>
                  </a:moveTo>
                  <a:lnTo>
                    <a:pt x="30230" y="1442"/>
                  </a:lnTo>
                  <a:lnTo>
                    <a:pt x="40060" y="9339"/>
                  </a:lnTo>
                  <a:lnTo>
                    <a:pt x="44831" y="20320"/>
                  </a:lnTo>
                  <a:lnTo>
                    <a:pt x="43818" y="33690"/>
                  </a:lnTo>
                  <a:lnTo>
                    <a:pt x="36747" y="44066"/>
                  </a:lnTo>
                  <a:lnTo>
                    <a:pt x="26797" y="48768"/>
                  </a:lnTo>
                  <a:lnTo>
                    <a:pt x="14449" y="47312"/>
                  </a:lnTo>
                  <a:lnTo>
                    <a:pt x="4646" y="39374"/>
                  </a:lnTo>
                  <a:lnTo>
                    <a:pt x="0" y="28448"/>
                  </a:lnTo>
                  <a:lnTo>
                    <a:pt x="941" y="15104"/>
                  </a:lnTo>
                  <a:lnTo>
                    <a:pt x="7974" y="4736"/>
                  </a:lnTo>
                  <a:lnTo>
                    <a:pt x="1790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71"/>
            <p:cNvSpPr/>
            <p:nvPr/>
          </p:nvSpPr>
          <p:spPr>
            <a:xfrm>
              <a:off x="3161030" y="2880233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2" y="0"/>
                  </a:moveTo>
                  <a:lnTo>
                    <a:pt x="10067" y="3244"/>
                  </a:lnTo>
                  <a:lnTo>
                    <a:pt x="1651" y="12663"/>
                  </a:lnTo>
                  <a:lnTo>
                    <a:pt x="0" y="25145"/>
                  </a:lnTo>
                  <a:lnTo>
                    <a:pt x="3282" y="33032"/>
                  </a:lnTo>
                  <a:lnTo>
                    <a:pt x="13123" y="40807"/>
                  </a:lnTo>
                  <a:lnTo>
                    <a:pt x="26288" y="42163"/>
                  </a:lnTo>
                  <a:lnTo>
                    <a:pt x="34825" y="38806"/>
                  </a:lnTo>
                  <a:lnTo>
                    <a:pt x="43194" y="29348"/>
                  </a:lnTo>
                  <a:lnTo>
                    <a:pt x="44831" y="16890"/>
                  </a:lnTo>
                  <a:lnTo>
                    <a:pt x="41532" y="9011"/>
                  </a:lnTo>
                  <a:lnTo>
                    <a:pt x="31735" y="1282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72"/>
            <p:cNvSpPr/>
            <p:nvPr/>
          </p:nvSpPr>
          <p:spPr>
            <a:xfrm>
              <a:off x="3161030" y="2880233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2" y="0"/>
                  </a:moveTo>
                  <a:lnTo>
                    <a:pt x="31735" y="1282"/>
                  </a:lnTo>
                  <a:lnTo>
                    <a:pt x="41532" y="9011"/>
                  </a:lnTo>
                  <a:lnTo>
                    <a:pt x="44831" y="16890"/>
                  </a:lnTo>
                  <a:lnTo>
                    <a:pt x="43194" y="29348"/>
                  </a:lnTo>
                  <a:lnTo>
                    <a:pt x="34825" y="38806"/>
                  </a:lnTo>
                  <a:lnTo>
                    <a:pt x="26288" y="42163"/>
                  </a:lnTo>
                  <a:lnTo>
                    <a:pt x="13123" y="40807"/>
                  </a:lnTo>
                  <a:lnTo>
                    <a:pt x="3282" y="33032"/>
                  </a:lnTo>
                  <a:lnTo>
                    <a:pt x="0" y="25145"/>
                  </a:lnTo>
                  <a:lnTo>
                    <a:pt x="1651" y="12663"/>
                  </a:lnTo>
                  <a:lnTo>
                    <a:pt x="10067" y="3244"/>
                  </a:lnTo>
                  <a:lnTo>
                    <a:pt x="1854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73"/>
            <p:cNvSpPr/>
            <p:nvPr/>
          </p:nvSpPr>
          <p:spPr>
            <a:xfrm>
              <a:off x="3700907" y="4222369"/>
              <a:ext cx="50037" cy="42037"/>
            </a:xfrm>
            <a:custGeom>
              <a:avLst/>
              <a:gdLst/>
              <a:ahLst/>
              <a:cxnLst/>
              <a:rect l="l" t="t" r="r" b="b"/>
              <a:pathLst>
                <a:path w="50037" h="42037">
                  <a:moveTo>
                    <a:pt x="21208" y="0"/>
                  </a:moveTo>
                  <a:lnTo>
                    <a:pt x="35020" y="765"/>
                  </a:lnTo>
                  <a:lnTo>
                    <a:pt x="45605" y="7440"/>
                  </a:lnTo>
                  <a:lnTo>
                    <a:pt x="50037" y="16382"/>
                  </a:lnTo>
                  <a:lnTo>
                    <a:pt x="48312" y="28246"/>
                  </a:lnTo>
                  <a:lnTo>
                    <a:pt x="39864" y="37678"/>
                  </a:lnTo>
                  <a:lnTo>
                    <a:pt x="28828" y="42036"/>
                  </a:lnTo>
                  <a:lnTo>
                    <a:pt x="15017" y="41271"/>
                  </a:lnTo>
                  <a:lnTo>
                    <a:pt x="4432" y="34596"/>
                  </a:lnTo>
                  <a:lnTo>
                    <a:pt x="0" y="25653"/>
                  </a:lnTo>
                  <a:lnTo>
                    <a:pt x="1725" y="13790"/>
                  </a:lnTo>
                  <a:lnTo>
                    <a:pt x="10173" y="4358"/>
                  </a:lnTo>
                  <a:lnTo>
                    <a:pt x="2120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74"/>
            <p:cNvSpPr/>
            <p:nvPr/>
          </p:nvSpPr>
          <p:spPr>
            <a:xfrm>
              <a:off x="3350005" y="4798314"/>
              <a:ext cx="50038" cy="46100"/>
            </a:xfrm>
            <a:custGeom>
              <a:avLst/>
              <a:gdLst/>
              <a:ahLst/>
              <a:cxnLst/>
              <a:rect l="l" t="t" r="r" b="b"/>
              <a:pathLst>
                <a:path w="50038" h="46100">
                  <a:moveTo>
                    <a:pt x="20701" y="0"/>
                  </a:moveTo>
                  <a:lnTo>
                    <a:pt x="34090" y="877"/>
                  </a:lnTo>
                  <a:lnTo>
                    <a:pt x="44664" y="7680"/>
                  </a:lnTo>
                  <a:lnTo>
                    <a:pt x="50038" y="18415"/>
                  </a:lnTo>
                  <a:lnTo>
                    <a:pt x="48664" y="30890"/>
                  </a:lnTo>
                  <a:lnTo>
                    <a:pt x="40987" y="40868"/>
                  </a:lnTo>
                  <a:lnTo>
                    <a:pt x="29210" y="46100"/>
                  </a:lnTo>
                  <a:lnTo>
                    <a:pt x="15792" y="45212"/>
                  </a:lnTo>
                  <a:lnTo>
                    <a:pt x="5241" y="38371"/>
                  </a:lnTo>
                  <a:lnTo>
                    <a:pt x="0" y="27686"/>
                  </a:lnTo>
                  <a:lnTo>
                    <a:pt x="1301" y="15237"/>
                  </a:lnTo>
                  <a:lnTo>
                    <a:pt x="8937" y="5269"/>
                  </a:lnTo>
                  <a:lnTo>
                    <a:pt x="2070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75"/>
            <p:cNvSpPr/>
            <p:nvPr/>
          </p:nvSpPr>
          <p:spPr>
            <a:xfrm>
              <a:off x="4500499" y="4553204"/>
              <a:ext cx="50164" cy="42163"/>
            </a:xfrm>
            <a:custGeom>
              <a:avLst/>
              <a:gdLst/>
              <a:ahLst/>
              <a:cxnLst/>
              <a:rect l="l" t="t" r="r" b="b"/>
              <a:pathLst>
                <a:path w="50164" h="42163">
                  <a:moveTo>
                    <a:pt x="21209" y="0"/>
                  </a:moveTo>
                  <a:lnTo>
                    <a:pt x="35077" y="754"/>
                  </a:lnTo>
                  <a:lnTo>
                    <a:pt x="45683" y="7388"/>
                  </a:lnTo>
                  <a:lnTo>
                    <a:pt x="50164" y="16383"/>
                  </a:lnTo>
                  <a:lnTo>
                    <a:pt x="48370" y="28279"/>
                  </a:lnTo>
                  <a:lnTo>
                    <a:pt x="39913" y="37759"/>
                  </a:lnTo>
                  <a:lnTo>
                    <a:pt x="28955" y="42164"/>
                  </a:lnTo>
                  <a:lnTo>
                    <a:pt x="15114" y="41381"/>
                  </a:lnTo>
                  <a:lnTo>
                    <a:pt x="4515" y="34713"/>
                  </a:lnTo>
                  <a:lnTo>
                    <a:pt x="0" y="25654"/>
                  </a:lnTo>
                  <a:lnTo>
                    <a:pt x="1808" y="13766"/>
                  </a:lnTo>
                  <a:lnTo>
                    <a:pt x="10308" y="4340"/>
                  </a:lnTo>
                  <a:lnTo>
                    <a:pt x="2120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76"/>
            <p:cNvSpPr/>
            <p:nvPr/>
          </p:nvSpPr>
          <p:spPr>
            <a:xfrm>
              <a:off x="2214372" y="2400300"/>
              <a:ext cx="2636519" cy="2572512"/>
            </a:xfrm>
            <a:custGeom>
              <a:avLst/>
              <a:gdLst/>
              <a:ahLst/>
              <a:cxnLst/>
              <a:rect l="l" t="t" r="r" b="b"/>
              <a:pathLst>
                <a:path w="2636519" h="2572512">
                  <a:moveTo>
                    <a:pt x="0" y="2572512"/>
                  </a:moveTo>
                  <a:lnTo>
                    <a:pt x="2636519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77"/>
            <p:cNvSpPr/>
            <p:nvPr/>
          </p:nvSpPr>
          <p:spPr>
            <a:xfrm>
              <a:off x="5096075" y="3260061"/>
              <a:ext cx="48466" cy="43207"/>
            </a:xfrm>
            <a:custGeom>
              <a:avLst/>
              <a:gdLst/>
              <a:ahLst/>
              <a:cxnLst/>
              <a:rect l="l" t="t" r="r" b="b"/>
              <a:pathLst>
                <a:path w="48466" h="43207">
                  <a:moveTo>
                    <a:pt x="53" y="29746"/>
                  </a:moveTo>
                  <a:lnTo>
                    <a:pt x="0" y="18253"/>
                  </a:lnTo>
                  <a:lnTo>
                    <a:pt x="6380" y="7945"/>
                  </a:lnTo>
                  <a:lnTo>
                    <a:pt x="17325" y="1298"/>
                  </a:lnTo>
                  <a:lnTo>
                    <a:pt x="30645" y="0"/>
                  </a:lnTo>
                  <a:lnTo>
                    <a:pt x="41855" y="4549"/>
                  </a:lnTo>
                  <a:lnTo>
                    <a:pt x="48313" y="13490"/>
                  </a:lnTo>
                  <a:lnTo>
                    <a:pt x="48466" y="24904"/>
                  </a:lnTo>
                  <a:lnTo>
                    <a:pt x="42150" y="35155"/>
                  </a:lnTo>
                  <a:lnTo>
                    <a:pt x="31041" y="41938"/>
                  </a:lnTo>
                  <a:lnTo>
                    <a:pt x="17720" y="43207"/>
                  </a:lnTo>
                  <a:lnTo>
                    <a:pt x="6510" y="38631"/>
                  </a:lnTo>
                  <a:lnTo>
                    <a:pt x="53" y="297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78"/>
            <p:cNvSpPr/>
            <p:nvPr/>
          </p:nvSpPr>
          <p:spPr>
            <a:xfrm>
              <a:off x="4980940" y="4328713"/>
              <a:ext cx="48260" cy="40999"/>
            </a:xfrm>
            <a:custGeom>
              <a:avLst/>
              <a:gdLst/>
              <a:ahLst/>
              <a:cxnLst/>
              <a:rect l="l" t="t" r="r" b="b"/>
              <a:pathLst>
                <a:path w="48260" h="40999">
                  <a:moveTo>
                    <a:pt x="0" y="28656"/>
                  </a:moveTo>
                  <a:lnTo>
                    <a:pt x="186" y="17555"/>
                  </a:lnTo>
                  <a:lnTo>
                    <a:pt x="7078" y="7585"/>
                  </a:lnTo>
                  <a:lnTo>
                    <a:pt x="17780" y="1478"/>
                  </a:lnTo>
                  <a:lnTo>
                    <a:pt x="31361" y="0"/>
                  </a:lnTo>
                  <a:lnTo>
                    <a:pt x="42525" y="4447"/>
                  </a:lnTo>
                  <a:lnTo>
                    <a:pt x="48260" y="12400"/>
                  </a:lnTo>
                  <a:lnTo>
                    <a:pt x="48099" y="23440"/>
                  </a:lnTo>
                  <a:lnTo>
                    <a:pt x="41233" y="33429"/>
                  </a:lnTo>
                  <a:lnTo>
                    <a:pt x="30607" y="39578"/>
                  </a:lnTo>
                  <a:lnTo>
                    <a:pt x="16978" y="40999"/>
                  </a:lnTo>
                  <a:lnTo>
                    <a:pt x="5746" y="36572"/>
                  </a:lnTo>
                  <a:lnTo>
                    <a:pt x="0" y="286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79"/>
            <p:cNvSpPr/>
            <p:nvPr/>
          </p:nvSpPr>
          <p:spPr>
            <a:xfrm>
              <a:off x="1958339" y="2528316"/>
              <a:ext cx="3407664" cy="2186940"/>
            </a:xfrm>
            <a:custGeom>
              <a:avLst/>
              <a:gdLst/>
              <a:ahLst/>
              <a:cxnLst/>
              <a:rect l="l" t="t" r="r" b="b"/>
              <a:pathLst>
                <a:path w="3407664" h="2186940">
                  <a:moveTo>
                    <a:pt x="0" y="2186940"/>
                  </a:moveTo>
                  <a:lnTo>
                    <a:pt x="340766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80"/>
            <p:cNvSpPr/>
            <p:nvPr/>
          </p:nvSpPr>
          <p:spPr>
            <a:xfrm>
              <a:off x="2921508" y="1950720"/>
              <a:ext cx="1222247" cy="3407664"/>
            </a:xfrm>
            <a:custGeom>
              <a:avLst/>
              <a:gdLst/>
              <a:ahLst/>
              <a:cxnLst/>
              <a:rect l="l" t="t" r="r" b="b"/>
              <a:pathLst>
                <a:path w="1222247" h="3407664">
                  <a:moveTo>
                    <a:pt x="0" y="3407664"/>
                  </a:moveTo>
                  <a:lnTo>
                    <a:pt x="1222247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82"/>
            <p:cNvSpPr/>
            <p:nvPr/>
          </p:nvSpPr>
          <p:spPr>
            <a:xfrm>
              <a:off x="2407920" y="2336291"/>
              <a:ext cx="2314956" cy="2956560"/>
            </a:xfrm>
            <a:custGeom>
              <a:avLst/>
              <a:gdLst/>
              <a:ahLst/>
              <a:cxnLst/>
              <a:rect l="l" t="t" r="r" b="b"/>
              <a:pathLst>
                <a:path w="2314956" h="2956560">
                  <a:moveTo>
                    <a:pt x="0" y="2956560"/>
                  </a:moveTo>
                  <a:lnTo>
                    <a:pt x="2314956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4"/>
            <p:cNvSpPr txBox="1"/>
            <p:nvPr/>
          </p:nvSpPr>
          <p:spPr>
            <a:xfrm>
              <a:off x="983081" y="2211899"/>
              <a:ext cx="1143320" cy="4978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855"/>
                </a:lnSpc>
                <a:spcBef>
                  <a:spcPts val="92"/>
                </a:spcBef>
              </a:pPr>
              <a:r>
                <a:rPr sz="1700" spc="0" dirty="0" smtClean="0">
                  <a:latin typeface="Tahoma"/>
                  <a:cs typeface="Tahoma"/>
                </a:rPr>
                <a:t>den</a:t>
              </a:r>
              <a:r>
                <a:rPr sz="1700" spc="4" dirty="0" smtClean="0">
                  <a:latin typeface="Tahoma"/>
                  <a:cs typeface="Tahoma"/>
                </a:rPr>
                <a:t>o</a:t>
              </a:r>
              <a:r>
                <a:rPr sz="1700" spc="0" dirty="0" smtClean="0">
                  <a:latin typeface="Tahoma"/>
                  <a:cs typeface="Tahoma"/>
                </a:rPr>
                <a:t>tes</a:t>
              </a:r>
              <a:r>
                <a:rPr sz="1700" spc="-99" dirty="0" smtClean="0">
                  <a:latin typeface="Tahoma"/>
                  <a:cs typeface="Tahoma"/>
                </a:rPr>
                <a:t> </a:t>
              </a:r>
              <a:r>
                <a:rPr sz="1700" spc="0" dirty="0" smtClean="0">
                  <a:latin typeface="Tahoma"/>
                  <a:cs typeface="Tahoma"/>
                </a:rPr>
                <a:t>+1</a:t>
              </a:r>
              <a:endParaRPr sz="1700">
                <a:latin typeface="Tahoma"/>
                <a:cs typeface="Tahoma"/>
              </a:endParaRPr>
            </a:p>
            <a:p>
              <a:pPr marL="52324" marR="32232">
                <a:lnSpc>
                  <a:spcPts val="2030"/>
                </a:lnSpc>
                <a:spcBef>
                  <a:spcPts val="8"/>
                </a:spcBef>
              </a:pPr>
              <a:r>
                <a:rPr sz="2550" spc="0" baseline="-1624" dirty="0" smtClean="0">
                  <a:latin typeface="Tahoma"/>
                  <a:cs typeface="Tahoma"/>
                </a:rPr>
                <a:t>den</a:t>
              </a:r>
              <a:r>
                <a:rPr sz="2550" spc="4" baseline="-1624" dirty="0" smtClean="0">
                  <a:latin typeface="Tahoma"/>
                  <a:cs typeface="Tahoma"/>
                </a:rPr>
                <a:t>o</a:t>
              </a:r>
              <a:r>
                <a:rPr sz="2550" spc="0" baseline="-1624" dirty="0" smtClean="0">
                  <a:latin typeface="Tahoma"/>
                  <a:cs typeface="Tahoma"/>
                </a:rPr>
                <a:t>tes</a:t>
              </a:r>
              <a:r>
                <a:rPr sz="2550" spc="-99" baseline="-1624" dirty="0" smtClean="0">
                  <a:latin typeface="Tahoma"/>
                  <a:cs typeface="Tahoma"/>
                </a:rPr>
                <a:t> </a:t>
              </a:r>
              <a:r>
                <a:rPr sz="2550" spc="-4" baseline="-1624" dirty="0" smtClean="0">
                  <a:latin typeface="Tahoma"/>
                  <a:cs typeface="Tahoma"/>
                </a:rPr>
                <a:t>-</a:t>
              </a:r>
              <a:r>
                <a:rPr sz="2550" spc="0" baseline="-1624" dirty="0" smtClean="0">
                  <a:latin typeface="Tahoma"/>
                  <a:cs typeface="Tahoma"/>
                </a:rPr>
                <a:t>1</a:t>
              </a:r>
              <a:endParaRPr sz="1700">
                <a:latin typeface="Tahoma"/>
                <a:cs typeface="Tahoma"/>
              </a:endParaRPr>
            </a:p>
          </p:txBody>
        </p:sp>
        <p:sp>
          <p:nvSpPr>
            <p:cNvPr id="63" name="object 6"/>
            <p:cNvSpPr txBox="1"/>
            <p:nvPr/>
          </p:nvSpPr>
          <p:spPr>
            <a:xfrm>
              <a:off x="2087118" y="2401062"/>
              <a:ext cx="128015" cy="28285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4" name="object 5"/>
            <p:cNvSpPr txBox="1"/>
            <p:nvPr/>
          </p:nvSpPr>
          <p:spPr>
            <a:xfrm>
              <a:off x="2215134" y="2401062"/>
              <a:ext cx="2958084" cy="28285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5" name="object 4"/>
            <p:cNvSpPr txBox="1"/>
            <p:nvPr/>
          </p:nvSpPr>
          <p:spPr>
            <a:xfrm>
              <a:off x="2087118" y="5229606"/>
              <a:ext cx="128015" cy="1295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6" name="object 3"/>
            <p:cNvSpPr txBox="1"/>
            <p:nvPr/>
          </p:nvSpPr>
          <p:spPr>
            <a:xfrm>
              <a:off x="2215134" y="5229606"/>
              <a:ext cx="2958084" cy="1295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389047" y="1187422"/>
            <a:ext cx="4520945" cy="1689926"/>
            <a:chOff x="5569712" y="173822"/>
            <a:chExt cx="4520945" cy="1689926"/>
          </a:xfrm>
        </p:grpSpPr>
        <p:sp>
          <p:nvSpPr>
            <p:cNvPr id="80" name="object 22"/>
            <p:cNvSpPr/>
            <p:nvPr/>
          </p:nvSpPr>
          <p:spPr>
            <a:xfrm>
              <a:off x="6958583" y="789431"/>
              <a:ext cx="1350264" cy="559308"/>
            </a:xfrm>
            <a:custGeom>
              <a:avLst/>
              <a:gdLst/>
              <a:ahLst/>
              <a:cxnLst/>
              <a:rect l="l" t="t" r="r" b="b"/>
              <a:pathLst>
                <a:path w="1350264" h="559308">
                  <a:moveTo>
                    <a:pt x="0" y="559308"/>
                  </a:moveTo>
                  <a:lnTo>
                    <a:pt x="1350264" y="559308"/>
                  </a:lnTo>
                  <a:lnTo>
                    <a:pt x="1350264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23"/>
            <p:cNvSpPr/>
            <p:nvPr/>
          </p:nvSpPr>
          <p:spPr>
            <a:xfrm>
              <a:off x="6958583" y="789431"/>
              <a:ext cx="1350264" cy="559308"/>
            </a:xfrm>
            <a:custGeom>
              <a:avLst/>
              <a:gdLst/>
              <a:ahLst/>
              <a:cxnLst/>
              <a:rect l="l" t="t" r="r" b="b"/>
              <a:pathLst>
                <a:path w="1350264" h="559308">
                  <a:moveTo>
                    <a:pt x="0" y="559308"/>
                  </a:moveTo>
                  <a:lnTo>
                    <a:pt x="1350264" y="559308"/>
                  </a:lnTo>
                  <a:lnTo>
                    <a:pt x="1350264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24"/>
            <p:cNvSpPr/>
            <p:nvPr/>
          </p:nvSpPr>
          <p:spPr>
            <a:xfrm>
              <a:off x="5801868" y="1014984"/>
              <a:ext cx="1156715" cy="76200"/>
            </a:xfrm>
            <a:custGeom>
              <a:avLst/>
              <a:gdLst/>
              <a:ahLst/>
              <a:cxnLst/>
              <a:rect l="l" t="t" r="r" b="b"/>
              <a:pathLst>
                <a:path w="1156715" h="76200">
                  <a:moveTo>
                    <a:pt x="1093215" y="44450"/>
                  </a:moveTo>
                  <a:lnTo>
                    <a:pt x="1080515" y="44450"/>
                  </a:lnTo>
                  <a:lnTo>
                    <a:pt x="1080515" y="76200"/>
                  </a:lnTo>
                  <a:lnTo>
                    <a:pt x="1156715" y="38100"/>
                  </a:lnTo>
                  <a:lnTo>
                    <a:pt x="1093215" y="44450"/>
                  </a:lnTo>
                  <a:close/>
                </a:path>
                <a:path w="1156715" h="76200">
                  <a:moveTo>
                    <a:pt x="1093215" y="31750"/>
                  </a:moveTo>
                  <a:lnTo>
                    <a:pt x="1080515" y="0"/>
                  </a:lnTo>
                  <a:lnTo>
                    <a:pt x="1080515" y="31750"/>
                  </a:lnTo>
                  <a:lnTo>
                    <a:pt x="1093215" y="31750"/>
                  </a:lnTo>
                  <a:close/>
                </a:path>
                <a:path w="1156715" h="76200">
                  <a:moveTo>
                    <a:pt x="0" y="31750"/>
                  </a:moveTo>
                  <a:lnTo>
                    <a:pt x="0" y="44450"/>
                  </a:lnTo>
                  <a:lnTo>
                    <a:pt x="1093215" y="44450"/>
                  </a:lnTo>
                  <a:lnTo>
                    <a:pt x="1156715" y="38100"/>
                  </a:lnTo>
                  <a:lnTo>
                    <a:pt x="1080515" y="0"/>
                  </a:lnTo>
                  <a:lnTo>
                    <a:pt x="1093215" y="3175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25"/>
            <p:cNvSpPr/>
            <p:nvPr/>
          </p:nvSpPr>
          <p:spPr>
            <a:xfrm>
              <a:off x="7498080" y="460248"/>
              <a:ext cx="76200" cy="321563"/>
            </a:xfrm>
            <a:custGeom>
              <a:avLst/>
              <a:gdLst/>
              <a:ahLst/>
              <a:cxnLst/>
              <a:rect l="l" t="t" r="r" b="b"/>
              <a:pathLst>
                <a:path w="76200" h="321563">
                  <a:moveTo>
                    <a:pt x="31749" y="245364"/>
                  </a:moveTo>
                  <a:lnTo>
                    <a:pt x="0" y="245363"/>
                  </a:lnTo>
                  <a:lnTo>
                    <a:pt x="38100" y="321563"/>
                  </a:lnTo>
                  <a:lnTo>
                    <a:pt x="76200" y="245363"/>
                  </a:lnTo>
                  <a:lnTo>
                    <a:pt x="44450" y="245363"/>
                  </a:lnTo>
                  <a:lnTo>
                    <a:pt x="44450" y="258063"/>
                  </a:lnTo>
                  <a:lnTo>
                    <a:pt x="31750" y="258063"/>
                  </a:lnTo>
                  <a:lnTo>
                    <a:pt x="31749" y="245364"/>
                  </a:lnTo>
                  <a:close/>
                </a:path>
                <a:path w="76200" h="321563">
                  <a:moveTo>
                    <a:pt x="31750" y="258063"/>
                  </a:moveTo>
                  <a:lnTo>
                    <a:pt x="44450" y="25806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58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26"/>
            <p:cNvSpPr/>
            <p:nvPr/>
          </p:nvSpPr>
          <p:spPr>
            <a:xfrm>
              <a:off x="8308848" y="999744"/>
              <a:ext cx="1156716" cy="76200"/>
            </a:xfrm>
            <a:custGeom>
              <a:avLst/>
              <a:gdLst/>
              <a:ahLst/>
              <a:cxnLst/>
              <a:rect l="l" t="t" r="r" b="b"/>
              <a:pathLst>
                <a:path w="1156716" h="76200">
                  <a:moveTo>
                    <a:pt x="1093216" y="44450"/>
                  </a:moveTo>
                  <a:lnTo>
                    <a:pt x="1080515" y="44450"/>
                  </a:lnTo>
                  <a:lnTo>
                    <a:pt x="1080516" y="76200"/>
                  </a:lnTo>
                  <a:lnTo>
                    <a:pt x="1156716" y="38100"/>
                  </a:lnTo>
                  <a:lnTo>
                    <a:pt x="1093216" y="44450"/>
                  </a:lnTo>
                  <a:close/>
                </a:path>
                <a:path w="1156716" h="76200">
                  <a:moveTo>
                    <a:pt x="1093216" y="31750"/>
                  </a:moveTo>
                  <a:lnTo>
                    <a:pt x="1080516" y="0"/>
                  </a:lnTo>
                  <a:lnTo>
                    <a:pt x="1080515" y="31750"/>
                  </a:lnTo>
                  <a:lnTo>
                    <a:pt x="1093216" y="31750"/>
                  </a:lnTo>
                  <a:close/>
                </a:path>
                <a:path w="1156716" h="76200">
                  <a:moveTo>
                    <a:pt x="0" y="31750"/>
                  </a:moveTo>
                  <a:lnTo>
                    <a:pt x="0" y="44450"/>
                  </a:lnTo>
                  <a:lnTo>
                    <a:pt x="1093216" y="44450"/>
                  </a:lnTo>
                  <a:lnTo>
                    <a:pt x="1156716" y="38100"/>
                  </a:lnTo>
                  <a:lnTo>
                    <a:pt x="1080516" y="0"/>
                  </a:lnTo>
                  <a:lnTo>
                    <a:pt x="1093216" y="3175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21"/>
            <p:cNvSpPr txBox="1"/>
            <p:nvPr/>
          </p:nvSpPr>
          <p:spPr>
            <a:xfrm>
              <a:off x="7302246" y="173822"/>
              <a:ext cx="452900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b="1" spc="-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b="1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,b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6" name="object 19"/>
            <p:cNvSpPr txBox="1"/>
            <p:nvPr/>
          </p:nvSpPr>
          <p:spPr>
            <a:xfrm>
              <a:off x="5569712" y="850703"/>
              <a:ext cx="254587" cy="3421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85"/>
                </a:lnSpc>
                <a:spcBef>
                  <a:spcPts val="134"/>
                </a:spcBef>
              </a:pPr>
              <a:r>
                <a:rPr sz="2500" b="1" spc="0" dirty="0" smtClean="0">
                  <a:latin typeface="Tahoma"/>
                  <a:cs typeface="Tahoma"/>
                </a:rPr>
                <a:t>x</a:t>
              </a:r>
              <a:endParaRPr sz="2500">
                <a:latin typeface="Tahoma"/>
                <a:cs typeface="Tahoma"/>
              </a:endParaRPr>
            </a:p>
          </p:txBody>
        </p:sp>
        <p:sp>
          <p:nvSpPr>
            <p:cNvPr id="87" name="object 18"/>
            <p:cNvSpPr txBox="1"/>
            <p:nvPr/>
          </p:nvSpPr>
          <p:spPr>
            <a:xfrm>
              <a:off x="9441307" y="927101"/>
              <a:ext cx="649350" cy="9366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6967">
                <a:lnSpc>
                  <a:spcPts val="2950"/>
                </a:lnSpc>
                <a:spcBef>
                  <a:spcPts val="147"/>
                </a:spcBef>
              </a:pPr>
              <a:r>
                <a:rPr sz="4050" spc="-25" baseline="-1022" dirty="0" smtClean="0">
                  <a:latin typeface="Tahoma"/>
                  <a:cs typeface="Tahoma"/>
                </a:rPr>
                <a:t>y</a:t>
              </a:r>
              <a:r>
                <a:rPr sz="2700" spc="0" baseline="23013" dirty="0" smtClean="0">
                  <a:latin typeface="Tahoma"/>
                  <a:cs typeface="Tahoma"/>
                </a:rPr>
                <a:t>est</a:t>
              </a:r>
              <a:endParaRPr sz="1800">
                <a:latin typeface="Tahoma"/>
                <a:cs typeface="Tahoma"/>
              </a:endParaRPr>
            </a:p>
            <a:p>
              <a:pPr marL="12700" marR="52776">
                <a:lnSpc>
                  <a:spcPct val="100585"/>
                </a:lnSpc>
                <a:spcBef>
                  <a:spcPts val="2121"/>
                </a:spcBef>
              </a:pPr>
              <a:r>
                <a:rPr sz="1750" spc="0" dirty="0" smtClean="0">
                  <a:solidFill>
                    <a:srgbClr val="00CC00"/>
                  </a:solidFill>
                  <a:latin typeface="Tahoma"/>
                  <a:cs typeface="Tahoma"/>
                </a:rPr>
                <a:t>b</a:t>
              </a:r>
              <a:r>
                <a:rPr sz="1750" spc="0" dirty="0" smtClean="0">
                  <a:latin typeface="Tahoma"/>
                  <a:cs typeface="Tahoma"/>
                </a:rPr>
                <a:t>)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8" name="object 17"/>
            <p:cNvSpPr txBox="1"/>
            <p:nvPr/>
          </p:nvSpPr>
          <p:spPr>
            <a:xfrm>
              <a:off x="7206742" y="1611843"/>
              <a:ext cx="876204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b="1" spc="0" baseline="-1578" dirty="0" smtClean="0">
                  <a:latin typeface="Tahoma"/>
                  <a:cs typeface="Tahoma"/>
                </a:rPr>
                <a:t>f</a:t>
              </a:r>
              <a:r>
                <a:rPr sz="2625" spc="0" baseline="-1578" dirty="0" smtClean="0">
                  <a:latin typeface="Tahoma"/>
                  <a:cs typeface="Tahoma"/>
                </a:rPr>
                <a:t>(</a:t>
              </a:r>
              <a:r>
                <a:rPr sz="2625" b="1" spc="-4" baseline="-1578" dirty="0" smtClean="0">
                  <a:latin typeface="Tahoma"/>
                  <a:cs typeface="Tahoma"/>
                </a:rPr>
                <a:t>x</a:t>
              </a:r>
              <a:r>
                <a:rPr sz="2625" spc="4" baseline="-1578" dirty="0" smtClean="0">
                  <a:latin typeface="Tahoma"/>
                  <a:cs typeface="Tahoma"/>
                </a:rPr>
                <a:t>,</a:t>
              </a:r>
              <a:r>
                <a:rPr sz="2625" b="1" spc="-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spc="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,</a:t>
              </a:r>
              <a:r>
                <a:rPr sz="2625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b</a:t>
              </a:r>
              <a:r>
                <a:rPr sz="2625" spc="0" baseline="-1578" dirty="0" smtClean="0">
                  <a:latin typeface="Tahoma"/>
                  <a:cs typeface="Tahoma"/>
                </a:rPr>
                <a:t>)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9" name="object 16"/>
            <p:cNvSpPr txBox="1"/>
            <p:nvPr/>
          </p:nvSpPr>
          <p:spPr>
            <a:xfrm>
              <a:off x="8090869" y="1611843"/>
              <a:ext cx="1198368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spc="0" baseline="-1578" dirty="0" smtClean="0">
                  <a:latin typeface="Tahoma"/>
                  <a:cs typeface="Tahoma"/>
                </a:rPr>
                <a:t>=</a:t>
              </a:r>
              <a:r>
                <a:rPr sz="2625" spc="-75" baseline="-1578" dirty="0" smtClean="0">
                  <a:latin typeface="Tahoma"/>
                  <a:cs typeface="Tahoma"/>
                </a:rPr>
                <a:t> </a:t>
              </a:r>
              <a:r>
                <a:rPr sz="2625" spc="0" baseline="-1578" dirty="0" smtClean="0">
                  <a:latin typeface="Tahoma"/>
                  <a:cs typeface="Tahoma"/>
                </a:rPr>
                <a:t>sign</a:t>
              </a:r>
              <a:r>
                <a:rPr sz="2625" spc="4" baseline="-1578" dirty="0" smtClean="0">
                  <a:latin typeface="Tahoma"/>
                  <a:cs typeface="Tahoma"/>
                </a:rPr>
                <a:t>(</a:t>
              </a:r>
              <a:r>
                <a:rPr sz="2625" b="1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b="1" spc="0" baseline="-1578" dirty="0" smtClean="0">
                  <a:latin typeface="Tahoma"/>
                  <a:cs typeface="Tahoma"/>
                </a:rPr>
                <a:t>. x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90" name="object 15"/>
            <p:cNvSpPr txBox="1"/>
            <p:nvPr/>
          </p:nvSpPr>
          <p:spPr>
            <a:xfrm>
              <a:off x="9296527" y="1611843"/>
              <a:ext cx="137439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spc="0" baseline="-1578" dirty="0" smtClean="0">
                  <a:latin typeface="Tahoma"/>
                  <a:cs typeface="Tahoma"/>
                </a:rPr>
                <a:t>-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91" name="object 2"/>
            <p:cNvSpPr txBox="1"/>
            <p:nvPr/>
          </p:nvSpPr>
          <p:spPr>
            <a:xfrm>
              <a:off x="6958583" y="789431"/>
              <a:ext cx="1350264" cy="5593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70355" marR="570794" algn="ctr">
                <a:lnSpc>
                  <a:spcPct val="100585"/>
                </a:lnSpc>
                <a:spcBef>
                  <a:spcPts val="204"/>
                </a:spcBef>
              </a:pPr>
              <a:r>
                <a:rPr sz="3200" spc="0" dirty="0" smtClean="0">
                  <a:latin typeface="Tahoma"/>
                  <a:cs typeface="Tahoma"/>
                </a:rPr>
                <a:t>f</a:t>
              </a:r>
              <a:endParaRPr sz="320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761" y="3222406"/>
            <a:ext cx="3412887" cy="3000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Margin of a Linear Classifier</a:t>
            </a:r>
          </a:p>
          <a:p>
            <a:pPr marL="0" indent="0">
              <a:buNone/>
            </a:pPr>
            <a:r>
              <a:rPr lang="en-US" dirty="0" smtClean="0"/>
              <a:t>Width that the boundary could be increased by before hitting a data point.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4389047" y="1187422"/>
            <a:ext cx="4520945" cy="1689926"/>
            <a:chOff x="5569712" y="173822"/>
            <a:chExt cx="4520945" cy="1689926"/>
          </a:xfrm>
        </p:grpSpPr>
        <p:sp>
          <p:nvSpPr>
            <p:cNvPr id="80" name="object 22"/>
            <p:cNvSpPr/>
            <p:nvPr/>
          </p:nvSpPr>
          <p:spPr>
            <a:xfrm>
              <a:off x="6958583" y="789431"/>
              <a:ext cx="1350264" cy="559308"/>
            </a:xfrm>
            <a:custGeom>
              <a:avLst/>
              <a:gdLst/>
              <a:ahLst/>
              <a:cxnLst/>
              <a:rect l="l" t="t" r="r" b="b"/>
              <a:pathLst>
                <a:path w="1350264" h="559308">
                  <a:moveTo>
                    <a:pt x="0" y="559308"/>
                  </a:moveTo>
                  <a:lnTo>
                    <a:pt x="1350264" y="559308"/>
                  </a:lnTo>
                  <a:lnTo>
                    <a:pt x="1350264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23"/>
            <p:cNvSpPr/>
            <p:nvPr/>
          </p:nvSpPr>
          <p:spPr>
            <a:xfrm>
              <a:off x="6958583" y="789431"/>
              <a:ext cx="1350264" cy="559308"/>
            </a:xfrm>
            <a:custGeom>
              <a:avLst/>
              <a:gdLst/>
              <a:ahLst/>
              <a:cxnLst/>
              <a:rect l="l" t="t" r="r" b="b"/>
              <a:pathLst>
                <a:path w="1350264" h="559308">
                  <a:moveTo>
                    <a:pt x="0" y="559308"/>
                  </a:moveTo>
                  <a:lnTo>
                    <a:pt x="1350264" y="559308"/>
                  </a:lnTo>
                  <a:lnTo>
                    <a:pt x="1350264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24"/>
            <p:cNvSpPr/>
            <p:nvPr/>
          </p:nvSpPr>
          <p:spPr>
            <a:xfrm>
              <a:off x="5801868" y="1014984"/>
              <a:ext cx="1156715" cy="76200"/>
            </a:xfrm>
            <a:custGeom>
              <a:avLst/>
              <a:gdLst/>
              <a:ahLst/>
              <a:cxnLst/>
              <a:rect l="l" t="t" r="r" b="b"/>
              <a:pathLst>
                <a:path w="1156715" h="76200">
                  <a:moveTo>
                    <a:pt x="1093215" y="44450"/>
                  </a:moveTo>
                  <a:lnTo>
                    <a:pt x="1080515" y="44450"/>
                  </a:lnTo>
                  <a:lnTo>
                    <a:pt x="1080515" y="76200"/>
                  </a:lnTo>
                  <a:lnTo>
                    <a:pt x="1156715" y="38100"/>
                  </a:lnTo>
                  <a:lnTo>
                    <a:pt x="1093215" y="44450"/>
                  </a:lnTo>
                  <a:close/>
                </a:path>
                <a:path w="1156715" h="76200">
                  <a:moveTo>
                    <a:pt x="1093215" y="31750"/>
                  </a:moveTo>
                  <a:lnTo>
                    <a:pt x="1080515" y="0"/>
                  </a:lnTo>
                  <a:lnTo>
                    <a:pt x="1080515" y="31750"/>
                  </a:lnTo>
                  <a:lnTo>
                    <a:pt x="1093215" y="31750"/>
                  </a:lnTo>
                  <a:close/>
                </a:path>
                <a:path w="1156715" h="76200">
                  <a:moveTo>
                    <a:pt x="0" y="31750"/>
                  </a:moveTo>
                  <a:lnTo>
                    <a:pt x="0" y="44450"/>
                  </a:lnTo>
                  <a:lnTo>
                    <a:pt x="1093215" y="44450"/>
                  </a:lnTo>
                  <a:lnTo>
                    <a:pt x="1156715" y="38100"/>
                  </a:lnTo>
                  <a:lnTo>
                    <a:pt x="1080515" y="0"/>
                  </a:lnTo>
                  <a:lnTo>
                    <a:pt x="1093215" y="3175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25"/>
            <p:cNvSpPr/>
            <p:nvPr/>
          </p:nvSpPr>
          <p:spPr>
            <a:xfrm>
              <a:off x="7498080" y="460248"/>
              <a:ext cx="76200" cy="321563"/>
            </a:xfrm>
            <a:custGeom>
              <a:avLst/>
              <a:gdLst/>
              <a:ahLst/>
              <a:cxnLst/>
              <a:rect l="l" t="t" r="r" b="b"/>
              <a:pathLst>
                <a:path w="76200" h="321563">
                  <a:moveTo>
                    <a:pt x="31749" y="245364"/>
                  </a:moveTo>
                  <a:lnTo>
                    <a:pt x="0" y="245363"/>
                  </a:lnTo>
                  <a:lnTo>
                    <a:pt x="38100" y="321563"/>
                  </a:lnTo>
                  <a:lnTo>
                    <a:pt x="76200" y="245363"/>
                  </a:lnTo>
                  <a:lnTo>
                    <a:pt x="44450" y="245363"/>
                  </a:lnTo>
                  <a:lnTo>
                    <a:pt x="44450" y="258063"/>
                  </a:lnTo>
                  <a:lnTo>
                    <a:pt x="31750" y="258063"/>
                  </a:lnTo>
                  <a:lnTo>
                    <a:pt x="31749" y="245364"/>
                  </a:lnTo>
                  <a:close/>
                </a:path>
                <a:path w="76200" h="321563">
                  <a:moveTo>
                    <a:pt x="31750" y="258063"/>
                  </a:moveTo>
                  <a:lnTo>
                    <a:pt x="44450" y="25806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58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26"/>
            <p:cNvSpPr/>
            <p:nvPr/>
          </p:nvSpPr>
          <p:spPr>
            <a:xfrm>
              <a:off x="8308848" y="999744"/>
              <a:ext cx="1156716" cy="76200"/>
            </a:xfrm>
            <a:custGeom>
              <a:avLst/>
              <a:gdLst/>
              <a:ahLst/>
              <a:cxnLst/>
              <a:rect l="l" t="t" r="r" b="b"/>
              <a:pathLst>
                <a:path w="1156716" h="76200">
                  <a:moveTo>
                    <a:pt x="1093216" y="44450"/>
                  </a:moveTo>
                  <a:lnTo>
                    <a:pt x="1080515" y="44450"/>
                  </a:lnTo>
                  <a:lnTo>
                    <a:pt x="1080516" y="76200"/>
                  </a:lnTo>
                  <a:lnTo>
                    <a:pt x="1156716" y="38100"/>
                  </a:lnTo>
                  <a:lnTo>
                    <a:pt x="1093216" y="44450"/>
                  </a:lnTo>
                  <a:close/>
                </a:path>
                <a:path w="1156716" h="76200">
                  <a:moveTo>
                    <a:pt x="1093216" y="31750"/>
                  </a:moveTo>
                  <a:lnTo>
                    <a:pt x="1080516" y="0"/>
                  </a:lnTo>
                  <a:lnTo>
                    <a:pt x="1080515" y="31750"/>
                  </a:lnTo>
                  <a:lnTo>
                    <a:pt x="1093216" y="31750"/>
                  </a:lnTo>
                  <a:close/>
                </a:path>
                <a:path w="1156716" h="76200">
                  <a:moveTo>
                    <a:pt x="0" y="31750"/>
                  </a:moveTo>
                  <a:lnTo>
                    <a:pt x="0" y="44450"/>
                  </a:lnTo>
                  <a:lnTo>
                    <a:pt x="1093216" y="44450"/>
                  </a:lnTo>
                  <a:lnTo>
                    <a:pt x="1156716" y="38100"/>
                  </a:lnTo>
                  <a:lnTo>
                    <a:pt x="1080516" y="0"/>
                  </a:lnTo>
                  <a:lnTo>
                    <a:pt x="1093216" y="3175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21"/>
            <p:cNvSpPr txBox="1"/>
            <p:nvPr/>
          </p:nvSpPr>
          <p:spPr>
            <a:xfrm>
              <a:off x="7302246" y="173822"/>
              <a:ext cx="452900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b="1" spc="-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b="1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,b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6" name="object 19"/>
            <p:cNvSpPr txBox="1"/>
            <p:nvPr/>
          </p:nvSpPr>
          <p:spPr>
            <a:xfrm>
              <a:off x="5569712" y="850703"/>
              <a:ext cx="254587" cy="3421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85"/>
                </a:lnSpc>
                <a:spcBef>
                  <a:spcPts val="134"/>
                </a:spcBef>
              </a:pPr>
              <a:r>
                <a:rPr sz="2500" b="1" spc="0" dirty="0" smtClean="0">
                  <a:latin typeface="Tahoma"/>
                  <a:cs typeface="Tahoma"/>
                </a:rPr>
                <a:t>x</a:t>
              </a:r>
              <a:endParaRPr sz="2500">
                <a:latin typeface="Tahoma"/>
                <a:cs typeface="Tahoma"/>
              </a:endParaRPr>
            </a:p>
          </p:txBody>
        </p:sp>
        <p:sp>
          <p:nvSpPr>
            <p:cNvPr id="87" name="object 18"/>
            <p:cNvSpPr txBox="1"/>
            <p:nvPr/>
          </p:nvSpPr>
          <p:spPr>
            <a:xfrm>
              <a:off x="9441307" y="927101"/>
              <a:ext cx="649350" cy="9366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6967">
                <a:lnSpc>
                  <a:spcPts val="2950"/>
                </a:lnSpc>
                <a:spcBef>
                  <a:spcPts val="147"/>
                </a:spcBef>
              </a:pPr>
              <a:r>
                <a:rPr sz="4050" spc="-25" baseline="-1022" dirty="0" smtClean="0">
                  <a:latin typeface="Tahoma"/>
                  <a:cs typeface="Tahoma"/>
                </a:rPr>
                <a:t>y</a:t>
              </a:r>
              <a:r>
                <a:rPr sz="2700" spc="0" baseline="23013" dirty="0" smtClean="0">
                  <a:latin typeface="Tahoma"/>
                  <a:cs typeface="Tahoma"/>
                </a:rPr>
                <a:t>est</a:t>
              </a:r>
              <a:endParaRPr sz="1800">
                <a:latin typeface="Tahoma"/>
                <a:cs typeface="Tahoma"/>
              </a:endParaRPr>
            </a:p>
            <a:p>
              <a:pPr marL="12700" marR="52776">
                <a:lnSpc>
                  <a:spcPct val="100585"/>
                </a:lnSpc>
                <a:spcBef>
                  <a:spcPts val="2121"/>
                </a:spcBef>
              </a:pPr>
              <a:r>
                <a:rPr sz="1750" spc="0" dirty="0" smtClean="0">
                  <a:solidFill>
                    <a:srgbClr val="00CC00"/>
                  </a:solidFill>
                  <a:latin typeface="Tahoma"/>
                  <a:cs typeface="Tahoma"/>
                </a:rPr>
                <a:t>b</a:t>
              </a:r>
              <a:r>
                <a:rPr sz="1750" spc="0" dirty="0" smtClean="0">
                  <a:latin typeface="Tahoma"/>
                  <a:cs typeface="Tahoma"/>
                </a:rPr>
                <a:t>)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8" name="object 17"/>
            <p:cNvSpPr txBox="1"/>
            <p:nvPr/>
          </p:nvSpPr>
          <p:spPr>
            <a:xfrm>
              <a:off x="7206742" y="1611843"/>
              <a:ext cx="876204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b="1" spc="0" baseline="-1578" dirty="0" smtClean="0">
                  <a:latin typeface="Tahoma"/>
                  <a:cs typeface="Tahoma"/>
                </a:rPr>
                <a:t>f</a:t>
              </a:r>
              <a:r>
                <a:rPr sz="2625" spc="0" baseline="-1578" dirty="0" smtClean="0">
                  <a:latin typeface="Tahoma"/>
                  <a:cs typeface="Tahoma"/>
                </a:rPr>
                <a:t>(</a:t>
              </a:r>
              <a:r>
                <a:rPr sz="2625" b="1" spc="-4" baseline="-1578" dirty="0" smtClean="0">
                  <a:latin typeface="Tahoma"/>
                  <a:cs typeface="Tahoma"/>
                </a:rPr>
                <a:t>x</a:t>
              </a:r>
              <a:r>
                <a:rPr sz="2625" spc="4" baseline="-1578" dirty="0" smtClean="0">
                  <a:latin typeface="Tahoma"/>
                  <a:cs typeface="Tahoma"/>
                </a:rPr>
                <a:t>,</a:t>
              </a:r>
              <a:r>
                <a:rPr sz="2625" b="1" spc="-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spc="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,</a:t>
              </a:r>
              <a:r>
                <a:rPr sz="2625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b</a:t>
              </a:r>
              <a:r>
                <a:rPr sz="2625" spc="0" baseline="-1578" dirty="0" smtClean="0">
                  <a:latin typeface="Tahoma"/>
                  <a:cs typeface="Tahoma"/>
                </a:rPr>
                <a:t>)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9" name="object 16"/>
            <p:cNvSpPr txBox="1"/>
            <p:nvPr/>
          </p:nvSpPr>
          <p:spPr>
            <a:xfrm>
              <a:off x="8090869" y="1611843"/>
              <a:ext cx="1198368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spc="0" baseline="-1578" dirty="0" smtClean="0">
                  <a:latin typeface="Tahoma"/>
                  <a:cs typeface="Tahoma"/>
                </a:rPr>
                <a:t>=</a:t>
              </a:r>
              <a:r>
                <a:rPr sz="2625" spc="-75" baseline="-1578" dirty="0" smtClean="0">
                  <a:latin typeface="Tahoma"/>
                  <a:cs typeface="Tahoma"/>
                </a:rPr>
                <a:t> </a:t>
              </a:r>
              <a:r>
                <a:rPr sz="2625" spc="0" baseline="-1578" dirty="0" smtClean="0">
                  <a:latin typeface="Tahoma"/>
                  <a:cs typeface="Tahoma"/>
                </a:rPr>
                <a:t>sign</a:t>
              </a:r>
              <a:r>
                <a:rPr sz="2625" spc="4" baseline="-1578" dirty="0" smtClean="0">
                  <a:latin typeface="Tahoma"/>
                  <a:cs typeface="Tahoma"/>
                </a:rPr>
                <a:t>(</a:t>
              </a:r>
              <a:r>
                <a:rPr sz="2625" b="1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b="1" spc="0" baseline="-1578" dirty="0" smtClean="0">
                  <a:latin typeface="Tahoma"/>
                  <a:cs typeface="Tahoma"/>
                </a:rPr>
                <a:t>. x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90" name="object 15"/>
            <p:cNvSpPr txBox="1"/>
            <p:nvPr/>
          </p:nvSpPr>
          <p:spPr>
            <a:xfrm>
              <a:off x="9296527" y="1611843"/>
              <a:ext cx="137439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spc="0" baseline="-1578" dirty="0" smtClean="0">
                  <a:latin typeface="Tahoma"/>
                  <a:cs typeface="Tahoma"/>
                </a:rPr>
                <a:t>-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91" name="object 2"/>
            <p:cNvSpPr txBox="1"/>
            <p:nvPr/>
          </p:nvSpPr>
          <p:spPr>
            <a:xfrm>
              <a:off x="6958583" y="789431"/>
              <a:ext cx="1350264" cy="5593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70355" marR="570794" algn="ctr">
                <a:lnSpc>
                  <a:spcPct val="100585"/>
                </a:lnSpc>
                <a:spcBef>
                  <a:spcPts val="204"/>
                </a:spcBef>
              </a:pPr>
              <a:r>
                <a:rPr sz="3200" spc="0" dirty="0" smtClean="0">
                  <a:latin typeface="Tahoma"/>
                  <a:cs typeface="Tahoma"/>
                </a:rPr>
                <a:t>f</a:t>
              </a:r>
              <a:endParaRPr sz="3200">
                <a:latin typeface="Tahoma"/>
                <a:cs typeface="Tahoma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8917" y="2206489"/>
            <a:ext cx="4372077" cy="4418736"/>
            <a:chOff x="0" y="2206489"/>
            <a:chExt cx="4372077" cy="4418736"/>
          </a:xfrm>
        </p:grpSpPr>
        <p:sp>
          <p:nvSpPr>
            <p:cNvPr id="93" name="object 51"/>
            <p:cNvSpPr/>
            <p:nvPr/>
          </p:nvSpPr>
          <p:spPr>
            <a:xfrm>
              <a:off x="1822171" y="2267067"/>
              <a:ext cx="1538859" cy="4297629"/>
            </a:xfrm>
            <a:custGeom>
              <a:avLst/>
              <a:gdLst/>
              <a:ahLst/>
              <a:cxnLst/>
              <a:rect l="l" t="t" r="r" b="b"/>
              <a:pathLst>
                <a:path w="1538859" h="4297629">
                  <a:moveTo>
                    <a:pt x="0" y="4297629"/>
                  </a:moveTo>
                  <a:lnTo>
                    <a:pt x="1538859" y="0"/>
                  </a:lnTo>
                </a:path>
              </a:pathLst>
            </a:custGeom>
            <a:ln w="104775">
              <a:solidFill>
                <a:srgbClr val="3333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52"/>
            <p:cNvSpPr/>
            <p:nvPr/>
          </p:nvSpPr>
          <p:spPr>
            <a:xfrm>
              <a:off x="1800581" y="2206489"/>
              <a:ext cx="1582165" cy="4418736"/>
            </a:xfrm>
            <a:custGeom>
              <a:avLst/>
              <a:gdLst/>
              <a:ahLst/>
              <a:cxnLst/>
              <a:rect l="l" t="t" r="r" b="b"/>
              <a:pathLst>
                <a:path w="1582165" h="4418736">
                  <a:moveTo>
                    <a:pt x="0" y="4418736"/>
                  </a:moveTo>
                  <a:lnTo>
                    <a:pt x="158216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53"/>
            <p:cNvSpPr/>
            <p:nvPr/>
          </p:nvSpPr>
          <p:spPr>
            <a:xfrm>
              <a:off x="1415517" y="2841362"/>
              <a:ext cx="0" cy="2958084"/>
            </a:xfrm>
            <a:custGeom>
              <a:avLst/>
              <a:gdLst/>
              <a:ahLst/>
              <a:cxnLst/>
              <a:rect l="l" t="t" r="r" b="b"/>
              <a:pathLst>
                <a:path h="2958083">
                  <a:moveTo>
                    <a:pt x="0" y="0"/>
                  </a:moveTo>
                  <a:lnTo>
                    <a:pt x="0" y="2958084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54"/>
            <p:cNvSpPr/>
            <p:nvPr/>
          </p:nvSpPr>
          <p:spPr>
            <a:xfrm>
              <a:off x="1285977" y="5669906"/>
              <a:ext cx="3086099" cy="0"/>
            </a:xfrm>
            <a:custGeom>
              <a:avLst/>
              <a:gdLst/>
              <a:ahLst/>
              <a:cxnLst/>
              <a:rect l="l" t="t" r="r" b="b"/>
              <a:pathLst>
                <a:path w="3086099">
                  <a:moveTo>
                    <a:pt x="0" y="0"/>
                  </a:moveTo>
                  <a:lnTo>
                    <a:pt x="3086099" y="0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55"/>
            <p:cNvSpPr/>
            <p:nvPr/>
          </p:nvSpPr>
          <p:spPr>
            <a:xfrm>
              <a:off x="2365731" y="5222612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1369" y="26260"/>
                  </a:lnTo>
                  <a:lnTo>
                    <a:pt x="10417" y="35854"/>
                  </a:lnTo>
                  <a:lnTo>
                    <a:pt x="25145" y="39624"/>
                  </a:lnTo>
                  <a:lnTo>
                    <a:pt x="33322" y="38546"/>
                  </a:lnTo>
                  <a:lnTo>
                    <a:pt x="45502" y="31423"/>
                  </a:lnTo>
                  <a:lnTo>
                    <a:pt x="50291" y="19812"/>
                  </a:lnTo>
                  <a:lnTo>
                    <a:pt x="48922" y="13363"/>
                  </a:lnTo>
                  <a:lnTo>
                    <a:pt x="39874" y="3769"/>
                  </a:lnTo>
                  <a:lnTo>
                    <a:pt x="25145" y="0"/>
                  </a:lnTo>
                  <a:lnTo>
                    <a:pt x="16969" y="1077"/>
                  </a:lnTo>
                  <a:lnTo>
                    <a:pt x="4789" y="820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56"/>
            <p:cNvSpPr/>
            <p:nvPr/>
          </p:nvSpPr>
          <p:spPr>
            <a:xfrm>
              <a:off x="2365731" y="5222612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4789" y="8200"/>
                  </a:lnTo>
                  <a:lnTo>
                    <a:pt x="16969" y="1077"/>
                  </a:lnTo>
                  <a:lnTo>
                    <a:pt x="25145" y="0"/>
                  </a:lnTo>
                  <a:lnTo>
                    <a:pt x="39874" y="3769"/>
                  </a:lnTo>
                  <a:lnTo>
                    <a:pt x="48922" y="13363"/>
                  </a:lnTo>
                  <a:lnTo>
                    <a:pt x="50291" y="19812"/>
                  </a:lnTo>
                  <a:lnTo>
                    <a:pt x="45502" y="31423"/>
                  </a:lnTo>
                  <a:lnTo>
                    <a:pt x="33322" y="38546"/>
                  </a:lnTo>
                  <a:lnTo>
                    <a:pt x="25145" y="39624"/>
                  </a:lnTo>
                  <a:lnTo>
                    <a:pt x="10417" y="35854"/>
                  </a:lnTo>
                  <a:lnTo>
                    <a:pt x="1369" y="2626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57"/>
            <p:cNvSpPr/>
            <p:nvPr/>
          </p:nvSpPr>
          <p:spPr>
            <a:xfrm>
              <a:off x="2889987" y="3351140"/>
              <a:ext cx="51816" cy="39624"/>
            </a:xfrm>
            <a:custGeom>
              <a:avLst/>
              <a:gdLst/>
              <a:ahLst/>
              <a:cxnLst/>
              <a:rect l="l" t="t" r="r" b="b"/>
              <a:pathLst>
                <a:path w="51816" h="39624">
                  <a:moveTo>
                    <a:pt x="0" y="19812"/>
                  </a:moveTo>
                  <a:lnTo>
                    <a:pt x="1601" y="26687"/>
                  </a:lnTo>
                  <a:lnTo>
                    <a:pt x="10931" y="35985"/>
                  </a:lnTo>
                  <a:lnTo>
                    <a:pt x="25908" y="39624"/>
                  </a:lnTo>
                  <a:lnTo>
                    <a:pt x="34927" y="38393"/>
                  </a:lnTo>
                  <a:lnTo>
                    <a:pt x="47076" y="31241"/>
                  </a:lnTo>
                  <a:lnTo>
                    <a:pt x="51816" y="19812"/>
                  </a:lnTo>
                  <a:lnTo>
                    <a:pt x="50214" y="12936"/>
                  </a:lnTo>
                  <a:lnTo>
                    <a:pt x="40884" y="3638"/>
                  </a:lnTo>
                  <a:lnTo>
                    <a:pt x="25908" y="0"/>
                  </a:lnTo>
                  <a:lnTo>
                    <a:pt x="16888" y="1230"/>
                  </a:lnTo>
                  <a:lnTo>
                    <a:pt x="4739" y="8382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58"/>
            <p:cNvSpPr/>
            <p:nvPr/>
          </p:nvSpPr>
          <p:spPr>
            <a:xfrm>
              <a:off x="2889987" y="3351140"/>
              <a:ext cx="51816" cy="39624"/>
            </a:xfrm>
            <a:custGeom>
              <a:avLst/>
              <a:gdLst/>
              <a:ahLst/>
              <a:cxnLst/>
              <a:rect l="l" t="t" r="r" b="b"/>
              <a:pathLst>
                <a:path w="51816" h="39624">
                  <a:moveTo>
                    <a:pt x="0" y="19812"/>
                  </a:moveTo>
                  <a:lnTo>
                    <a:pt x="4739" y="8382"/>
                  </a:lnTo>
                  <a:lnTo>
                    <a:pt x="16888" y="1230"/>
                  </a:lnTo>
                  <a:lnTo>
                    <a:pt x="25908" y="0"/>
                  </a:lnTo>
                  <a:lnTo>
                    <a:pt x="40884" y="3638"/>
                  </a:lnTo>
                  <a:lnTo>
                    <a:pt x="50214" y="12936"/>
                  </a:lnTo>
                  <a:lnTo>
                    <a:pt x="51816" y="19812"/>
                  </a:lnTo>
                  <a:lnTo>
                    <a:pt x="47076" y="31241"/>
                  </a:lnTo>
                  <a:lnTo>
                    <a:pt x="34927" y="38393"/>
                  </a:lnTo>
                  <a:lnTo>
                    <a:pt x="25908" y="39624"/>
                  </a:lnTo>
                  <a:lnTo>
                    <a:pt x="10931" y="35985"/>
                  </a:lnTo>
                  <a:lnTo>
                    <a:pt x="1601" y="26687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59"/>
            <p:cNvSpPr/>
            <p:nvPr/>
          </p:nvSpPr>
          <p:spPr>
            <a:xfrm>
              <a:off x="2943326" y="4043036"/>
              <a:ext cx="51816" cy="41148"/>
            </a:xfrm>
            <a:custGeom>
              <a:avLst/>
              <a:gdLst/>
              <a:ahLst/>
              <a:cxnLst/>
              <a:rect l="l" t="t" r="r" b="b"/>
              <a:pathLst>
                <a:path w="51816" h="41148">
                  <a:moveTo>
                    <a:pt x="0" y="20574"/>
                  </a:moveTo>
                  <a:lnTo>
                    <a:pt x="1760" y="28029"/>
                  </a:lnTo>
                  <a:lnTo>
                    <a:pt x="11111" y="37458"/>
                  </a:lnTo>
                  <a:lnTo>
                    <a:pt x="25908" y="41148"/>
                  </a:lnTo>
                  <a:lnTo>
                    <a:pt x="35344" y="39738"/>
                  </a:lnTo>
                  <a:lnTo>
                    <a:pt x="47202" y="32283"/>
                  </a:lnTo>
                  <a:lnTo>
                    <a:pt x="51816" y="20574"/>
                  </a:lnTo>
                  <a:lnTo>
                    <a:pt x="50055" y="13118"/>
                  </a:lnTo>
                  <a:lnTo>
                    <a:pt x="40704" y="3689"/>
                  </a:lnTo>
                  <a:lnTo>
                    <a:pt x="25908" y="0"/>
                  </a:lnTo>
                  <a:lnTo>
                    <a:pt x="16471" y="1409"/>
                  </a:lnTo>
                  <a:lnTo>
                    <a:pt x="4613" y="8864"/>
                  </a:lnTo>
                  <a:lnTo>
                    <a:pt x="0" y="20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60"/>
            <p:cNvSpPr/>
            <p:nvPr/>
          </p:nvSpPr>
          <p:spPr>
            <a:xfrm>
              <a:off x="2943326" y="4043036"/>
              <a:ext cx="51816" cy="41148"/>
            </a:xfrm>
            <a:custGeom>
              <a:avLst/>
              <a:gdLst/>
              <a:ahLst/>
              <a:cxnLst/>
              <a:rect l="l" t="t" r="r" b="b"/>
              <a:pathLst>
                <a:path w="51816" h="41148">
                  <a:moveTo>
                    <a:pt x="0" y="20574"/>
                  </a:moveTo>
                  <a:lnTo>
                    <a:pt x="4613" y="8864"/>
                  </a:lnTo>
                  <a:lnTo>
                    <a:pt x="16471" y="1409"/>
                  </a:lnTo>
                  <a:lnTo>
                    <a:pt x="25908" y="0"/>
                  </a:lnTo>
                  <a:lnTo>
                    <a:pt x="40704" y="3689"/>
                  </a:lnTo>
                  <a:lnTo>
                    <a:pt x="50055" y="13118"/>
                  </a:lnTo>
                  <a:lnTo>
                    <a:pt x="51816" y="20574"/>
                  </a:lnTo>
                  <a:lnTo>
                    <a:pt x="47202" y="32283"/>
                  </a:lnTo>
                  <a:lnTo>
                    <a:pt x="35344" y="39738"/>
                  </a:lnTo>
                  <a:lnTo>
                    <a:pt x="25908" y="41148"/>
                  </a:lnTo>
                  <a:lnTo>
                    <a:pt x="11111" y="37458"/>
                  </a:lnTo>
                  <a:lnTo>
                    <a:pt x="1760" y="28029"/>
                  </a:lnTo>
                  <a:lnTo>
                    <a:pt x="0" y="205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61"/>
            <p:cNvSpPr/>
            <p:nvPr/>
          </p:nvSpPr>
          <p:spPr>
            <a:xfrm>
              <a:off x="2105127" y="3224648"/>
              <a:ext cx="51815" cy="42671"/>
            </a:xfrm>
            <a:custGeom>
              <a:avLst/>
              <a:gdLst/>
              <a:ahLst/>
              <a:cxnLst/>
              <a:rect l="l" t="t" r="r" b="b"/>
              <a:pathLst>
                <a:path w="51815" h="42671">
                  <a:moveTo>
                    <a:pt x="0" y="21336"/>
                  </a:moveTo>
                  <a:lnTo>
                    <a:pt x="1924" y="29443"/>
                  </a:lnTo>
                  <a:lnTo>
                    <a:pt x="11291" y="38972"/>
                  </a:lnTo>
                  <a:lnTo>
                    <a:pt x="25907" y="42671"/>
                  </a:lnTo>
                  <a:lnTo>
                    <a:pt x="35756" y="41085"/>
                  </a:lnTo>
                  <a:lnTo>
                    <a:pt x="47326" y="33369"/>
                  </a:lnTo>
                  <a:lnTo>
                    <a:pt x="51815" y="21336"/>
                  </a:lnTo>
                  <a:lnTo>
                    <a:pt x="49891" y="13228"/>
                  </a:lnTo>
                  <a:lnTo>
                    <a:pt x="40524" y="3699"/>
                  </a:lnTo>
                  <a:lnTo>
                    <a:pt x="25907" y="0"/>
                  </a:lnTo>
                  <a:lnTo>
                    <a:pt x="16059" y="1586"/>
                  </a:lnTo>
                  <a:lnTo>
                    <a:pt x="4489" y="9302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62"/>
            <p:cNvSpPr/>
            <p:nvPr/>
          </p:nvSpPr>
          <p:spPr>
            <a:xfrm>
              <a:off x="2105127" y="3224648"/>
              <a:ext cx="51815" cy="42671"/>
            </a:xfrm>
            <a:custGeom>
              <a:avLst/>
              <a:gdLst/>
              <a:ahLst/>
              <a:cxnLst/>
              <a:rect l="l" t="t" r="r" b="b"/>
              <a:pathLst>
                <a:path w="51815" h="42671">
                  <a:moveTo>
                    <a:pt x="0" y="21336"/>
                  </a:moveTo>
                  <a:lnTo>
                    <a:pt x="4489" y="9302"/>
                  </a:lnTo>
                  <a:lnTo>
                    <a:pt x="16059" y="1586"/>
                  </a:lnTo>
                  <a:lnTo>
                    <a:pt x="25907" y="0"/>
                  </a:lnTo>
                  <a:lnTo>
                    <a:pt x="40524" y="3699"/>
                  </a:lnTo>
                  <a:lnTo>
                    <a:pt x="49891" y="13228"/>
                  </a:lnTo>
                  <a:lnTo>
                    <a:pt x="51815" y="21336"/>
                  </a:lnTo>
                  <a:lnTo>
                    <a:pt x="47326" y="33369"/>
                  </a:lnTo>
                  <a:lnTo>
                    <a:pt x="35756" y="41085"/>
                  </a:lnTo>
                  <a:lnTo>
                    <a:pt x="25907" y="42671"/>
                  </a:lnTo>
                  <a:lnTo>
                    <a:pt x="11291" y="38972"/>
                  </a:lnTo>
                  <a:lnTo>
                    <a:pt x="1924" y="29443"/>
                  </a:lnTo>
                  <a:lnTo>
                    <a:pt x="0" y="2133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63"/>
            <p:cNvSpPr/>
            <p:nvPr/>
          </p:nvSpPr>
          <p:spPr>
            <a:xfrm>
              <a:off x="2507463" y="4126855"/>
              <a:ext cx="45720" cy="39624"/>
            </a:xfrm>
            <a:custGeom>
              <a:avLst/>
              <a:gdLst/>
              <a:ahLst/>
              <a:cxnLst/>
              <a:rect l="l" t="t" r="r" b="b"/>
              <a:pathLst>
                <a:path w="45720" h="39624">
                  <a:moveTo>
                    <a:pt x="0" y="19812"/>
                  </a:moveTo>
                  <a:lnTo>
                    <a:pt x="760" y="24880"/>
                  </a:lnTo>
                  <a:lnTo>
                    <a:pt x="8825" y="35430"/>
                  </a:lnTo>
                  <a:lnTo>
                    <a:pt x="22860" y="39624"/>
                  </a:lnTo>
                  <a:lnTo>
                    <a:pt x="28698" y="38966"/>
                  </a:lnTo>
                  <a:lnTo>
                    <a:pt x="40872" y="31986"/>
                  </a:lnTo>
                  <a:lnTo>
                    <a:pt x="45720" y="19812"/>
                  </a:lnTo>
                  <a:lnTo>
                    <a:pt x="44959" y="14743"/>
                  </a:lnTo>
                  <a:lnTo>
                    <a:pt x="36894" y="4193"/>
                  </a:lnTo>
                  <a:lnTo>
                    <a:pt x="22860" y="0"/>
                  </a:lnTo>
                  <a:lnTo>
                    <a:pt x="17021" y="657"/>
                  </a:lnTo>
                  <a:lnTo>
                    <a:pt x="4847" y="7637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64"/>
            <p:cNvSpPr/>
            <p:nvPr/>
          </p:nvSpPr>
          <p:spPr>
            <a:xfrm>
              <a:off x="2507463" y="4126855"/>
              <a:ext cx="45720" cy="39624"/>
            </a:xfrm>
            <a:custGeom>
              <a:avLst/>
              <a:gdLst/>
              <a:ahLst/>
              <a:cxnLst/>
              <a:rect l="l" t="t" r="r" b="b"/>
              <a:pathLst>
                <a:path w="45720" h="39624">
                  <a:moveTo>
                    <a:pt x="0" y="19812"/>
                  </a:moveTo>
                  <a:lnTo>
                    <a:pt x="4847" y="7637"/>
                  </a:lnTo>
                  <a:lnTo>
                    <a:pt x="17021" y="657"/>
                  </a:lnTo>
                  <a:lnTo>
                    <a:pt x="22860" y="0"/>
                  </a:lnTo>
                  <a:lnTo>
                    <a:pt x="36894" y="4193"/>
                  </a:lnTo>
                  <a:lnTo>
                    <a:pt x="44959" y="14743"/>
                  </a:lnTo>
                  <a:lnTo>
                    <a:pt x="45720" y="19812"/>
                  </a:lnTo>
                  <a:lnTo>
                    <a:pt x="40872" y="31986"/>
                  </a:lnTo>
                  <a:lnTo>
                    <a:pt x="28698" y="38966"/>
                  </a:lnTo>
                  <a:lnTo>
                    <a:pt x="22860" y="39624"/>
                  </a:lnTo>
                  <a:lnTo>
                    <a:pt x="8825" y="35430"/>
                  </a:lnTo>
                  <a:lnTo>
                    <a:pt x="760" y="2488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65"/>
            <p:cNvSpPr/>
            <p:nvPr/>
          </p:nvSpPr>
          <p:spPr>
            <a:xfrm>
              <a:off x="1800327" y="361174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50292" h="50292">
                  <a:moveTo>
                    <a:pt x="0" y="25146"/>
                  </a:moveTo>
                  <a:lnTo>
                    <a:pt x="2564" y="36186"/>
                  </a:lnTo>
                  <a:lnTo>
                    <a:pt x="11685" y="46366"/>
                  </a:lnTo>
                  <a:lnTo>
                    <a:pt x="25145" y="50292"/>
                  </a:lnTo>
                  <a:lnTo>
                    <a:pt x="36186" y="47727"/>
                  </a:lnTo>
                  <a:lnTo>
                    <a:pt x="46366" y="38606"/>
                  </a:lnTo>
                  <a:lnTo>
                    <a:pt x="50292" y="25146"/>
                  </a:lnTo>
                  <a:lnTo>
                    <a:pt x="47727" y="14105"/>
                  </a:lnTo>
                  <a:lnTo>
                    <a:pt x="38606" y="3925"/>
                  </a:lnTo>
                  <a:lnTo>
                    <a:pt x="25145" y="0"/>
                  </a:lnTo>
                  <a:lnTo>
                    <a:pt x="14105" y="2564"/>
                  </a:lnTo>
                  <a:lnTo>
                    <a:pt x="3925" y="11685"/>
                  </a:lnTo>
                  <a:lnTo>
                    <a:pt x="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66"/>
            <p:cNvSpPr/>
            <p:nvPr/>
          </p:nvSpPr>
          <p:spPr>
            <a:xfrm>
              <a:off x="1800327" y="361174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50292" h="50292">
                  <a:moveTo>
                    <a:pt x="0" y="25146"/>
                  </a:moveTo>
                  <a:lnTo>
                    <a:pt x="3925" y="11685"/>
                  </a:lnTo>
                  <a:lnTo>
                    <a:pt x="14105" y="2564"/>
                  </a:lnTo>
                  <a:lnTo>
                    <a:pt x="25145" y="0"/>
                  </a:lnTo>
                  <a:lnTo>
                    <a:pt x="38606" y="3925"/>
                  </a:lnTo>
                  <a:lnTo>
                    <a:pt x="47727" y="14105"/>
                  </a:lnTo>
                  <a:lnTo>
                    <a:pt x="50292" y="25146"/>
                  </a:lnTo>
                  <a:lnTo>
                    <a:pt x="46366" y="38606"/>
                  </a:lnTo>
                  <a:lnTo>
                    <a:pt x="36186" y="47727"/>
                  </a:lnTo>
                  <a:lnTo>
                    <a:pt x="25145" y="50292"/>
                  </a:lnTo>
                  <a:lnTo>
                    <a:pt x="11685" y="46366"/>
                  </a:lnTo>
                  <a:lnTo>
                    <a:pt x="2564" y="36186"/>
                  </a:lnTo>
                  <a:lnTo>
                    <a:pt x="0" y="251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67"/>
            <p:cNvSpPr/>
            <p:nvPr/>
          </p:nvSpPr>
          <p:spPr>
            <a:xfrm>
              <a:off x="2509749" y="4725678"/>
              <a:ext cx="43180" cy="39842"/>
            </a:xfrm>
            <a:custGeom>
              <a:avLst/>
              <a:gdLst/>
              <a:ahLst/>
              <a:cxnLst/>
              <a:rect l="l" t="t" r="r" b="b"/>
              <a:pathLst>
                <a:path w="43180" h="39842">
                  <a:moveTo>
                    <a:pt x="0" y="27160"/>
                  </a:moveTo>
                  <a:lnTo>
                    <a:pt x="4483" y="34303"/>
                  </a:lnTo>
                  <a:lnTo>
                    <a:pt x="15081" y="39842"/>
                  </a:lnTo>
                  <a:lnTo>
                    <a:pt x="28067" y="38971"/>
                  </a:lnTo>
                  <a:lnTo>
                    <a:pt x="36236" y="34361"/>
                  </a:lnTo>
                  <a:lnTo>
                    <a:pt x="43137" y="24375"/>
                  </a:lnTo>
                  <a:lnTo>
                    <a:pt x="43180" y="12682"/>
                  </a:lnTo>
                  <a:lnTo>
                    <a:pt x="38696" y="5539"/>
                  </a:lnTo>
                  <a:lnTo>
                    <a:pt x="28098" y="0"/>
                  </a:lnTo>
                  <a:lnTo>
                    <a:pt x="15112" y="871"/>
                  </a:lnTo>
                  <a:lnTo>
                    <a:pt x="6943" y="5500"/>
                  </a:lnTo>
                  <a:lnTo>
                    <a:pt x="42" y="15523"/>
                  </a:lnTo>
                  <a:lnTo>
                    <a:pt x="0" y="27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68"/>
            <p:cNvSpPr/>
            <p:nvPr/>
          </p:nvSpPr>
          <p:spPr>
            <a:xfrm>
              <a:off x="2509749" y="4725678"/>
              <a:ext cx="43180" cy="39842"/>
            </a:xfrm>
            <a:custGeom>
              <a:avLst/>
              <a:gdLst/>
              <a:ahLst/>
              <a:cxnLst/>
              <a:rect l="l" t="t" r="r" b="b"/>
              <a:pathLst>
                <a:path w="43180" h="39842">
                  <a:moveTo>
                    <a:pt x="0" y="27160"/>
                  </a:moveTo>
                  <a:lnTo>
                    <a:pt x="42" y="15523"/>
                  </a:lnTo>
                  <a:lnTo>
                    <a:pt x="6943" y="5500"/>
                  </a:lnTo>
                  <a:lnTo>
                    <a:pt x="15112" y="871"/>
                  </a:lnTo>
                  <a:lnTo>
                    <a:pt x="28098" y="0"/>
                  </a:lnTo>
                  <a:lnTo>
                    <a:pt x="38696" y="5539"/>
                  </a:lnTo>
                  <a:lnTo>
                    <a:pt x="43180" y="12682"/>
                  </a:lnTo>
                  <a:lnTo>
                    <a:pt x="43137" y="24375"/>
                  </a:lnTo>
                  <a:lnTo>
                    <a:pt x="36236" y="34361"/>
                  </a:lnTo>
                  <a:lnTo>
                    <a:pt x="28067" y="38971"/>
                  </a:lnTo>
                  <a:lnTo>
                    <a:pt x="15081" y="39842"/>
                  </a:lnTo>
                  <a:lnTo>
                    <a:pt x="4483" y="34303"/>
                  </a:lnTo>
                  <a:lnTo>
                    <a:pt x="0" y="2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69"/>
            <p:cNvSpPr/>
            <p:nvPr/>
          </p:nvSpPr>
          <p:spPr>
            <a:xfrm>
              <a:off x="1865452" y="3226461"/>
              <a:ext cx="48565" cy="43270"/>
            </a:xfrm>
            <a:custGeom>
              <a:avLst/>
              <a:gdLst/>
              <a:ahLst/>
              <a:cxnLst/>
              <a:rect l="l" t="t" r="r" b="b"/>
              <a:pathLst>
                <a:path w="48565" h="43270">
                  <a:moveTo>
                    <a:pt x="152" y="29809"/>
                  </a:moveTo>
                  <a:lnTo>
                    <a:pt x="6610" y="38694"/>
                  </a:lnTo>
                  <a:lnTo>
                    <a:pt x="17820" y="43270"/>
                  </a:lnTo>
                  <a:lnTo>
                    <a:pt x="31140" y="42001"/>
                  </a:lnTo>
                  <a:lnTo>
                    <a:pt x="42249" y="35218"/>
                  </a:lnTo>
                  <a:lnTo>
                    <a:pt x="48565" y="24967"/>
                  </a:lnTo>
                  <a:lnTo>
                    <a:pt x="48412" y="13553"/>
                  </a:lnTo>
                  <a:lnTo>
                    <a:pt x="41884" y="4530"/>
                  </a:lnTo>
                  <a:lnTo>
                    <a:pt x="30697" y="0"/>
                  </a:lnTo>
                  <a:lnTo>
                    <a:pt x="17424" y="1361"/>
                  </a:lnTo>
                  <a:lnTo>
                    <a:pt x="6315" y="8060"/>
                  </a:lnTo>
                  <a:lnTo>
                    <a:pt x="0" y="18309"/>
                  </a:lnTo>
                  <a:lnTo>
                    <a:pt x="152" y="29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70"/>
            <p:cNvSpPr/>
            <p:nvPr/>
          </p:nvSpPr>
          <p:spPr>
            <a:xfrm>
              <a:off x="1865452" y="3226461"/>
              <a:ext cx="48565" cy="43270"/>
            </a:xfrm>
            <a:custGeom>
              <a:avLst/>
              <a:gdLst/>
              <a:ahLst/>
              <a:cxnLst/>
              <a:rect l="l" t="t" r="r" b="b"/>
              <a:pathLst>
                <a:path w="48565" h="43270">
                  <a:moveTo>
                    <a:pt x="152" y="29809"/>
                  </a:moveTo>
                  <a:lnTo>
                    <a:pt x="0" y="18309"/>
                  </a:lnTo>
                  <a:lnTo>
                    <a:pt x="6315" y="8060"/>
                  </a:lnTo>
                  <a:lnTo>
                    <a:pt x="17424" y="1361"/>
                  </a:lnTo>
                  <a:lnTo>
                    <a:pt x="30697" y="0"/>
                  </a:lnTo>
                  <a:lnTo>
                    <a:pt x="41884" y="4530"/>
                  </a:lnTo>
                  <a:lnTo>
                    <a:pt x="48412" y="13553"/>
                  </a:lnTo>
                  <a:lnTo>
                    <a:pt x="48565" y="24967"/>
                  </a:lnTo>
                  <a:lnTo>
                    <a:pt x="42249" y="35218"/>
                  </a:lnTo>
                  <a:lnTo>
                    <a:pt x="31140" y="42001"/>
                  </a:lnTo>
                  <a:lnTo>
                    <a:pt x="17820" y="43270"/>
                  </a:lnTo>
                  <a:lnTo>
                    <a:pt x="6610" y="38694"/>
                  </a:lnTo>
                  <a:lnTo>
                    <a:pt x="152" y="29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71"/>
            <p:cNvSpPr/>
            <p:nvPr/>
          </p:nvSpPr>
          <p:spPr>
            <a:xfrm>
              <a:off x="3204921" y="4000653"/>
              <a:ext cx="48565" cy="43270"/>
            </a:xfrm>
            <a:custGeom>
              <a:avLst/>
              <a:gdLst/>
              <a:ahLst/>
              <a:cxnLst/>
              <a:rect l="l" t="t" r="r" b="b"/>
              <a:pathLst>
                <a:path w="48565" h="43270">
                  <a:moveTo>
                    <a:pt x="152" y="29809"/>
                  </a:moveTo>
                  <a:lnTo>
                    <a:pt x="6610" y="38694"/>
                  </a:lnTo>
                  <a:lnTo>
                    <a:pt x="17820" y="43270"/>
                  </a:lnTo>
                  <a:lnTo>
                    <a:pt x="31140" y="42001"/>
                  </a:lnTo>
                  <a:lnTo>
                    <a:pt x="42249" y="35218"/>
                  </a:lnTo>
                  <a:lnTo>
                    <a:pt x="48565" y="24967"/>
                  </a:lnTo>
                  <a:lnTo>
                    <a:pt x="48412" y="13553"/>
                  </a:lnTo>
                  <a:lnTo>
                    <a:pt x="41884" y="4530"/>
                  </a:lnTo>
                  <a:lnTo>
                    <a:pt x="30697" y="0"/>
                  </a:lnTo>
                  <a:lnTo>
                    <a:pt x="17424" y="1361"/>
                  </a:lnTo>
                  <a:lnTo>
                    <a:pt x="6315" y="8060"/>
                  </a:lnTo>
                  <a:lnTo>
                    <a:pt x="0" y="18309"/>
                  </a:lnTo>
                  <a:lnTo>
                    <a:pt x="152" y="29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72"/>
            <p:cNvSpPr/>
            <p:nvPr/>
          </p:nvSpPr>
          <p:spPr>
            <a:xfrm>
              <a:off x="3204921" y="4000653"/>
              <a:ext cx="48565" cy="43270"/>
            </a:xfrm>
            <a:custGeom>
              <a:avLst/>
              <a:gdLst/>
              <a:ahLst/>
              <a:cxnLst/>
              <a:rect l="l" t="t" r="r" b="b"/>
              <a:pathLst>
                <a:path w="48565" h="43270">
                  <a:moveTo>
                    <a:pt x="152" y="29809"/>
                  </a:moveTo>
                  <a:lnTo>
                    <a:pt x="0" y="18309"/>
                  </a:lnTo>
                  <a:lnTo>
                    <a:pt x="6315" y="8060"/>
                  </a:lnTo>
                  <a:lnTo>
                    <a:pt x="17424" y="1361"/>
                  </a:lnTo>
                  <a:lnTo>
                    <a:pt x="30697" y="0"/>
                  </a:lnTo>
                  <a:lnTo>
                    <a:pt x="41884" y="4530"/>
                  </a:lnTo>
                  <a:lnTo>
                    <a:pt x="48412" y="13553"/>
                  </a:lnTo>
                  <a:lnTo>
                    <a:pt x="48565" y="24967"/>
                  </a:lnTo>
                  <a:lnTo>
                    <a:pt x="42249" y="35218"/>
                  </a:lnTo>
                  <a:lnTo>
                    <a:pt x="31140" y="42001"/>
                  </a:lnTo>
                  <a:lnTo>
                    <a:pt x="17820" y="43270"/>
                  </a:lnTo>
                  <a:lnTo>
                    <a:pt x="6610" y="38694"/>
                  </a:lnTo>
                  <a:lnTo>
                    <a:pt x="152" y="298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73"/>
            <p:cNvSpPr/>
            <p:nvPr/>
          </p:nvSpPr>
          <p:spPr>
            <a:xfrm>
              <a:off x="1857604" y="4047330"/>
              <a:ext cx="48260" cy="40999"/>
            </a:xfrm>
            <a:custGeom>
              <a:avLst/>
              <a:gdLst/>
              <a:ahLst/>
              <a:cxnLst/>
              <a:rect l="l" t="t" r="r" b="b"/>
              <a:pathLst>
                <a:path w="48260" h="40999">
                  <a:moveTo>
                    <a:pt x="0" y="28598"/>
                  </a:moveTo>
                  <a:lnTo>
                    <a:pt x="5734" y="36551"/>
                  </a:lnTo>
                  <a:lnTo>
                    <a:pt x="16898" y="40999"/>
                  </a:lnTo>
                  <a:lnTo>
                    <a:pt x="30480" y="39520"/>
                  </a:lnTo>
                  <a:lnTo>
                    <a:pt x="41181" y="33413"/>
                  </a:lnTo>
                  <a:lnTo>
                    <a:pt x="48073" y="23443"/>
                  </a:lnTo>
                  <a:lnTo>
                    <a:pt x="48260" y="12342"/>
                  </a:lnTo>
                  <a:lnTo>
                    <a:pt x="42513" y="4426"/>
                  </a:lnTo>
                  <a:lnTo>
                    <a:pt x="31281" y="0"/>
                  </a:lnTo>
                  <a:lnTo>
                    <a:pt x="17653" y="1420"/>
                  </a:lnTo>
                  <a:lnTo>
                    <a:pt x="7026" y="7569"/>
                  </a:lnTo>
                  <a:lnTo>
                    <a:pt x="160" y="17558"/>
                  </a:lnTo>
                  <a:lnTo>
                    <a:pt x="0" y="28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74"/>
            <p:cNvSpPr/>
            <p:nvPr/>
          </p:nvSpPr>
          <p:spPr>
            <a:xfrm>
              <a:off x="1857604" y="4047330"/>
              <a:ext cx="48260" cy="40999"/>
            </a:xfrm>
            <a:custGeom>
              <a:avLst/>
              <a:gdLst/>
              <a:ahLst/>
              <a:cxnLst/>
              <a:rect l="l" t="t" r="r" b="b"/>
              <a:pathLst>
                <a:path w="48260" h="40999">
                  <a:moveTo>
                    <a:pt x="0" y="28598"/>
                  </a:moveTo>
                  <a:lnTo>
                    <a:pt x="160" y="17558"/>
                  </a:lnTo>
                  <a:lnTo>
                    <a:pt x="7026" y="7569"/>
                  </a:lnTo>
                  <a:lnTo>
                    <a:pt x="17653" y="1420"/>
                  </a:lnTo>
                  <a:lnTo>
                    <a:pt x="31281" y="0"/>
                  </a:lnTo>
                  <a:lnTo>
                    <a:pt x="42513" y="4426"/>
                  </a:lnTo>
                  <a:lnTo>
                    <a:pt x="48260" y="12342"/>
                  </a:lnTo>
                  <a:lnTo>
                    <a:pt x="48073" y="23443"/>
                  </a:lnTo>
                  <a:lnTo>
                    <a:pt x="41181" y="33413"/>
                  </a:lnTo>
                  <a:lnTo>
                    <a:pt x="30480" y="39520"/>
                  </a:lnTo>
                  <a:lnTo>
                    <a:pt x="16898" y="40999"/>
                  </a:lnTo>
                  <a:lnTo>
                    <a:pt x="5734" y="36551"/>
                  </a:lnTo>
                  <a:lnTo>
                    <a:pt x="0" y="285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75"/>
            <p:cNvSpPr/>
            <p:nvPr/>
          </p:nvSpPr>
          <p:spPr>
            <a:xfrm>
              <a:off x="2488667" y="3559039"/>
              <a:ext cx="45084" cy="39750"/>
            </a:xfrm>
            <a:custGeom>
              <a:avLst/>
              <a:gdLst/>
              <a:ahLst/>
              <a:cxnLst/>
              <a:rect l="l" t="t" r="r" b="b"/>
              <a:pathLst>
                <a:path w="45084" h="39750">
                  <a:moveTo>
                    <a:pt x="27560" y="39671"/>
                  </a:moveTo>
                  <a:lnTo>
                    <a:pt x="39276" y="34067"/>
                  </a:lnTo>
                  <a:lnTo>
                    <a:pt x="45084" y="23113"/>
                  </a:lnTo>
                  <a:lnTo>
                    <a:pt x="44711" y="16040"/>
                  </a:lnTo>
                  <a:lnTo>
                    <a:pt x="37914" y="5529"/>
                  </a:lnTo>
                  <a:lnTo>
                    <a:pt x="25400" y="0"/>
                  </a:lnTo>
                  <a:lnTo>
                    <a:pt x="17538" y="79"/>
                  </a:lnTo>
                  <a:lnTo>
                    <a:pt x="5863" y="5683"/>
                  </a:lnTo>
                  <a:lnTo>
                    <a:pt x="0" y="16637"/>
                  </a:lnTo>
                  <a:lnTo>
                    <a:pt x="389" y="23577"/>
                  </a:lnTo>
                  <a:lnTo>
                    <a:pt x="7150" y="34174"/>
                  </a:lnTo>
                  <a:lnTo>
                    <a:pt x="19684" y="39750"/>
                  </a:lnTo>
                  <a:lnTo>
                    <a:pt x="27560" y="39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76"/>
            <p:cNvSpPr/>
            <p:nvPr/>
          </p:nvSpPr>
          <p:spPr>
            <a:xfrm>
              <a:off x="2488667" y="3559039"/>
              <a:ext cx="45084" cy="39750"/>
            </a:xfrm>
            <a:custGeom>
              <a:avLst/>
              <a:gdLst/>
              <a:ahLst/>
              <a:cxnLst/>
              <a:rect l="l" t="t" r="r" b="b"/>
              <a:pathLst>
                <a:path w="45084" h="39750">
                  <a:moveTo>
                    <a:pt x="27560" y="39671"/>
                  </a:moveTo>
                  <a:lnTo>
                    <a:pt x="39276" y="34067"/>
                  </a:lnTo>
                  <a:lnTo>
                    <a:pt x="45084" y="23113"/>
                  </a:lnTo>
                  <a:lnTo>
                    <a:pt x="44711" y="16040"/>
                  </a:lnTo>
                  <a:lnTo>
                    <a:pt x="37914" y="5529"/>
                  </a:lnTo>
                  <a:lnTo>
                    <a:pt x="25400" y="0"/>
                  </a:lnTo>
                  <a:lnTo>
                    <a:pt x="17538" y="79"/>
                  </a:lnTo>
                  <a:lnTo>
                    <a:pt x="5863" y="5683"/>
                  </a:lnTo>
                  <a:lnTo>
                    <a:pt x="0" y="16637"/>
                  </a:lnTo>
                  <a:lnTo>
                    <a:pt x="389" y="23577"/>
                  </a:lnTo>
                  <a:lnTo>
                    <a:pt x="7150" y="34174"/>
                  </a:lnTo>
                  <a:lnTo>
                    <a:pt x="19684" y="39750"/>
                  </a:lnTo>
                  <a:lnTo>
                    <a:pt x="27560" y="3967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77"/>
            <p:cNvSpPr/>
            <p:nvPr/>
          </p:nvSpPr>
          <p:spPr>
            <a:xfrm>
              <a:off x="2716505" y="5402190"/>
              <a:ext cx="50291" cy="46355"/>
            </a:xfrm>
            <a:custGeom>
              <a:avLst/>
              <a:gdLst/>
              <a:ahLst/>
              <a:cxnLst/>
              <a:rect l="l" t="t" r="r" b="b"/>
              <a:pathLst>
                <a:path w="50291" h="46354">
                  <a:moveTo>
                    <a:pt x="34239" y="45273"/>
                  </a:moveTo>
                  <a:lnTo>
                    <a:pt x="44917" y="38277"/>
                  </a:lnTo>
                  <a:lnTo>
                    <a:pt x="50291" y="26797"/>
                  </a:lnTo>
                  <a:lnTo>
                    <a:pt x="48843" y="15211"/>
                  </a:lnTo>
                  <a:lnTo>
                    <a:pt x="41021" y="5208"/>
                  </a:lnTo>
                  <a:lnTo>
                    <a:pt x="28448" y="0"/>
                  </a:lnTo>
                  <a:lnTo>
                    <a:pt x="16052" y="1059"/>
                  </a:lnTo>
                  <a:lnTo>
                    <a:pt x="5335" y="8052"/>
                  </a:lnTo>
                  <a:lnTo>
                    <a:pt x="0" y="19557"/>
                  </a:lnTo>
                  <a:lnTo>
                    <a:pt x="1421" y="31088"/>
                  </a:lnTo>
                  <a:lnTo>
                    <a:pt x="9209" y="41128"/>
                  </a:lnTo>
                  <a:lnTo>
                    <a:pt x="21716" y="46355"/>
                  </a:lnTo>
                  <a:lnTo>
                    <a:pt x="34239" y="45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78"/>
            <p:cNvSpPr/>
            <p:nvPr/>
          </p:nvSpPr>
          <p:spPr>
            <a:xfrm>
              <a:off x="2716505" y="5402190"/>
              <a:ext cx="50291" cy="46355"/>
            </a:xfrm>
            <a:custGeom>
              <a:avLst/>
              <a:gdLst/>
              <a:ahLst/>
              <a:cxnLst/>
              <a:rect l="l" t="t" r="r" b="b"/>
              <a:pathLst>
                <a:path w="50291" h="46354">
                  <a:moveTo>
                    <a:pt x="34239" y="45273"/>
                  </a:moveTo>
                  <a:lnTo>
                    <a:pt x="44917" y="38277"/>
                  </a:lnTo>
                  <a:lnTo>
                    <a:pt x="50291" y="26797"/>
                  </a:lnTo>
                  <a:lnTo>
                    <a:pt x="48843" y="15211"/>
                  </a:lnTo>
                  <a:lnTo>
                    <a:pt x="41021" y="5208"/>
                  </a:lnTo>
                  <a:lnTo>
                    <a:pt x="28448" y="0"/>
                  </a:lnTo>
                  <a:lnTo>
                    <a:pt x="16052" y="1059"/>
                  </a:lnTo>
                  <a:lnTo>
                    <a:pt x="5335" y="8052"/>
                  </a:lnTo>
                  <a:lnTo>
                    <a:pt x="0" y="19557"/>
                  </a:lnTo>
                  <a:lnTo>
                    <a:pt x="1421" y="31088"/>
                  </a:lnTo>
                  <a:lnTo>
                    <a:pt x="9209" y="41128"/>
                  </a:lnTo>
                  <a:lnTo>
                    <a:pt x="21716" y="46355"/>
                  </a:lnTo>
                  <a:lnTo>
                    <a:pt x="34239" y="4527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79"/>
            <p:cNvSpPr/>
            <p:nvPr/>
          </p:nvSpPr>
          <p:spPr>
            <a:xfrm>
              <a:off x="1851127" y="4440418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83" y="39500"/>
                  </a:moveTo>
                  <a:lnTo>
                    <a:pt x="44677" y="33839"/>
                  </a:lnTo>
                  <a:lnTo>
                    <a:pt x="50418" y="23495"/>
                  </a:lnTo>
                  <a:lnTo>
                    <a:pt x="49348" y="15016"/>
                  </a:lnTo>
                  <a:lnTo>
                    <a:pt x="41443" y="5274"/>
                  </a:lnTo>
                  <a:lnTo>
                    <a:pt x="28067" y="0"/>
                  </a:lnTo>
                  <a:lnTo>
                    <a:pt x="17435" y="250"/>
                  </a:lnTo>
                  <a:lnTo>
                    <a:pt x="5741" y="5911"/>
                  </a:lnTo>
                  <a:lnTo>
                    <a:pt x="0" y="16256"/>
                  </a:lnTo>
                  <a:lnTo>
                    <a:pt x="1070" y="24734"/>
                  </a:lnTo>
                  <a:lnTo>
                    <a:pt x="8975" y="34476"/>
                  </a:lnTo>
                  <a:lnTo>
                    <a:pt x="22351" y="39751"/>
                  </a:lnTo>
                  <a:lnTo>
                    <a:pt x="32983" y="39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80"/>
            <p:cNvSpPr/>
            <p:nvPr/>
          </p:nvSpPr>
          <p:spPr>
            <a:xfrm>
              <a:off x="1851127" y="4440418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83" y="39500"/>
                  </a:moveTo>
                  <a:lnTo>
                    <a:pt x="44677" y="33839"/>
                  </a:lnTo>
                  <a:lnTo>
                    <a:pt x="50418" y="23495"/>
                  </a:lnTo>
                  <a:lnTo>
                    <a:pt x="49348" y="15016"/>
                  </a:lnTo>
                  <a:lnTo>
                    <a:pt x="41443" y="5274"/>
                  </a:lnTo>
                  <a:lnTo>
                    <a:pt x="28067" y="0"/>
                  </a:lnTo>
                  <a:lnTo>
                    <a:pt x="17435" y="250"/>
                  </a:lnTo>
                  <a:lnTo>
                    <a:pt x="5741" y="5911"/>
                  </a:lnTo>
                  <a:lnTo>
                    <a:pt x="0" y="16256"/>
                  </a:lnTo>
                  <a:lnTo>
                    <a:pt x="1070" y="24734"/>
                  </a:lnTo>
                  <a:lnTo>
                    <a:pt x="8975" y="34476"/>
                  </a:lnTo>
                  <a:lnTo>
                    <a:pt x="22351" y="39751"/>
                  </a:lnTo>
                  <a:lnTo>
                    <a:pt x="32983" y="395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81"/>
            <p:cNvSpPr/>
            <p:nvPr/>
          </p:nvSpPr>
          <p:spPr>
            <a:xfrm>
              <a:off x="2890495" y="2999223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60" y="39657"/>
                  </a:moveTo>
                  <a:lnTo>
                    <a:pt x="39276" y="34012"/>
                  </a:lnTo>
                  <a:lnTo>
                    <a:pt x="45085" y="23113"/>
                  </a:lnTo>
                  <a:lnTo>
                    <a:pt x="44744" y="16055"/>
                  </a:lnTo>
                  <a:lnTo>
                    <a:pt x="38025" y="5517"/>
                  </a:lnTo>
                  <a:lnTo>
                    <a:pt x="25526" y="0"/>
                  </a:lnTo>
                  <a:lnTo>
                    <a:pt x="17501" y="52"/>
                  </a:lnTo>
                  <a:lnTo>
                    <a:pt x="5856" y="5666"/>
                  </a:lnTo>
                  <a:lnTo>
                    <a:pt x="0" y="16510"/>
                  </a:lnTo>
                  <a:lnTo>
                    <a:pt x="407" y="23570"/>
                  </a:lnTo>
                  <a:lnTo>
                    <a:pt x="7178" y="34135"/>
                  </a:lnTo>
                  <a:lnTo>
                    <a:pt x="19685" y="39750"/>
                  </a:lnTo>
                  <a:lnTo>
                    <a:pt x="27560" y="39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82"/>
            <p:cNvSpPr/>
            <p:nvPr/>
          </p:nvSpPr>
          <p:spPr>
            <a:xfrm>
              <a:off x="2890495" y="2999223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60" y="39657"/>
                  </a:moveTo>
                  <a:lnTo>
                    <a:pt x="39276" y="34012"/>
                  </a:lnTo>
                  <a:lnTo>
                    <a:pt x="45085" y="23113"/>
                  </a:lnTo>
                  <a:lnTo>
                    <a:pt x="44744" y="16055"/>
                  </a:lnTo>
                  <a:lnTo>
                    <a:pt x="38025" y="5517"/>
                  </a:lnTo>
                  <a:lnTo>
                    <a:pt x="25526" y="0"/>
                  </a:lnTo>
                  <a:lnTo>
                    <a:pt x="17501" y="52"/>
                  </a:lnTo>
                  <a:lnTo>
                    <a:pt x="5856" y="5666"/>
                  </a:lnTo>
                  <a:lnTo>
                    <a:pt x="0" y="16510"/>
                  </a:lnTo>
                  <a:lnTo>
                    <a:pt x="407" y="23570"/>
                  </a:lnTo>
                  <a:lnTo>
                    <a:pt x="7178" y="34135"/>
                  </a:lnTo>
                  <a:lnTo>
                    <a:pt x="19685" y="39750"/>
                  </a:lnTo>
                  <a:lnTo>
                    <a:pt x="27560" y="396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83"/>
            <p:cNvSpPr/>
            <p:nvPr/>
          </p:nvSpPr>
          <p:spPr>
            <a:xfrm>
              <a:off x="2913355" y="4421622"/>
              <a:ext cx="45084" cy="39751"/>
            </a:xfrm>
            <a:custGeom>
              <a:avLst/>
              <a:gdLst/>
              <a:ahLst/>
              <a:cxnLst/>
              <a:rect l="l" t="t" r="r" b="b"/>
              <a:pathLst>
                <a:path w="45084" h="39750">
                  <a:moveTo>
                    <a:pt x="25400" y="0"/>
                  </a:moveTo>
                  <a:lnTo>
                    <a:pt x="17524" y="93"/>
                  </a:lnTo>
                  <a:lnTo>
                    <a:pt x="5808" y="5738"/>
                  </a:lnTo>
                  <a:lnTo>
                    <a:pt x="0" y="16637"/>
                  </a:lnTo>
                  <a:lnTo>
                    <a:pt x="340" y="23695"/>
                  </a:lnTo>
                  <a:lnTo>
                    <a:pt x="7059" y="34233"/>
                  </a:lnTo>
                  <a:lnTo>
                    <a:pt x="19557" y="39751"/>
                  </a:lnTo>
                  <a:lnTo>
                    <a:pt x="27583" y="39698"/>
                  </a:lnTo>
                  <a:lnTo>
                    <a:pt x="39228" y="34084"/>
                  </a:lnTo>
                  <a:lnTo>
                    <a:pt x="45084" y="23241"/>
                  </a:lnTo>
                  <a:lnTo>
                    <a:pt x="44677" y="16180"/>
                  </a:lnTo>
                  <a:lnTo>
                    <a:pt x="37906" y="5615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84"/>
            <p:cNvSpPr/>
            <p:nvPr/>
          </p:nvSpPr>
          <p:spPr>
            <a:xfrm>
              <a:off x="2913355" y="4421622"/>
              <a:ext cx="45084" cy="39751"/>
            </a:xfrm>
            <a:custGeom>
              <a:avLst/>
              <a:gdLst/>
              <a:ahLst/>
              <a:cxnLst/>
              <a:rect l="l" t="t" r="r" b="b"/>
              <a:pathLst>
                <a:path w="45084" h="39750">
                  <a:moveTo>
                    <a:pt x="25400" y="0"/>
                  </a:moveTo>
                  <a:lnTo>
                    <a:pt x="37906" y="5615"/>
                  </a:lnTo>
                  <a:lnTo>
                    <a:pt x="44677" y="16180"/>
                  </a:lnTo>
                  <a:lnTo>
                    <a:pt x="45084" y="23241"/>
                  </a:lnTo>
                  <a:lnTo>
                    <a:pt x="39228" y="34084"/>
                  </a:lnTo>
                  <a:lnTo>
                    <a:pt x="27583" y="39698"/>
                  </a:lnTo>
                  <a:lnTo>
                    <a:pt x="19557" y="39751"/>
                  </a:lnTo>
                  <a:lnTo>
                    <a:pt x="7059" y="34233"/>
                  </a:lnTo>
                  <a:lnTo>
                    <a:pt x="340" y="23695"/>
                  </a:lnTo>
                  <a:lnTo>
                    <a:pt x="0" y="16637"/>
                  </a:lnTo>
                  <a:lnTo>
                    <a:pt x="5808" y="5738"/>
                  </a:lnTo>
                  <a:lnTo>
                    <a:pt x="17524" y="93"/>
                  </a:lnTo>
                  <a:lnTo>
                    <a:pt x="2540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85"/>
            <p:cNvSpPr/>
            <p:nvPr/>
          </p:nvSpPr>
          <p:spPr>
            <a:xfrm>
              <a:off x="1828394" y="2961630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24" y="39514"/>
                  </a:moveTo>
                  <a:lnTo>
                    <a:pt x="44657" y="33889"/>
                  </a:lnTo>
                  <a:lnTo>
                    <a:pt x="50418" y="23622"/>
                  </a:lnTo>
                  <a:lnTo>
                    <a:pt x="49306" y="15010"/>
                  </a:lnTo>
                  <a:lnTo>
                    <a:pt x="41359" y="5261"/>
                  </a:lnTo>
                  <a:lnTo>
                    <a:pt x="28066" y="0"/>
                  </a:lnTo>
                  <a:lnTo>
                    <a:pt x="17360" y="270"/>
                  </a:lnTo>
                  <a:lnTo>
                    <a:pt x="5653" y="5967"/>
                  </a:lnTo>
                  <a:lnTo>
                    <a:pt x="0" y="16256"/>
                  </a:lnTo>
                  <a:lnTo>
                    <a:pt x="1063" y="24854"/>
                  </a:lnTo>
                  <a:lnTo>
                    <a:pt x="9002" y="34518"/>
                  </a:lnTo>
                  <a:lnTo>
                    <a:pt x="22351" y="39750"/>
                  </a:lnTo>
                  <a:lnTo>
                    <a:pt x="32924" y="39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86"/>
            <p:cNvSpPr/>
            <p:nvPr/>
          </p:nvSpPr>
          <p:spPr>
            <a:xfrm>
              <a:off x="1828394" y="2961630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24" y="39514"/>
                  </a:moveTo>
                  <a:lnTo>
                    <a:pt x="44657" y="33889"/>
                  </a:lnTo>
                  <a:lnTo>
                    <a:pt x="50418" y="23622"/>
                  </a:lnTo>
                  <a:lnTo>
                    <a:pt x="49306" y="15010"/>
                  </a:lnTo>
                  <a:lnTo>
                    <a:pt x="41359" y="5261"/>
                  </a:lnTo>
                  <a:lnTo>
                    <a:pt x="28066" y="0"/>
                  </a:lnTo>
                  <a:lnTo>
                    <a:pt x="17360" y="270"/>
                  </a:lnTo>
                  <a:lnTo>
                    <a:pt x="5653" y="5967"/>
                  </a:lnTo>
                  <a:lnTo>
                    <a:pt x="0" y="16256"/>
                  </a:lnTo>
                  <a:lnTo>
                    <a:pt x="1063" y="24854"/>
                  </a:lnTo>
                  <a:lnTo>
                    <a:pt x="9002" y="34518"/>
                  </a:lnTo>
                  <a:lnTo>
                    <a:pt x="22351" y="39750"/>
                  </a:lnTo>
                  <a:lnTo>
                    <a:pt x="32924" y="395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87"/>
            <p:cNvSpPr/>
            <p:nvPr/>
          </p:nvSpPr>
          <p:spPr>
            <a:xfrm>
              <a:off x="2179422" y="3959724"/>
              <a:ext cx="50164" cy="48767"/>
            </a:xfrm>
            <a:custGeom>
              <a:avLst/>
              <a:gdLst/>
              <a:ahLst/>
              <a:cxnLst/>
              <a:rect l="l" t="t" r="r" b="b"/>
              <a:pathLst>
                <a:path w="50164" h="48767">
                  <a:moveTo>
                    <a:pt x="20574" y="0"/>
                  </a:moveTo>
                  <a:lnTo>
                    <a:pt x="20129" y="86"/>
                  </a:lnTo>
                  <a:lnTo>
                    <a:pt x="8393" y="5827"/>
                  </a:lnTo>
                  <a:lnTo>
                    <a:pt x="1164" y="16160"/>
                  </a:lnTo>
                  <a:lnTo>
                    <a:pt x="0" y="28955"/>
                  </a:lnTo>
                  <a:lnTo>
                    <a:pt x="118" y="29546"/>
                  </a:lnTo>
                  <a:lnTo>
                    <a:pt x="5977" y="40921"/>
                  </a:lnTo>
                  <a:lnTo>
                    <a:pt x="16512" y="47814"/>
                  </a:lnTo>
                  <a:lnTo>
                    <a:pt x="29591" y="48767"/>
                  </a:lnTo>
                  <a:lnTo>
                    <a:pt x="30039" y="48681"/>
                  </a:lnTo>
                  <a:lnTo>
                    <a:pt x="41828" y="42940"/>
                  </a:lnTo>
                  <a:lnTo>
                    <a:pt x="49028" y="32607"/>
                  </a:lnTo>
                  <a:lnTo>
                    <a:pt x="50164" y="19812"/>
                  </a:lnTo>
                  <a:lnTo>
                    <a:pt x="50046" y="19221"/>
                  </a:lnTo>
                  <a:lnTo>
                    <a:pt x="44187" y="7846"/>
                  </a:lnTo>
                  <a:lnTo>
                    <a:pt x="33652" y="95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88"/>
            <p:cNvSpPr/>
            <p:nvPr/>
          </p:nvSpPr>
          <p:spPr>
            <a:xfrm>
              <a:off x="2179422" y="3959724"/>
              <a:ext cx="50164" cy="48767"/>
            </a:xfrm>
            <a:custGeom>
              <a:avLst/>
              <a:gdLst/>
              <a:ahLst/>
              <a:cxnLst/>
              <a:rect l="l" t="t" r="r" b="b"/>
              <a:pathLst>
                <a:path w="50164" h="48767">
                  <a:moveTo>
                    <a:pt x="20574" y="0"/>
                  </a:moveTo>
                  <a:lnTo>
                    <a:pt x="33652" y="953"/>
                  </a:lnTo>
                  <a:lnTo>
                    <a:pt x="44187" y="7846"/>
                  </a:lnTo>
                  <a:lnTo>
                    <a:pt x="50046" y="19221"/>
                  </a:lnTo>
                  <a:lnTo>
                    <a:pt x="50164" y="19812"/>
                  </a:lnTo>
                  <a:lnTo>
                    <a:pt x="49028" y="32607"/>
                  </a:lnTo>
                  <a:lnTo>
                    <a:pt x="41828" y="42940"/>
                  </a:lnTo>
                  <a:lnTo>
                    <a:pt x="30039" y="48681"/>
                  </a:lnTo>
                  <a:lnTo>
                    <a:pt x="29591" y="48767"/>
                  </a:lnTo>
                  <a:lnTo>
                    <a:pt x="16512" y="47814"/>
                  </a:lnTo>
                  <a:lnTo>
                    <a:pt x="5977" y="40921"/>
                  </a:lnTo>
                  <a:lnTo>
                    <a:pt x="118" y="29546"/>
                  </a:lnTo>
                  <a:lnTo>
                    <a:pt x="0" y="28955"/>
                  </a:lnTo>
                  <a:lnTo>
                    <a:pt x="1164" y="16160"/>
                  </a:lnTo>
                  <a:lnTo>
                    <a:pt x="8393" y="5827"/>
                  </a:lnTo>
                  <a:lnTo>
                    <a:pt x="20129" y="86"/>
                  </a:lnTo>
                  <a:lnTo>
                    <a:pt x="205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89"/>
            <p:cNvSpPr/>
            <p:nvPr/>
          </p:nvSpPr>
          <p:spPr>
            <a:xfrm>
              <a:off x="3150591" y="5412985"/>
              <a:ext cx="44703" cy="39497"/>
            </a:xfrm>
            <a:custGeom>
              <a:avLst/>
              <a:gdLst/>
              <a:ahLst/>
              <a:cxnLst/>
              <a:rect l="l" t="t" r="r" b="b"/>
              <a:pathLst>
                <a:path w="44703" h="39497">
                  <a:moveTo>
                    <a:pt x="33822" y="36661"/>
                  </a:moveTo>
                  <a:lnTo>
                    <a:pt x="42794" y="27636"/>
                  </a:lnTo>
                  <a:lnTo>
                    <a:pt x="44703" y="15620"/>
                  </a:lnTo>
                  <a:lnTo>
                    <a:pt x="41963" y="8798"/>
                  </a:lnTo>
                  <a:lnTo>
                    <a:pt x="32205" y="1183"/>
                  </a:lnTo>
                  <a:lnTo>
                    <a:pt x="18668" y="0"/>
                  </a:lnTo>
                  <a:lnTo>
                    <a:pt x="10886" y="2800"/>
                  </a:lnTo>
                  <a:lnTo>
                    <a:pt x="1917" y="11831"/>
                  </a:lnTo>
                  <a:lnTo>
                    <a:pt x="0" y="23875"/>
                  </a:lnTo>
                  <a:lnTo>
                    <a:pt x="2697" y="30635"/>
                  </a:lnTo>
                  <a:lnTo>
                    <a:pt x="12432" y="38299"/>
                  </a:lnTo>
                  <a:lnTo>
                    <a:pt x="25907" y="39496"/>
                  </a:lnTo>
                  <a:lnTo>
                    <a:pt x="33822" y="36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90"/>
            <p:cNvSpPr/>
            <p:nvPr/>
          </p:nvSpPr>
          <p:spPr>
            <a:xfrm>
              <a:off x="3150591" y="5412985"/>
              <a:ext cx="44703" cy="39497"/>
            </a:xfrm>
            <a:custGeom>
              <a:avLst/>
              <a:gdLst/>
              <a:ahLst/>
              <a:cxnLst/>
              <a:rect l="l" t="t" r="r" b="b"/>
              <a:pathLst>
                <a:path w="44703" h="39497">
                  <a:moveTo>
                    <a:pt x="33822" y="36661"/>
                  </a:moveTo>
                  <a:lnTo>
                    <a:pt x="42794" y="27636"/>
                  </a:lnTo>
                  <a:lnTo>
                    <a:pt x="44703" y="15620"/>
                  </a:lnTo>
                  <a:lnTo>
                    <a:pt x="41963" y="8798"/>
                  </a:lnTo>
                  <a:lnTo>
                    <a:pt x="32205" y="1183"/>
                  </a:lnTo>
                  <a:lnTo>
                    <a:pt x="18668" y="0"/>
                  </a:lnTo>
                  <a:lnTo>
                    <a:pt x="10886" y="2800"/>
                  </a:lnTo>
                  <a:lnTo>
                    <a:pt x="1917" y="11831"/>
                  </a:lnTo>
                  <a:lnTo>
                    <a:pt x="0" y="23875"/>
                  </a:lnTo>
                  <a:lnTo>
                    <a:pt x="2697" y="30635"/>
                  </a:lnTo>
                  <a:lnTo>
                    <a:pt x="12432" y="38299"/>
                  </a:lnTo>
                  <a:lnTo>
                    <a:pt x="25907" y="39496"/>
                  </a:lnTo>
                  <a:lnTo>
                    <a:pt x="33822" y="3666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91"/>
            <p:cNvSpPr/>
            <p:nvPr/>
          </p:nvSpPr>
          <p:spPr>
            <a:xfrm>
              <a:off x="2893416" y="5091547"/>
              <a:ext cx="44703" cy="39497"/>
            </a:xfrm>
            <a:custGeom>
              <a:avLst/>
              <a:gdLst/>
              <a:ahLst/>
              <a:cxnLst/>
              <a:rect l="l" t="t" r="r" b="b"/>
              <a:pathLst>
                <a:path w="44703" h="39497">
                  <a:moveTo>
                    <a:pt x="18668" y="0"/>
                  </a:moveTo>
                  <a:lnTo>
                    <a:pt x="10886" y="2800"/>
                  </a:lnTo>
                  <a:lnTo>
                    <a:pt x="1917" y="11831"/>
                  </a:lnTo>
                  <a:lnTo>
                    <a:pt x="0" y="23876"/>
                  </a:lnTo>
                  <a:lnTo>
                    <a:pt x="2697" y="30635"/>
                  </a:lnTo>
                  <a:lnTo>
                    <a:pt x="12432" y="38299"/>
                  </a:lnTo>
                  <a:lnTo>
                    <a:pt x="25907" y="39497"/>
                  </a:lnTo>
                  <a:lnTo>
                    <a:pt x="33822" y="36661"/>
                  </a:lnTo>
                  <a:lnTo>
                    <a:pt x="42794" y="27636"/>
                  </a:lnTo>
                  <a:lnTo>
                    <a:pt x="44703" y="15621"/>
                  </a:lnTo>
                  <a:lnTo>
                    <a:pt x="41963" y="8798"/>
                  </a:lnTo>
                  <a:lnTo>
                    <a:pt x="32205" y="1183"/>
                  </a:lnTo>
                  <a:lnTo>
                    <a:pt x="18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92"/>
            <p:cNvSpPr/>
            <p:nvPr/>
          </p:nvSpPr>
          <p:spPr>
            <a:xfrm>
              <a:off x="2893416" y="5091547"/>
              <a:ext cx="44703" cy="39497"/>
            </a:xfrm>
            <a:custGeom>
              <a:avLst/>
              <a:gdLst/>
              <a:ahLst/>
              <a:cxnLst/>
              <a:rect l="l" t="t" r="r" b="b"/>
              <a:pathLst>
                <a:path w="44703" h="39497">
                  <a:moveTo>
                    <a:pt x="18668" y="0"/>
                  </a:moveTo>
                  <a:lnTo>
                    <a:pt x="32205" y="1183"/>
                  </a:lnTo>
                  <a:lnTo>
                    <a:pt x="41963" y="8798"/>
                  </a:lnTo>
                  <a:lnTo>
                    <a:pt x="44703" y="15621"/>
                  </a:lnTo>
                  <a:lnTo>
                    <a:pt x="42794" y="27636"/>
                  </a:lnTo>
                  <a:lnTo>
                    <a:pt x="33822" y="36661"/>
                  </a:lnTo>
                  <a:lnTo>
                    <a:pt x="25907" y="39497"/>
                  </a:lnTo>
                  <a:lnTo>
                    <a:pt x="12432" y="38299"/>
                  </a:lnTo>
                  <a:lnTo>
                    <a:pt x="2697" y="30635"/>
                  </a:lnTo>
                  <a:lnTo>
                    <a:pt x="0" y="23876"/>
                  </a:lnTo>
                  <a:lnTo>
                    <a:pt x="1917" y="11831"/>
                  </a:lnTo>
                  <a:lnTo>
                    <a:pt x="10886" y="2800"/>
                  </a:lnTo>
                  <a:lnTo>
                    <a:pt x="1866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93"/>
            <p:cNvSpPr/>
            <p:nvPr/>
          </p:nvSpPr>
          <p:spPr>
            <a:xfrm>
              <a:off x="2360270" y="3320787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1" y="0"/>
                  </a:moveTo>
                  <a:lnTo>
                    <a:pt x="10013" y="3316"/>
                  </a:lnTo>
                  <a:lnTo>
                    <a:pt x="1617" y="12752"/>
                  </a:lnTo>
                  <a:lnTo>
                    <a:pt x="0" y="25146"/>
                  </a:lnTo>
                  <a:lnTo>
                    <a:pt x="3332" y="33148"/>
                  </a:lnTo>
                  <a:lnTo>
                    <a:pt x="13124" y="40886"/>
                  </a:lnTo>
                  <a:lnTo>
                    <a:pt x="26288" y="42163"/>
                  </a:lnTo>
                  <a:lnTo>
                    <a:pt x="34633" y="38917"/>
                  </a:lnTo>
                  <a:lnTo>
                    <a:pt x="43096" y="29468"/>
                  </a:lnTo>
                  <a:lnTo>
                    <a:pt x="44831" y="17017"/>
                  </a:lnTo>
                  <a:lnTo>
                    <a:pt x="41480" y="9015"/>
                  </a:lnTo>
                  <a:lnTo>
                    <a:pt x="31650" y="1277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94"/>
            <p:cNvSpPr/>
            <p:nvPr/>
          </p:nvSpPr>
          <p:spPr>
            <a:xfrm>
              <a:off x="2360270" y="3320787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1" y="0"/>
                  </a:moveTo>
                  <a:lnTo>
                    <a:pt x="31650" y="1277"/>
                  </a:lnTo>
                  <a:lnTo>
                    <a:pt x="41480" y="9015"/>
                  </a:lnTo>
                  <a:lnTo>
                    <a:pt x="44831" y="17017"/>
                  </a:lnTo>
                  <a:lnTo>
                    <a:pt x="43096" y="29468"/>
                  </a:lnTo>
                  <a:lnTo>
                    <a:pt x="34633" y="38917"/>
                  </a:lnTo>
                  <a:lnTo>
                    <a:pt x="26288" y="42163"/>
                  </a:lnTo>
                  <a:lnTo>
                    <a:pt x="13124" y="40886"/>
                  </a:lnTo>
                  <a:lnTo>
                    <a:pt x="3332" y="33148"/>
                  </a:lnTo>
                  <a:lnTo>
                    <a:pt x="0" y="25146"/>
                  </a:lnTo>
                  <a:lnTo>
                    <a:pt x="1617" y="12752"/>
                  </a:lnTo>
                  <a:lnTo>
                    <a:pt x="10013" y="3316"/>
                  </a:lnTo>
                  <a:lnTo>
                    <a:pt x="1854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95"/>
            <p:cNvSpPr/>
            <p:nvPr/>
          </p:nvSpPr>
          <p:spPr>
            <a:xfrm>
              <a:off x="2900147" y="4662922"/>
              <a:ext cx="50037" cy="42164"/>
            </a:xfrm>
            <a:custGeom>
              <a:avLst/>
              <a:gdLst/>
              <a:ahLst/>
              <a:cxnLst/>
              <a:rect l="l" t="t" r="r" b="b"/>
              <a:pathLst>
                <a:path w="50037" h="42164">
                  <a:moveTo>
                    <a:pt x="21082" y="0"/>
                  </a:moveTo>
                  <a:lnTo>
                    <a:pt x="10128" y="4377"/>
                  </a:lnTo>
                  <a:lnTo>
                    <a:pt x="1702" y="13793"/>
                  </a:lnTo>
                  <a:lnTo>
                    <a:pt x="0" y="25654"/>
                  </a:lnTo>
                  <a:lnTo>
                    <a:pt x="4387" y="34717"/>
                  </a:lnTo>
                  <a:lnTo>
                    <a:pt x="14956" y="41400"/>
                  </a:lnTo>
                  <a:lnTo>
                    <a:pt x="28828" y="42164"/>
                  </a:lnTo>
                  <a:lnTo>
                    <a:pt x="39864" y="37726"/>
                  </a:lnTo>
                  <a:lnTo>
                    <a:pt x="48312" y="28287"/>
                  </a:lnTo>
                  <a:lnTo>
                    <a:pt x="50037" y="16510"/>
                  </a:lnTo>
                  <a:lnTo>
                    <a:pt x="45522" y="7394"/>
                  </a:lnTo>
                  <a:lnTo>
                    <a:pt x="34923" y="751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96"/>
            <p:cNvSpPr/>
            <p:nvPr/>
          </p:nvSpPr>
          <p:spPr>
            <a:xfrm>
              <a:off x="2900147" y="4662922"/>
              <a:ext cx="50037" cy="42164"/>
            </a:xfrm>
            <a:custGeom>
              <a:avLst/>
              <a:gdLst/>
              <a:ahLst/>
              <a:cxnLst/>
              <a:rect l="l" t="t" r="r" b="b"/>
              <a:pathLst>
                <a:path w="50037" h="42164">
                  <a:moveTo>
                    <a:pt x="21082" y="0"/>
                  </a:moveTo>
                  <a:lnTo>
                    <a:pt x="34923" y="751"/>
                  </a:lnTo>
                  <a:lnTo>
                    <a:pt x="45522" y="7394"/>
                  </a:lnTo>
                  <a:lnTo>
                    <a:pt x="50037" y="16510"/>
                  </a:lnTo>
                  <a:lnTo>
                    <a:pt x="48312" y="28287"/>
                  </a:lnTo>
                  <a:lnTo>
                    <a:pt x="39864" y="37726"/>
                  </a:lnTo>
                  <a:lnTo>
                    <a:pt x="28828" y="42164"/>
                  </a:lnTo>
                  <a:lnTo>
                    <a:pt x="14956" y="41400"/>
                  </a:lnTo>
                  <a:lnTo>
                    <a:pt x="4387" y="34717"/>
                  </a:lnTo>
                  <a:lnTo>
                    <a:pt x="0" y="25654"/>
                  </a:lnTo>
                  <a:lnTo>
                    <a:pt x="1702" y="13793"/>
                  </a:lnTo>
                  <a:lnTo>
                    <a:pt x="10128" y="4377"/>
                  </a:lnTo>
                  <a:lnTo>
                    <a:pt x="2108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97"/>
            <p:cNvSpPr/>
            <p:nvPr/>
          </p:nvSpPr>
          <p:spPr>
            <a:xfrm>
              <a:off x="1340968" y="3577962"/>
              <a:ext cx="50038" cy="48767"/>
            </a:xfrm>
            <a:custGeom>
              <a:avLst/>
              <a:gdLst/>
              <a:ahLst/>
              <a:cxnLst/>
              <a:rect l="l" t="t" r="r" b="b"/>
              <a:pathLst>
                <a:path w="50038" h="48767">
                  <a:moveTo>
                    <a:pt x="20574" y="0"/>
                  </a:moveTo>
                  <a:lnTo>
                    <a:pt x="20125" y="86"/>
                  </a:lnTo>
                  <a:lnTo>
                    <a:pt x="8336" y="5827"/>
                  </a:lnTo>
                  <a:lnTo>
                    <a:pt x="1136" y="16160"/>
                  </a:lnTo>
                  <a:lnTo>
                    <a:pt x="0" y="28955"/>
                  </a:lnTo>
                  <a:lnTo>
                    <a:pt x="93" y="29447"/>
                  </a:lnTo>
                  <a:lnTo>
                    <a:pt x="5843" y="40874"/>
                  </a:lnTo>
                  <a:lnTo>
                    <a:pt x="16359" y="47804"/>
                  </a:lnTo>
                  <a:lnTo>
                    <a:pt x="29464" y="48767"/>
                  </a:lnTo>
                  <a:lnTo>
                    <a:pt x="30089" y="48645"/>
                  </a:lnTo>
                  <a:lnTo>
                    <a:pt x="41815" y="42867"/>
                  </a:lnTo>
                  <a:lnTo>
                    <a:pt x="48976" y="32555"/>
                  </a:lnTo>
                  <a:lnTo>
                    <a:pt x="50038" y="19812"/>
                  </a:lnTo>
                  <a:lnTo>
                    <a:pt x="49944" y="19320"/>
                  </a:lnTo>
                  <a:lnTo>
                    <a:pt x="44194" y="7893"/>
                  </a:lnTo>
                  <a:lnTo>
                    <a:pt x="33678" y="96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0" name="object 98"/>
            <p:cNvSpPr/>
            <p:nvPr/>
          </p:nvSpPr>
          <p:spPr>
            <a:xfrm>
              <a:off x="1340968" y="3577962"/>
              <a:ext cx="50038" cy="48767"/>
            </a:xfrm>
            <a:custGeom>
              <a:avLst/>
              <a:gdLst/>
              <a:ahLst/>
              <a:cxnLst/>
              <a:rect l="l" t="t" r="r" b="b"/>
              <a:pathLst>
                <a:path w="50038" h="48767">
                  <a:moveTo>
                    <a:pt x="20574" y="0"/>
                  </a:moveTo>
                  <a:lnTo>
                    <a:pt x="33678" y="963"/>
                  </a:lnTo>
                  <a:lnTo>
                    <a:pt x="44194" y="7893"/>
                  </a:lnTo>
                  <a:lnTo>
                    <a:pt x="49944" y="19320"/>
                  </a:lnTo>
                  <a:lnTo>
                    <a:pt x="50038" y="19812"/>
                  </a:lnTo>
                  <a:lnTo>
                    <a:pt x="48976" y="32555"/>
                  </a:lnTo>
                  <a:lnTo>
                    <a:pt x="41815" y="42867"/>
                  </a:lnTo>
                  <a:lnTo>
                    <a:pt x="30089" y="48645"/>
                  </a:lnTo>
                  <a:lnTo>
                    <a:pt x="29464" y="48767"/>
                  </a:lnTo>
                  <a:lnTo>
                    <a:pt x="16359" y="47804"/>
                  </a:lnTo>
                  <a:lnTo>
                    <a:pt x="5843" y="40874"/>
                  </a:lnTo>
                  <a:lnTo>
                    <a:pt x="93" y="29447"/>
                  </a:lnTo>
                  <a:lnTo>
                    <a:pt x="0" y="28955"/>
                  </a:lnTo>
                  <a:lnTo>
                    <a:pt x="1136" y="16160"/>
                  </a:lnTo>
                  <a:lnTo>
                    <a:pt x="8336" y="5827"/>
                  </a:lnTo>
                  <a:lnTo>
                    <a:pt x="20125" y="86"/>
                  </a:lnTo>
                  <a:lnTo>
                    <a:pt x="205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99"/>
            <p:cNvSpPr/>
            <p:nvPr/>
          </p:nvSpPr>
          <p:spPr>
            <a:xfrm>
              <a:off x="2549119" y="5238868"/>
              <a:ext cx="50164" cy="46100"/>
            </a:xfrm>
            <a:custGeom>
              <a:avLst/>
              <a:gdLst/>
              <a:ahLst/>
              <a:cxnLst/>
              <a:rect l="l" t="t" r="r" b="b"/>
              <a:pathLst>
                <a:path w="50164" h="46100">
                  <a:moveTo>
                    <a:pt x="20827" y="0"/>
                  </a:moveTo>
                  <a:lnTo>
                    <a:pt x="9050" y="5259"/>
                  </a:lnTo>
                  <a:lnTo>
                    <a:pt x="1373" y="15267"/>
                  </a:lnTo>
                  <a:lnTo>
                    <a:pt x="0" y="27686"/>
                  </a:lnTo>
                  <a:lnTo>
                    <a:pt x="5373" y="38420"/>
                  </a:lnTo>
                  <a:lnTo>
                    <a:pt x="15947" y="45223"/>
                  </a:lnTo>
                  <a:lnTo>
                    <a:pt x="29337" y="46101"/>
                  </a:lnTo>
                  <a:lnTo>
                    <a:pt x="41062" y="40912"/>
                  </a:lnTo>
                  <a:lnTo>
                    <a:pt x="48779" y="30955"/>
                  </a:lnTo>
                  <a:lnTo>
                    <a:pt x="50164" y="18542"/>
                  </a:lnTo>
                  <a:lnTo>
                    <a:pt x="44756" y="7680"/>
                  </a:lnTo>
                  <a:lnTo>
                    <a:pt x="34191" y="874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00"/>
            <p:cNvSpPr/>
            <p:nvPr/>
          </p:nvSpPr>
          <p:spPr>
            <a:xfrm>
              <a:off x="2549119" y="5238868"/>
              <a:ext cx="50164" cy="46100"/>
            </a:xfrm>
            <a:custGeom>
              <a:avLst/>
              <a:gdLst/>
              <a:ahLst/>
              <a:cxnLst/>
              <a:rect l="l" t="t" r="r" b="b"/>
              <a:pathLst>
                <a:path w="50164" h="46100">
                  <a:moveTo>
                    <a:pt x="20827" y="0"/>
                  </a:moveTo>
                  <a:lnTo>
                    <a:pt x="34191" y="874"/>
                  </a:lnTo>
                  <a:lnTo>
                    <a:pt x="44756" y="7680"/>
                  </a:lnTo>
                  <a:lnTo>
                    <a:pt x="50164" y="18542"/>
                  </a:lnTo>
                  <a:lnTo>
                    <a:pt x="48779" y="30955"/>
                  </a:lnTo>
                  <a:lnTo>
                    <a:pt x="41062" y="40912"/>
                  </a:lnTo>
                  <a:lnTo>
                    <a:pt x="29337" y="46101"/>
                  </a:lnTo>
                  <a:lnTo>
                    <a:pt x="15947" y="45223"/>
                  </a:lnTo>
                  <a:lnTo>
                    <a:pt x="5373" y="38420"/>
                  </a:lnTo>
                  <a:lnTo>
                    <a:pt x="0" y="27686"/>
                  </a:lnTo>
                  <a:lnTo>
                    <a:pt x="1373" y="15267"/>
                  </a:lnTo>
                  <a:lnTo>
                    <a:pt x="9050" y="5259"/>
                  </a:lnTo>
                  <a:lnTo>
                    <a:pt x="208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49"/>
            <p:cNvSpPr/>
            <p:nvPr/>
          </p:nvSpPr>
          <p:spPr>
            <a:xfrm>
              <a:off x="178" y="2712711"/>
              <a:ext cx="50076" cy="48767"/>
            </a:xfrm>
            <a:custGeom>
              <a:avLst/>
              <a:gdLst/>
              <a:ahLst/>
              <a:cxnLst/>
              <a:rect l="l" t="t" r="r" b="b"/>
              <a:pathLst>
                <a:path w="50076" h="48767">
                  <a:moveTo>
                    <a:pt x="20574" y="0"/>
                  </a:moveTo>
                  <a:lnTo>
                    <a:pt x="20054" y="100"/>
                  </a:lnTo>
                  <a:lnTo>
                    <a:pt x="8296" y="5856"/>
                  </a:lnTo>
                  <a:lnTo>
                    <a:pt x="1109" y="16181"/>
                  </a:lnTo>
                  <a:lnTo>
                    <a:pt x="0" y="28955"/>
                  </a:lnTo>
                  <a:lnTo>
                    <a:pt x="101" y="29477"/>
                  </a:lnTo>
                  <a:lnTo>
                    <a:pt x="5898" y="40888"/>
                  </a:lnTo>
                  <a:lnTo>
                    <a:pt x="16416" y="47807"/>
                  </a:lnTo>
                  <a:lnTo>
                    <a:pt x="29502" y="48767"/>
                  </a:lnTo>
                  <a:lnTo>
                    <a:pt x="30021" y="48667"/>
                  </a:lnTo>
                  <a:lnTo>
                    <a:pt x="41779" y="42911"/>
                  </a:lnTo>
                  <a:lnTo>
                    <a:pt x="48966" y="32586"/>
                  </a:lnTo>
                  <a:lnTo>
                    <a:pt x="50076" y="19812"/>
                  </a:lnTo>
                  <a:lnTo>
                    <a:pt x="49974" y="19290"/>
                  </a:lnTo>
                  <a:lnTo>
                    <a:pt x="44175" y="7879"/>
                  </a:lnTo>
                  <a:lnTo>
                    <a:pt x="33654" y="960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50"/>
            <p:cNvSpPr/>
            <p:nvPr/>
          </p:nvSpPr>
          <p:spPr>
            <a:xfrm>
              <a:off x="178" y="2712711"/>
              <a:ext cx="50076" cy="48767"/>
            </a:xfrm>
            <a:custGeom>
              <a:avLst/>
              <a:gdLst/>
              <a:ahLst/>
              <a:cxnLst/>
              <a:rect l="l" t="t" r="r" b="b"/>
              <a:pathLst>
                <a:path w="50076" h="48767">
                  <a:moveTo>
                    <a:pt x="20574" y="0"/>
                  </a:moveTo>
                  <a:lnTo>
                    <a:pt x="33654" y="960"/>
                  </a:lnTo>
                  <a:lnTo>
                    <a:pt x="44175" y="7879"/>
                  </a:lnTo>
                  <a:lnTo>
                    <a:pt x="49974" y="19290"/>
                  </a:lnTo>
                  <a:lnTo>
                    <a:pt x="50076" y="19812"/>
                  </a:lnTo>
                  <a:lnTo>
                    <a:pt x="48966" y="32586"/>
                  </a:lnTo>
                  <a:lnTo>
                    <a:pt x="41779" y="42911"/>
                  </a:lnTo>
                  <a:lnTo>
                    <a:pt x="30021" y="48667"/>
                  </a:lnTo>
                  <a:lnTo>
                    <a:pt x="29502" y="48767"/>
                  </a:lnTo>
                  <a:lnTo>
                    <a:pt x="16416" y="47807"/>
                  </a:lnTo>
                  <a:lnTo>
                    <a:pt x="5898" y="40888"/>
                  </a:lnTo>
                  <a:lnTo>
                    <a:pt x="101" y="29477"/>
                  </a:lnTo>
                  <a:lnTo>
                    <a:pt x="0" y="28955"/>
                  </a:lnTo>
                  <a:lnTo>
                    <a:pt x="1109" y="16181"/>
                  </a:lnTo>
                  <a:lnTo>
                    <a:pt x="8296" y="5856"/>
                  </a:lnTo>
                  <a:lnTo>
                    <a:pt x="20054" y="100"/>
                  </a:lnTo>
                  <a:lnTo>
                    <a:pt x="205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48"/>
            <p:cNvSpPr/>
            <p:nvPr/>
          </p:nvSpPr>
          <p:spPr>
            <a:xfrm>
              <a:off x="0" y="3098283"/>
              <a:ext cx="45072" cy="42417"/>
            </a:xfrm>
            <a:custGeom>
              <a:avLst/>
              <a:gdLst/>
              <a:ahLst/>
              <a:cxnLst/>
              <a:rect l="l" t="t" r="r" b="b"/>
              <a:pathLst>
                <a:path w="45072" h="42417">
                  <a:moveTo>
                    <a:pt x="25615" y="0"/>
                  </a:moveTo>
                  <a:lnTo>
                    <a:pt x="37792" y="5544"/>
                  </a:lnTo>
                  <a:lnTo>
                    <a:pt x="44571" y="16256"/>
                  </a:lnTo>
                  <a:lnTo>
                    <a:pt x="45072" y="24510"/>
                  </a:lnTo>
                  <a:lnTo>
                    <a:pt x="39383" y="35901"/>
                  </a:lnTo>
                  <a:lnTo>
                    <a:pt x="28125" y="42092"/>
                  </a:lnTo>
                  <a:lnTo>
                    <a:pt x="19456" y="42417"/>
                  </a:lnTo>
                  <a:lnTo>
                    <a:pt x="7280" y="36907"/>
                  </a:lnTo>
                  <a:lnTo>
                    <a:pt x="500" y="26214"/>
                  </a:lnTo>
                  <a:lnTo>
                    <a:pt x="0" y="17906"/>
                  </a:lnTo>
                  <a:lnTo>
                    <a:pt x="5689" y="6516"/>
                  </a:lnTo>
                  <a:lnTo>
                    <a:pt x="16946" y="325"/>
                  </a:lnTo>
                  <a:lnTo>
                    <a:pt x="2561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46"/>
            <p:cNvSpPr/>
            <p:nvPr/>
          </p:nvSpPr>
          <p:spPr>
            <a:xfrm>
              <a:off x="1326363" y="4270112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1369" y="26260"/>
                  </a:lnTo>
                  <a:lnTo>
                    <a:pt x="10417" y="35854"/>
                  </a:lnTo>
                  <a:lnTo>
                    <a:pt x="25145" y="39624"/>
                  </a:lnTo>
                  <a:lnTo>
                    <a:pt x="33322" y="38546"/>
                  </a:lnTo>
                  <a:lnTo>
                    <a:pt x="45502" y="31423"/>
                  </a:lnTo>
                  <a:lnTo>
                    <a:pt x="50291" y="19812"/>
                  </a:lnTo>
                  <a:lnTo>
                    <a:pt x="48922" y="13363"/>
                  </a:lnTo>
                  <a:lnTo>
                    <a:pt x="39874" y="3769"/>
                  </a:lnTo>
                  <a:lnTo>
                    <a:pt x="25145" y="0"/>
                  </a:lnTo>
                  <a:lnTo>
                    <a:pt x="16969" y="1077"/>
                  </a:lnTo>
                  <a:lnTo>
                    <a:pt x="4789" y="820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47"/>
            <p:cNvSpPr/>
            <p:nvPr/>
          </p:nvSpPr>
          <p:spPr>
            <a:xfrm>
              <a:off x="1326363" y="4270112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4789" y="8200"/>
                  </a:lnTo>
                  <a:lnTo>
                    <a:pt x="16969" y="1077"/>
                  </a:lnTo>
                  <a:lnTo>
                    <a:pt x="25145" y="0"/>
                  </a:lnTo>
                  <a:lnTo>
                    <a:pt x="39874" y="3769"/>
                  </a:lnTo>
                  <a:lnTo>
                    <a:pt x="48922" y="13363"/>
                  </a:lnTo>
                  <a:lnTo>
                    <a:pt x="50291" y="19812"/>
                  </a:lnTo>
                  <a:lnTo>
                    <a:pt x="45502" y="31423"/>
                  </a:lnTo>
                  <a:lnTo>
                    <a:pt x="33322" y="38546"/>
                  </a:lnTo>
                  <a:lnTo>
                    <a:pt x="25145" y="39624"/>
                  </a:lnTo>
                  <a:lnTo>
                    <a:pt x="10417" y="35854"/>
                  </a:lnTo>
                  <a:lnTo>
                    <a:pt x="1369" y="2626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45"/>
            <p:cNvSpPr/>
            <p:nvPr/>
          </p:nvSpPr>
          <p:spPr>
            <a:xfrm>
              <a:off x="3536163" y="4448419"/>
              <a:ext cx="50292" cy="42671"/>
            </a:xfrm>
            <a:custGeom>
              <a:avLst/>
              <a:gdLst/>
              <a:ahLst/>
              <a:cxnLst/>
              <a:rect l="l" t="t" r="r" b="b"/>
              <a:pathLst>
                <a:path w="50292" h="42672">
                  <a:moveTo>
                    <a:pt x="0" y="21336"/>
                  </a:moveTo>
                  <a:lnTo>
                    <a:pt x="4528" y="9121"/>
                  </a:lnTo>
                  <a:lnTo>
                    <a:pt x="16111" y="1421"/>
                  </a:lnTo>
                  <a:lnTo>
                    <a:pt x="25146" y="0"/>
                  </a:lnTo>
                  <a:lnTo>
                    <a:pt x="39508" y="3824"/>
                  </a:lnTo>
                  <a:lnTo>
                    <a:pt x="48607" y="13643"/>
                  </a:lnTo>
                  <a:lnTo>
                    <a:pt x="50292" y="21336"/>
                  </a:lnTo>
                  <a:lnTo>
                    <a:pt x="45763" y="33550"/>
                  </a:lnTo>
                  <a:lnTo>
                    <a:pt x="34180" y="41250"/>
                  </a:lnTo>
                  <a:lnTo>
                    <a:pt x="25146" y="42672"/>
                  </a:lnTo>
                  <a:lnTo>
                    <a:pt x="10783" y="38847"/>
                  </a:lnTo>
                  <a:lnTo>
                    <a:pt x="1684" y="29028"/>
                  </a:lnTo>
                  <a:lnTo>
                    <a:pt x="0" y="213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44"/>
            <p:cNvSpPr/>
            <p:nvPr/>
          </p:nvSpPr>
          <p:spPr>
            <a:xfrm>
              <a:off x="4295216" y="3700644"/>
              <a:ext cx="48565" cy="43207"/>
            </a:xfrm>
            <a:custGeom>
              <a:avLst/>
              <a:gdLst/>
              <a:ahLst/>
              <a:cxnLst/>
              <a:rect l="l" t="t" r="r" b="b"/>
              <a:pathLst>
                <a:path w="48565" h="43207">
                  <a:moveTo>
                    <a:pt x="152" y="29717"/>
                  </a:moveTo>
                  <a:lnTo>
                    <a:pt x="0" y="18302"/>
                  </a:lnTo>
                  <a:lnTo>
                    <a:pt x="6315" y="8052"/>
                  </a:lnTo>
                  <a:lnTo>
                    <a:pt x="17424" y="1269"/>
                  </a:lnTo>
                  <a:lnTo>
                    <a:pt x="30745" y="0"/>
                  </a:lnTo>
                  <a:lnTo>
                    <a:pt x="41955" y="4576"/>
                  </a:lnTo>
                  <a:lnTo>
                    <a:pt x="48412" y="13461"/>
                  </a:lnTo>
                  <a:lnTo>
                    <a:pt x="48565" y="24904"/>
                  </a:lnTo>
                  <a:lnTo>
                    <a:pt x="42249" y="35182"/>
                  </a:lnTo>
                  <a:lnTo>
                    <a:pt x="31140" y="41909"/>
                  </a:lnTo>
                  <a:lnTo>
                    <a:pt x="17820" y="43207"/>
                  </a:lnTo>
                  <a:lnTo>
                    <a:pt x="6610" y="38658"/>
                  </a:lnTo>
                  <a:lnTo>
                    <a:pt x="152" y="29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43"/>
            <p:cNvSpPr/>
            <p:nvPr/>
          </p:nvSpPr>
          <p:spPr>
            <a:xfrm>
              <a:off x="3697808" y="4811040"/>
              <a:ext cx="48557" cy="43237"/>
            </a:xfrm>
            <a:custGeom>
              <a:avLst/>
              <a:gdLst/>
              <a:ahLst/>
              <a:cxnLst/>
              <a:rect l="l" t="t" r="r" b="b"/>
              <a:pathLst>
                <a:path w="48557" h="43237">
                  <a:moveTo>
                    <a:pt x="152" y="29809"/>
                  </a:moveTo>
                  <a:lnTo>
                    <a:pt x="0" y="18309"/>
                  </a:lnTo>
                  <a:lnTo>
                    <a:pt x="6315" y="8060"/>
                  </a:lnTo>
                  <a:lnTo>
                    <a:pt x="17424" y="1361"/>
                  </a:lnTo>
                  <a:lnTo>
                    <a:pt x="30697" y="0"/>
                  </a:lnTo>
                  <a:lnTo>
                    <a:pt x="41884" y="4530"/>
                  </a:lnTo>
                  <a:lnTo>
                    <a:pt x="48412" y="13553"/>
                  </a:lnTo>
                  <a:lnTo>
                    <a:pt x="48557" y="24991"/>
                  </a:lnTo>
                  <a:lnTo>
                    <a:pt x="42203" y="35224"/>
                  </a:lnTo>
                  <a:lnTo>
                    <a:pt x="31140" y="41874"/>
                  </a:lnTo>
                  <a:lnTo>
                    <a:pt x="17844" y="43237"/>
                  </a:lnTo>
                  <a:lnTo>
                    <a:pt x="6646" y="38717"/>
                  </a:lnTo>
                  <a:lnTo>
                    <a:pt x="152" y="298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42"/>
            <p:cNvSpPr/>
            <p:nvPr/>
          </p:nvSpPr>
          <p:spPr>
            <a:xfrm>
              <a:off x="4180180" y="4769325"/>
              <a:ext cx="48259" cy="40941"/>
            </a:xfrm>
            <a:custGeom>
              <a:avLst/>
              <a:gdLst/>
              <a:ahLst/>
              <a:cxnLst/>
              <a:rect l="l" t="t" r="r" b="b"/>
              <a:pathLst>
                <a:path w="48259" h="40941">
                  <a:moveTo>
                    <a:pt x="0" y="28598"/>
                  </a:moveTo>
                  <a:lnTo>
                    <a:pt x="189" y="17502"/>
                  </a:lnTo>
                  <a:lnTo>
                    <a:pt x="7082" y="7544"/>
                  </a:lnTo>
                  <a:lnTo>
                    <a:pt x="17652" y="1420"/>
                  </a:lnTo>
                  <a:lnTo>
                    <a:pt x="31281" y="0"/>
                  </a:lnTo>
                  <a:lnTo>
                    <a:pt x="42513" y="4426"/>
                  </a:lnTo>
                  <a:lnTo>
                    <a:pt x="48259" y="12342"/>
                  </a:lnTo>
                  <a:lnTo>
                    <a:pt x="48070" y="23468"/>
                  </a:lnTo>
                  <a:lnTo>
                    <a:pt x="41177" y="33453"/>
                  </a:lnTo>
                  <a:lnTo>
                    <a:pt x="30606" y="39520"/>
                  </a:lnTo>
                  <a:lnTo>
                    <a:pt x="16978" y="40941"/>
                  </a:lnTo>
                  <a:lnTo>
                    <a:pt x="5746" y="36514"/>
                  </a:lnTo>
                  <a:lnTo>
                    <a:pt x="0" y="285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41"/>
            <p:cNvSpPr/>
            <p:nvPr/>
          </p:nvSpPr>
          <p:spPr>
            <a:xfrm>
              <a:off x="3703676" y="4473946"/>
              <a:ext cx="50292" cy="49022"/>
            </a:xfrm>
            <a:custGeom>
              <a:avLst/>
              <a:gdLst/>
              <a:ahLst/>
              <a:cxnLst/>
              <a:rect l="l" t="t" r="r" b="b"/>
              <a:pathLst>
                <a:path w="50292" h="49022">
                  <a:moveTo>
                    <a:pt x="34691" y="47571"/>
                  </a:moveTo>
                  <a:lnTo>
                    <a:pt x="45057" y="40113"/>
                  </a:lnTo>
                  <a:lnTo>
                    <a:pt x="50292" y="28194"/>
                  </a:lnTo>
                  <a:lnTo>
                    <a:pt x="48669" y="15284"/>
                  </a:lnTo>
                  <a:lnTo>
                    <a:pt x="40898" y="5188"/>
                  </a:lnTo>
                  <a:lnTo>
                    <a:pt x="28702" y="0"/>
                  </a:lnTo>
                  <a:lnTo>
                    <a:pt x="15543" y="1478"/>
                  </a:lnTo>
                  <a:lnTo>
                    <a:pt x="5206" y="8965"/>
                  </a:lnTo>
                  <a:lnTo>
                    <a:pt x="0" y="20828"/>
                  </a:lnTo>
                  <a:lnTo>
                    <a:pt x="1594" y="33737"/>
                  </a:lnTo>
                  <a:lnTo>
                    <a:pt x="9337" y="43833"/>
                  </a:lnTo>
                  <a:lnTo>
                    <a:pt x="21590" y="49022"/>
                  </a:lnTo>
                  <a:lnTo>
                    <a:pt x="34691" y="475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40"/>
            <p:cNvSpPr/>
            <p:nvPr/>
          </p:nvSpPr>
          <p:spPr>
            <a:xfrm>
              <a:off x="3967455" y="3818880"/>
              <a:ext cx="45084" cy="39750"/>
            </a:xfrm>
            <a:custGeom>
              <a:avLst/>
              <a:gdLst/>
              <a:ahLst/>
              <a:cxnLst/>
              <a:rect l="l" t="t" r="r" b="b"/>
              <a:pathLst>
                <a:path w="45084" h="39750">
                  <a:moveTo>
                    <a:pt x="27612" y="39712"/>
                  </a:moveTo>
                  <a:lnTo>
                    <a:pt x="39243" y="34110"/>
                  </a:lnTo>
                  <a:lnTo>
                    <a:pt x="45084" y="23241"/>
                  </a:lnTo>
                  <a:lnTo>
                    <a:pt x="44677" y="16166"/>
                  </a:lnTo>
                  <a:lnTo>
                    <a:pt x="37906" y="5560"/>
                  </a:lnTo>
                  <a:lnTo>
                    <a:pt x="25400" y="0"/>
                  </a:lnTo>
                  <a:lnTo>
                    <a:pt x="17538" y="93"/>
                  </a:lnTo>
                  <a:lnTo>
                    <a:pt x="5863" y="5738"/>
                  </a:lnTo>
                  <a:lnTo>
                    <a:pt x="0" y="16637"/>
                  </a:lnTo>
                  <a:lnTo>
                    <a:pt x="389" y="23628"/>
                  </a:lnTo>
                  <a:lnTo>
                    <a:pt x="7150" y="34209"/>
                  </a:lnTo>
                  <a:lnTo>
                    <a:pt x="19684" y="39750"/>
                  </a:lnTo>
                  <a:lnTo>
                    <a:pt x="27612" y="3971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39"/>
            <p:cNvSpPr/>
            <p:nvPr/>
          </p:nvSpPr>
          <p:spPr>
            <a:xfrm>
              <a:off x="3664687" y="3741284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60" y="39657"/>
                  </a:moveTo>
                  <a:lnTo>
                    <a:pt x="39276" y="34012"/>
                  </a:lnTo>
                  <a:lnTo>
                    <a:pt x="45085" y="23113"/>
                  </a:lnTo>
                  <a:lnTo>
                    <a:pt x="44744" y="16055"/>
                  </a:lnTo>
                  <a:lnTo>
                    <a:pt x="38025" y="5517"/>
                  </a:lnTo>
                  <a:lnTo>
                    <a:pt x="25526" y="0"/>
                  </a:lnTo>
                  <a:lnTo>
                    <a:pt x="17501" y="52"/>
                  </a:lnTo>
                  <a:lnTo>
                    <a:pt x="5856" y="5666"/>
                  </a:lnTo>
                  <a:lnTo>
                    <a:pt x="0" y="16509"/>
                  </a:lnTo>
                  <a:lnTo>
                    <a:pt x="407" y="23570"/>
                  </a:lnTo>
                  <a:lnTo>
                    <a:pt x="7178" y="34135"/>
                  </a:lnTo>
                  <a:lnTo>
                    <a:pt x="19685" y="39750"/>
                  </a:lnTo>
                  <a:lnTo>
                    <a:pt x="27560" y="396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38"/>
            <p:cNvSpPr/>
            <p:nvPr/>
          </p:nvSpPr>
          <p:spPr>
            <a:xfrm>
              <a:off x="3548228" y="4956166"/>
              <a:ext cx="45084" cy="49022"/>
            </a:xfrm>
            <a:custGeom>
              <a:avLst/>
              <a:gdLst/>
              <a:ahLst/>
              <a:cxnLst/>
              <a:rect l="l" t="t" r="r" b="b"/>
              <a:pathLst>
                <a:path w="45084" h="49022">
                  <a:moveTo>
                    <a:pt x="26034" y="0"/>
                  </a:moveTo>
                  <a:lnTo>
                    <a:pt x="37452" y="5446"/>
                  </a:lnTo>
                  <a:lnTo>
                    <a:pt x="44224" y="16348"/>
                  </a:lnTo>
                  <a:lnTo>
                    <a:pt x="45084" y="27812"/>
                  </a:lnTo>
                  <a:lnTo>
                    <a:pt x="39726" y="40259"/>
                  </a:lnTo>
                  <a:lnTo>
                    <a:pt x="29507" y="47834"/>
                  </a:lnTo>
                  <a:lnTo>
                    <a:pt x="18922" y="49022"/>
                  </a:lnTo>
                  <a:lnTo>
                    <a:pt x="7532" y="43595"/>
                  </a:lnTo>
                  <a:lnTo>
                    <a:pt x="795" y="32730"/>
                  </a:lnTo>
                  <a:lnTo>
                    <a:pt x="0" y="21209"/>
                  </a:lnTo>
                  <a:lnTo>
                    <a:pt x="5286" y="8735"/>
                  </a:lnTo>
                  <a:lnTo>
                    <a:pt x="15514" y="1164"/>
                  </a:lnTo>
                  <a:lnTo>
                    <a:pt x="2603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36"/>
            <p:cNvSpPr/>
            <p:nvPr/>
          </p:nvSpPr>
          <p:spPr>
            <a:xfrm>
              <a:off x="1607541" y="4127237"/>
              <a:ext cx="44704" cy="48640"/>
            </a:xfrm>
            <a:custGeom>
              <a:avLst/>
              <a:gdLst/>
              <a:ahLst/>
              <a:cxnLst/>
              <a:rect l="l" t="t" r="r" b="b"/>
              <a:pathLst>
                <a:path w="44704" h="48640">
                  <a:moveTo>
                    <a:pt x="17906" y="0"/>
                  </a:moveTo>
                  <a:lnTo>
                    <a:pt x="7917" y="4680"/>
                  </a:lnTo>
                  <a:lnTo>
                    <a:pt x="911" y="15074"/>
                  </a:lnTo>
                  <a:lnTo>
                    <a:pt x="0" y="28448"/>
                  </a:lnTo>
                  <a:lnTo>
                    <a:pt x="4610" y="39296"/>
                  </a:lnTo>
                  <a:lnTo>
                    <a:pt x="14422" y="47209"/>
                  </a:lnTo>
                  <a:lnTo>
                    <a:pt x="26797" y="48640"/>
                  </a:lnTo>
                  <a:lnTo>
                    <a:pt x="36729" y="43960"/>
                  </a:lnTo>
                  <a:lnTo>
                    <a:pt x="43762" y="33566"/>
                  </a:lnTo>
                  <a:lnTo>
                    <a:pt x="44704" y="20192"/>
                  </a:lnTo>
                  <a:lnTo>
                    <a:pt x="40093" y="9344"/>
                  </a:lnTo>
                  <a:lnTo>
                    <a:pt x="30281" y="1431"/>
                  </a:lnTo>
                  <a:lnTo>
                    <a:pt x="1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7" name="object 37"/>
            <p:cNvSpPr/>
            <p:nvPr/>
          </p:nvSpPr>
          <p:spPr>
            <a:xfrm>
              <a:off x="1607541" y="4127237"/>
              <a:ext cx="44704" cy="48640"/>
            </a:xfrm>
            <a:custGeom>
              <a:avLst/>
              <a:gdLst/>
              <a:ahLst/>
              <a:cxnLst/>
              <a:rect l="l" t="t" r="r" b="b"/>
              <a:pathLst>
                <a:path w="44704" h="48640">
                  <a:moveTo>
                    <a:pt x="17906" y="0"/>
                  </a:moveTo>
                  <a:lnTo>
                    <a:pt x="30281" y="1431"/>
                  </a:lnTo>
                  <a:lnTo>
                    <a:pt x="40093" y="9344"/>
                  </a:lnTo>
                  <a:lnTo>
                    <a:pt x="44704" y="20192"/>
                  </a:lnTo>
                  <a:lnTo>
                    <a:pt x="43762" y="33566"/>
                  </a:lnTo>
                  <a:lnTo>
                    <a:pt x="36729" y="43960"/>
                  </a:lnTo>
                  <a:lnTo>
                    <a:pt x="26797" y="48640"/>
                  </a:lnTo>
                  <a:lnTo>
                    <a:pt x="14422" y="47209"/>
                  </a:lnTo>
                  <a:lnTo>
                    <a:pt x="4610" y="39296"/>
                  </a:lnTo>
                  <a:lnTo>
                    <a:pt x="0" y="28448"/>
                  </a:lnTo>
                  <a:lnTo>
                    <a:pt x="911" y="15074"/>
                  </a:lnTo>
                  <a:lnTo>
                    <a:pt x="7917" y="4680"/>
                  </a:lnTo>
                  <a:lnTo>
                    <a:pt x="1790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35"/>
            <p:cNvSpPr/>
            <p:nvPr/>
          </p:nvSpPr>
          <p:spPr>
            <a:xfrm>
              <a:off x="3699739" y="4993758"/>
              <a:ext cx="50037" cy="42163"/>
            </a:xfrm>
            <a:custGeom>
              <a:avLst/>
              <a:gdLst/>
              <a:ahLst/>
              <a:cxnLst/>
              <a:rect l="l" t="t" r="r" b="b"/>
              <a:pathLst>
                <a:path w="50037" h="42163">
                  <a:moveTo>
                    <a:pt x="21209" y="0"/>
                  </a:moveTo>
                  <a:lnTo>
                    <a:pt x="35081" y="763"/>
                  </a:lnTo>
                  <a:lnTo>
                    <a:pt x="45650" y="7446"/>
                  </a:lnTo>
                  <a:lnTo>
                    <a:pt x="50037" y="16509"/>
                  </a:lnTo>
                  <a:lnTo>
                    <a:pt x="48304" y="28370"/>
                  </a:lnTo>
                  <a:lnTo>
                    <a:pt x="39853" y="37786"/>
                  </a:lnTo>
                  <a:lnTo>
                    <a:pt x="28956" y="42163"/>
                  </a:lnTo>
                  <a:lnTo>
                    <a:pt x="15114" y="41412"/>
                  </a:lnTo>
                  <a:lnTo>
                    <a:pt x="4515" y="34769"/>
                  </a:lnTo>
                  <a:lnTo>
                    <a:pt x="0" y="25653"/>
                  </a:lnTo>
                  <a:lnTo>
                    <a:pt x="1725" y="13820"/>
                  </a:lnTo>
                  <a:lnTo>
                    <a:pt x="10173" y="4414"/>
                  </a:lnTo>
                  <a:lnTo>
                    <a:pt x="2120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20"/>
            <p:cNvSpPr txBox="1"/>
            <p:nvPr/>
          </p:nvSpPr>
          <p:spPr>
            <a:xfrm>
              <a:off x="182245" y="2652580"/>
              <a:ext cx="1143320" cy="4978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855"/>
                </a:lnSpc>
                <a:spcBef>
                  <a:spcPts val="92"/>
                </a:spcBef>
              </a:pPr>
              <a:r>
                <a:rPr sz="1700" spc="0" dirty="0" smtClean="0">
                  <a:latin typeface="Tahoma"/>
                  <a:cs typeface="Tahoma"/>
                </a:rPr>
                <a:t>den</a:t>
              </a:r>
              <a:r>
                <a:rPr sz="1700" spc="4" dirty="0" smtClean="0">
                  <a:latin typeface="Tahoma"/>
                  <a:cs typeface="Tahoma"/>
                </a:rPr>
                <a:t>o</a:t>
              </a:r>
              <a:r>
                <a:rPr sz="1700" spc="0" dirty="0" smtClean="0">
                  <a:latin typeface="Tahoma"/>
                  <a:cs typeface="Tahoma"/>
                </a:rPr>
                <a:t>tes</a:t>
              </a:r>
              <a:r>
                <a:rPr sz="1700" spc="-99" dirty="0" smtClean="0">
                  <a:latin typeface="Tahoma"/>
                  <a:cs typeface="Tahoma"/>
                </a:rPr>
                <a:t> </a:t>
              </a:r>
              <a:r>
                <a:rPr sz="1700" spc="0" dirty="0" smtClean="0">
                  <a:latin typeface="Tahoma"/>
                  <a:cs typeface="Tahoma"/>
                </a:rPr>
                <a:t>+1</a:t>
              </a:r>
              <a:endParaRPr sz="1700">
                <a:latin typeface="Tahoma"/>
                <a:cs typeface="Tahoma"/>
              </a:endParaRPr>
            </a:p>
            <a:p>
              <a:pPr marL="52324" marR="32232">
                <a:lnSpc>
                  <a:spcPts val="2030"/>
                </a:lnSpc>
                <a:spcBef>
                  <a:spcPts val="8"/>
                </a:spcBef>
              </a:pPr>
              <a:r>
                <a:rPr sz="2550" spc="0" baseline="-1624" dirty="0" smtClean="0">
                  <a:latin typeface="Tahoma"/>
                  <a:cs typeface="Tahoma"/>
                </a:rPr>
                <a:t>den</a:t>
              </a:r>
              <a:r>
                <a:rPr sz="2550" spc="4" baseline="-1624" dirty="0" smtClean="0">
                  <a:latin typeface="Tahoma"/>
                  <a:cs typeface="Tahoma"/>
                </a:rPr>
                <a:t>o</a:t>
              </a:r>
              <a:r>
                <a:rPr sz="2550" spc="0" baseline="-1624" dirty="0" smtClean="0">
                  <a:latin typeface="Tahoma"/>
                  <a:cs typeface="Tahoma"/>
                </a:rPr>
                <a:t>tes</a:t>
              </a:r>
              <a:r>
                <a:rPr sz="2550" spc="-94" baseline="-1624" dirty="0" smtClean="0">
                  <a:latin typeface="Tahoma"/>
                  <a:cs typeface="Tahoma"/>
                </a:rPr>
                <a:t> </a:t>
              </a:r>
              <a:r>
                <a:rPr sz="2550" spc="-4" baseline="-1624" dirty="0" smtClean="0">
                  <a:latin typeface="Tahoma"/>
                  <a:cs typeface="Tahoma"/>
                </a:rPr>
                <a:t>-</a:t>
              </a:r>
              <a:r>
                <a:rPr sz="2550" spc="0" baseline="-1624" dirty="0" smtClean="0">
                  <a:latin typeface="Tahoma"/>
                  <a:cs typeface="Tahoma"/>
                </a:rPr>
                <a:t>1</a:t>
              </a:r>
              <a:endParaRPr sz="1700">
                <a:latin typeface="Tahoma"/>
                <a:cs typeface="Tahoma"/>
              </a:endParaRPr>
            </a:p>
          </p:txBody>
        </p:sp>
        <p:sp>
          <p:nvSpPr>
            <p:cNvPr id="160" name="object 10"/>
            <p:cNvSpPr txBox="1"/>
            <p:nvPr/>
          </p:nvSpPr>
          <p:spPr>
            <a:xfrm>
              <a:off x="1285977" y="2841362"/>
              <a:ext cx="129539" cy="28285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1" name="object 9"/>
            <p:cNvSpPr txBox="1"/>
            <p:nvPr/>
          </p:nvSpPr>
          <p:spPr>
            <a:xfrm>
              <a:off x="1415517" y="2841362"/>
              <a:ext cx="2956560" cy="28285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2" name="object 8"/>
            <p:cNvSpPr txBox="1"/>
            <p:nvPr/>
          </p:nvSpPr>
          <p:spPr>
            <a:xfrm>
              <a:off x="1285977" y="5669906"/>
              <a:ext cx="129539" cy="1295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3" name="object 7"/>
            <p:cNvSpPr txBox="1"/>
            <p:nvPr/>
          </p:nvSpPr>
          <p:spPr>
            <a:xfrm>
              <a:off x="1415517" y="5669906"/>
              <a:ext cx="2956560" cy="1295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</p:spTree>
    <p:extLst>
      <p:ext uri="{BB962C8B-B14F-4D97-AF65-F5344CB8AC3E}">
        <p14:creationId xmlns:p14="http://schemas.microsoft.com/office/powerpoint/2010/main" val="37488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761" y="3222406"/>
            <a:ext cx="3412887" cy="30000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4389047" y="1187422"/>
            <a:ext cx="4520945" cy="1689926"/>
            <a:chOff x="5569712" y="173822"/>
            <a:chExt cx="4520945" cy="1689926"/>
          </a:xfrm>
        </p:grpSpPr>
        <p:sp>
          <p:nvSpPr>
            <p:cNvPr id="80" name="object 22"/>
            <p:cNvSpPr/>
            <p:nvPr/>
          </p:nvSpPr>
          <p:spPr>
            <a:xfrm>
              <a:off x="6958583" y="789431"/>
              <a:ext cx="1350264" cy="559308"/>
            </a:xfrm>
            <a:custGeom>
              <a:avLst/>
              <a:gdLst/>
              <a:ahLst/>
              <a:cxnLst/>
              <a:rect l="l" t="t" r="r" b="b"/>
              <a:pathLst>
                <a:path w="1350264" h="559308">
                  <a:moveTo>
                    <a:pt x="0" y="559308"/>
                  </a:moveTo>
                  <a:lnTo>
                    <a:pt x="1350264" y="559308"/>
                  </a:lnTo>
                  <a:lnTo>
                    <a:pt x="1350264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23"/>
            <p:cNvSpPr/>
            <p:nvPr/>
          </p:nvSpPr>
          <p:spPr>
            <a:xfrm>
              <a:off x="6958583" y="789431"/>
              <a:ext cx="1350264" cy="559308"/>
            </a:xfrm>
            <a:custGeom>
              <a:avLst/>
              <a:gdLst/>
              <a:ahLst/>
              <a:cxnLst/>
              <a:rect l="l" t="t" r="r" b="b"/>
              <a:pathLst>
                <a:path w="1350264" h="559308">
                  <a:moveTo>
                    <a:pt x="0" y="559308"/>
                  </a:moveTo>
                  <a:lnTo>
                    <a:pt x="1350264" y="559308"/>
                  </a:lnTo>
                  <a:lnTo>
                    <a:pt x="1350264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24"/>
            <p:cNvSpPr/>
            <p:nvPr/>
          </p:nvSpPr>
          <p:spPr>
            <a:xfrm>
              <a:off x="5801868" y="1014984"/>
              <a:ext cx="1156715" cy="76200"/>
            </a:xfrm>
            <a:custGeom>
              <a:avLst/>
              <a:gdLst/>
              <a:ahLst/>
              <a:cxnLst/>
              <a:rect l="l" t="t" r="r" b="b"/>
              <a:pathLst>
                <a:path w="1156715" h="76200">
                  <a:moveTo>
                    <a:pt x="1093215" y="44450"/>
                  </a:moveTo>
                  <a:lnTo>
                    <a:pt x="1080515" y="44450"/>
                  </a:lnTo>
                  <a:lnTo>
                    <a:pt x="1080515" y="76200"/>
                  </a:lnTo>
                  <a:lnTo>
                    <a:pt x="1156715" y="38100"/>
                  </a:lnTo>
                  <a:lnTo>
                    <a:pt x="1093215" y="44450"/>
                  </a:lnTo>
                  <a:close/>
                </a:path>
                <a:path w="1156715" h="76200">
                  <a:moveTo>
                    <a:pt x="1093215" y="31750"/>
                  </a:moveTo>
                  <a:lnTo>
                    <a:pt x="1080515" y="0"/>
                  </a:lnTo>
                  <a:lnTo>
                    <a:pt x="1080515" y="31750"/>
                  </a:lnTo>
                  <a:lnTo>
                    <a:pt x="1093215" y="31750"/>
                  </a:lnTo>
                  <a:close/>
                </a:path>
                <a:path w="1156715" h="76200">
                  <a:moveTo>
                    <a:pt x="0" y="31750"/>
                  </a:moveTo>
                  <a:lnTo>
                    <a:pt x="0" y="44450"/>
                  </a:lnTo>
                  <a:lnTo>
                    <a:pt x="1093215" y="44450"/>
                  </a:lnTo>
                  <a:lnTo>
                    <a:pt x="1156715" y="38100"/>
                  </a:lnTo>
                  <a:lnTo>
                    <a:pt x="1080515" y="0"/>
                  </a:lnTo>
                  <a:lnTo>
                    <a:pt x="1093215" y="3175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25"/>
            <p:cNvSpPr/>
            <p:nvPr/>
          </p:nvSpPr>
          <p:spPr>
            <a:xfrm>
              <a:off x="7498080" y="460248"/>
              <a:ext cx="76200" cy="321563"/>
            </a:xfrm>
            <a:custGeom>
              <a:avLst/>
              <a:gdLst/>
              <a:ahLst/>
              <a:cxnLst/>
              <a:rect l="l" t="t" r="r" b="b"/>
              <a:pathLst>
                <a:path w="76200" h="321563">
                  <a:moveTo>
                    <a:pt x="31749" y="245364"/>
                  </a:moveTo>
                  <a:lnTo>
                    <a:pt x="0" y="245363"/>
                  </a:lnTo>
                  <a:lnTo>
                    <a:pt x="38100" y="321563"/>
                  </a:lnTo>
                  <a:lnTo>
                    <a:pt x="76200" y="245363"/>
                  </a:lnTo>
                  <a:lnTo>
                    <a:pt x="44450" y="245363"/>
                  </a:lnTo>
                  <a:lnTo>
                    <a:pt x="44450" y="258063"/>
                  </a:lnTo>
                  <a:lnTo>
                    <a:pt x="31750" y="258063"/>
                  </a:lnTo>
                  <a:lnTo>
                    <a:pt x="31749" y="245364"/>
                  </a:lnTo>
                  <a:close/>
                </a:path>
                <a:path w="76200" h="321563">
                  <a:moveTo>
                    <a:pt x="31750" y="258063"/>
                  </a:moveTo>
                  <a:lnTo>
                    <a:pt x="44450" y="25806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58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26"/>
            <p:cNvSpPr/>
            <p:nvPr/>
          </p:nvSpPr>
          <p:spPr>
            <a:xfrm>
              <a:off x="8308848" y="999744"/>
              <a:ext cx="1156716" cy="76200"/>
            </a:xfrm>
            <a:custGeom>
              <a:avLst/>
              <a:gdLst/>
              <a:ahLst/>
              <a:cxnLst/>
              <a:rect l="l" t="t" r="r" b="b"/>
              <a:pathLst>
                <a:path w="1156716" h="76200">
                  <a:moveTo>
                    <a:pt x="1093216" y="44450"/>
                  </a:moveTo>
                  <a:lnTo>
                    <a:pt x="1080515" y="44450"/>
                  </a:lnTo>
                  <a:lnTo>
                    <a:pt x="1080516" y="76200"/>
                  </a:lnTo>
                  <a:lnTo>
                    <a:pt x="1156716" y="38100"/>
                  </a:lnTo>
                  <a:lnTo>
                    <a:pt x="1093216" y="44450"/>
                  </a:lnTo>
                  <a:close/>
                </a:path>
                <a:path w="1156716" h="76200">
                  <a:moveTo>
                    <a:pt x="1093216" y="31750"/>
                  </a:moveTo>
                  <a:lnTo>
                    <a:pt x="1080516" y="0"/>
                  </a:lnTo>
                  <a:lnTo>
                    <a:pt x="1080515" y="31750"/>
                  </a:lnTo>
                  <a:lnTo>
                    <a:pt x="1093216" y="31750"/>
                  </a:lnTo>
                  <a:close/>
                </a:path>
                <a:path w="1156716" h="76200">
                  <a:moveTo>
                    <a:pt x="0" y="31750"/>
                  </a:moveTo>
                  <a:lnTo>
                    <a:pt x="0" y="44450"/>
                  </a:lnTo>
                  <a:lnTo>
                    <a:pt x="1093216" y="44450"/>
                  </a:lnTo>
                  <a:lnTo>
                    <a:pt x="1156716" y="38100"/>
                  </a:lnTo>
                  <a:lnTo>
                    <a:pt x="1080516" y="0"/>
                  </a:lnTo>
                  <a:lnTo>
                    <a:pt x="1093216" y="3175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21"/>
            <p:cNvSpPr txBox="1"/>
            <p:nvPr/>
          </p:nvSpPr>
          <p:spPr>
            <a:xfrm>
              <a:off x="7302246" y="173822"/>
              <a:ext cx="452900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b="1" spc="-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b="1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,b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6" name="object 19"/>
            <p:cNvSpPr txBox="1"/>
            <p:nvPr/>
          </p:nvSpPr>
          <p:spPr>
            <a:xfrm>
              <a:off x="5569712" y="850703"/>
              <a:ext cx="254587" cy="3421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85"/>
                </a:lnSpc>
                <a:spcBef>
                  <a:spcPts val="134"/>
                </a:spcBef>
              </a:pPr>
              <a:r>
                <a:rPr sz="2500" b="1" spc="0" dirty="0" smtClean="0">
                  <a:latin typeface="Tahoma"/>
                  <a:cs typeface="Tahoma"/>
                </a:rPr>
                <a:t>x</a:t>
              </a:r>
              <a:endParaRPr sz="2500">
                <a:latin typeface="Tahoma"/>
                <a:cs typeface="Tahoma"/>
              </a:endParaRPr>
            </a:p>
          </p:txBody>
        </p:sp>
        <p:sp>
          <p:nvSpPr>
            <p:cNvPr id="87" name="object 18"/>
            <p:cNvSpPr txBox="1"/>
            <p:nvPr/>
          </p:nvSpPr>
          <p:spPr>
            <a:xfrm>
              <a:off x="9441307" y="927101"/>
              <a:ext cx="649350" cy="9366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6967">
                <a:lnSpc>
                  <a:spcPts val="2950"/>
                </a:lnSpc>
                <a:spcBef>
                  <a:spcPts val="147"/>
                </a:spcBef>
              </a:pPr>
              <a:r>
                <a:rPr sz="4050" spc="-25" baseline="-1022" dirty="0" smtClean="0">
                  <a:latin typeface="Tahoma"/>
                  <a:cs typeface="Tahoma"/>
                </a:rPr>
                <a:t>y</a:t>
              </a:r>
              <a:r>
                <a:rPr sz="2700" spc="0" baseline="23013" dirty="0" smtClean="0">
                  <a:latin typeface="Tahoma"/>
                  <a:cs typeface="Tahoma"/>
                </a:rPr>
                <a:t>est</a:t>
              </a:r>
              <a:endParaRPr sz="1800">
                <a:latin typeface="Tahoma"/>
                <a:cs typeface="Tahoma"/>
              </a:endParaRPr>
            </a:p>
            <a:p>
              <a:pPr marL="12700" marR="52776">
                <a:lnSpc>
                  <a:spcPct val="100585"/>
                </a:lnSpc>
                <a:spcBef>
                  <a:spcPts val="2121"/>
                </a:spcBef>
              </a:pPr>
              <a:r>
                <a:rPr sz="1750" spc="0" dirty="0" smtClean="0">
                  <a:solidFill>
                    <a:srgbClr val="00CC00"/>
                  </a:solidFill>
                  <a:latin typeface="Tahoma"/>
                  <a:cs typeface="Tahoma"/>
                </a:rPr>
                <a:t>b</a:t>
              </a:r>
              <a:r>
                <a:rPr sz="1750" spc="0" dirty="0" smtClean="0">
                  <a:latin typeface="Tahoma"/>
                  <a:cs typeface="Tahoma"/>
                </a:rPr>
                <a:t>)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8" name="object 17"/>
            <p:cNvSpPr txBox="1"/>
            <p:nvPr/>
          </p:nvSpPr>
          <p:spPr>
            <a:xfrm>
              <a:off x="7206742" y="1611843"/>
              <a:ext cx="876204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b="1" spc="0" baseline="-1578" dirty="0" smtClean="0">
                  <a:latin typeface="Tahoma"/>
                  <a:cs typeface="Tahoma"/>
                </a:rPr>
                <a:t>f</a:t>
              </a:r>
              <a:r>
                <a:rPr sz="2625" spc="0" baseline="-1578" dirty="0" smtClean="0">
                  <a:latin typeface="Tahoma"/>
                  <a:cs typeface="Tahoma"/>
                </a:rPr>
                <a:t>(</a:t>
              </a:r>
              <a:r>
                <a:rPr sz="2625" b="1" spc="-4" baseline="-1578" dirty="0" smtClean="0">
                  <a:latin typeface="Tahoma"/>
                  <a:cs typeface="Tahoma"/>
                </a:rPr>
                <a:t>x</a:t>
              </a:r>
              <a:r>
                <a:rPr sz="2625" spc="4" baseline="-1578" dirty="0" smtClean="0">
                  <a:latin typeface="Tahoma"/>
                  <a:cs typeface="Tahoma"/>
                </a:rPr>
                <a:t>,</a:t>
              </a:r>
              <a:r>
                <a:rPr sz="2625" b="1" spc="-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spc="4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,</a:t>
              </a:r>
              <a:r>
                <a:rPr sz="2625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b</a:t>
              </a:r>
              <a:r>
                <a:rPr sz="2625" spc="0" baseline="-1578" dirty="0" smtClean="0">
                  <a:latin typeface="Tahoma"/>
                  <a:cs typeface="Tahoma"/>
                </a:rPr>
                <a:t>)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89" name="object 16"/>
            <p:cNvSpPr txBox="1"/>
            <p:nvPr/>
          </p:nvSpPr>
          <p:spPr>
            <a:xfrm>
              <a:off x="8090869" y="1611843"/>
              <a:ext cx="1198368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spc="0" baseline="-1578" dirty="0" smtClean="0">
                  <a:latin typeface="Tahoma"/>
                  <a:cs typeface="Tahoma"/>
                </a:rPr>
                <a:t>=</a:t>
              </a:r>
              <a:r>
                <a:rPr sz="2625" spc="-75" baseline="-1578" dirty="0" smtClean="0">
                  <a:latin typeface="Tahoma"/>
                  <a:cs typeface="Tahoma"/>
                </a:rPr>
                <a:t> </a:t>
              </a:r>
              <a:r>
                <a:rPr sz="2625" spc="0" baseline="-1578" dirty="0" smtClean="0">
                  <a:latin typeface="Tahoma"/>
                  <a:cs typeface="Tahoma"/>
                </a:rPr>
                <a:t>sign</a:t>
              </a:r>
              <a:r>
                <a:rPr sz="2625" spc="4" baseline="-1578" dirty="0" smtClean="0">
                  <a:latin typeface="Tahoma"/>
                  <a:cs typeface="Tahoma"/>
                </a:rPr>
                <a:t>(</a:t>
              </a:r>
              <a:r>
                <a:rPr sz="2625" b="1" spc="0" baseline="-1578" dirty="0" smtClean="0">
                  <a:solidFill>
                    <a:srgbClr val="00CC00"/>
                  </a:solidFill>
                  <a:latin typeface="Tahoma"/>
                  <a:cs typeface="Tahoma"/>
                </a:rPr>
                <a:t>w</a:t>
              </a:r>
              <a:r>
                <a:rPr sz="2625" b="1" spc="0" baseline="-1578" dirty="0" smtClean="0">
                  <a:latin typeface="Tahoma"/>
                  <a:cs typeface="Tahoma"/>
                </a:rPr>
                <a:t>. x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90" name="object 15"/>
            <p:cNvSpPr txBox="1"/>
            <p:nvPr/>
          </p:nvSpPr>
          <p:spPr>
            <a:xfrm>
              <a:off x="9296527" y="1611843"/>
              <a:ext cx="137439" cy="2519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2625" spc="0" baseline="-1578" dirty="0" smtClean="0">
                  <a:latin typeface="Tahoma"/>
                  <a:cs typeface="Tahoma"/>
                </a:rPr>
                <a:t>-</a:t>
              </a:r>
              <a:endParaRPr sz="1750">
                <a:latin typeface="Tahoma"/>
                <a:cs typeface="Tahoma"/>
              </a:endParaRPr>
            </a:p>
          </p:txBody>
        </p:sp>
        <p:sp>
          <p:nvSpPr>
            <p:cNvPr id="91" name="object 2"/>
            <p:cNvSpPr txBox="1"/>
            <p:nvPr/>
          </p:nvSpPr>
          <p:spPr>
            <a:xfrm>
              <a:off x="6958583" y="789431"/>
              <a:ext cx="1350264" cy="5593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70355" marR="570794" algn="ctr">
                <a:lnSpc>
                  <a:spcPct val="100585"/>
                </a:lnSpc>
                <a:spcBef>
                  <a:spcPts val="204"/>
                </a:spcBef>
              </a:pPr>
              <a:r>
                <a:rPr sz="3200" spc="0" dirty="0" smtClean="0">
                  <a:latin typeface="Tahoma"/>
                  <a:cs typeface="Tahoma"/>
                </a:rPr>
                <a:t>f</a:t>
              </a:r>
              <a:endParaRPr sz="3200">
                <a:latin typeface="Tahoma"/>
                <a:cs typeface="Tahoma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82541" y="2206489"/>
            <a:ext cx="4344449" cy="3974719"/>
            <a:chOff x="876236" y="2026856"/>
            <a:chExt cx="4344449" cy="3974719"/>
          </a:xfrm>
        </p:grpSpPr>
        <p:sp>
          <p:nvSpPr>
            <p:cNvPr id="165" name="object 42"/>
            <p:cNvSpPr/>
            <p:nvPr/>
          </p:nvSpPr>
          <p:spPr>
            <a:xfrm>
              <a:off x="2219198" y="2056891"/>
              <a:ext cx="2427604" cy="3865918"/>
            </a:xfrm>
            <a:custGeom>
              <a:avLst/>
              <a:gdLst/>
              <a:ahLst/>
              <a:cxnLst/>
              <a:rect l="l" t="t" r="r" b="b"/>
              <a:pathLst>
                <a:path w="2427604" h="3865918">
                  <a:moveTo>
                    <a:pt x="0" y="3865918"/>
                  </a:moveTo>
                  <a:lnTo>
                    <a:pt x="2427604" y="0"/>
                  </a:lnTo>
                </a:path>
              </a:pathLst>
            </a:custGeom>
            <a:ln w="361950">
              <a:solidFill>
                <a:srgbClr val="3333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43"/>
            <p:cNvSpPr/>
            <p:nvPr/>
          </p:nvSpPr>
          <p:spPr>
            <a:xfrm>
              <a:off x="2224744" y="2026856"/>
              <a:ext cx="2495930" cy="3974719"/>
            </a:xfrm>
            <a:custGeom>
              <a:avLst/>
              <a:gdLst/>
              <a:ahLst/>
              <a:cxnLst/>
              <a:rect l="l" t="t" r="r" b="b"/>
              <a:pathLst>
                <a:path w="2495930" h="3974719">
                  <a:moveTo>
                    <a:pt x="0" y="3974719"/>
                  </a:moveTo>
                  <a:lnTo>
                    <a:pt x="24959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44"/>
            <p:cNvSpPr/>
            <p:nvPr/>
          </p:nvSpPr>
          <p:spPr>
            <a:xfrm>
              <a:off x="2291334" y="2414778"/>
              <a:ext cx="0" cy="2958084"/>
            </a:xfrm>
            <a:custGeom>
              <a:avLst/>
              <a:gdLst/>
              <a:ahLst/>
              <a:cxnLst/>
              <a:rect l="l" t="t" r="r" b="b"/>
              <a:pathLst>
                <a:path h="2958084">
                  <a:moveTo>
                    <a:pt x="0" y="0"/>
                  </a:moveTo>
                  <a:lnTo>
                    <a:pt x="0" y="2958084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8" name="object 45"/>
            <p:cNvSpPr/>
            <p:nvPr/>
          </p:nvSpPr>
          <p:spPr>
            <a:xfrm>
              <a:off x="2163318" y="5244846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79220" y="0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9" name="object 46"/>
            <p:cNvSpPr/>
            <p:nvPr/>
          </p:nvSpPr>
          <p:spPr>
            <a:xfrm>
              <a:off x="3241548" y="4796028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1369" y="26260"/>
                  </a:lnTo>
                  <a:lnTo>
                    <a:pt x="10417" y="35854"/>
                  </a:lnTo>
                  <a:lnTo>
                    <a:pt x="25146" y="39624"/>
                  </a:lnTo>
                  <a:lnTo>
                    <a:pt x="33322" y="38546"/>
                  </a:lnTo>
                  <a:lnTo>
                    <a:pt x="45502" y="31423"/>
                  </a:lnTo>
                  <a:lnTo>
                    <a:pt x="50291" y="19812"/>
                  </a:lnTo>
                  <a:lnTo>
                    <a:pt x="48922" y="13363"/>
                  </a:lnTo>
                  <a:lnTo>
                    <a:pt x="39874" y="3769"/>
                  </a:lnTo>
                  <a:lnTo>
                    <a:pt x="25146" y="0"/>
                  </a:lnTo>
                  <a:lnTo>
                    <a:pt x="16969" y="1077"/>
                  </a:lnTo>
                  <a:lnTo>
                    <a:pt x="4789" y="820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0" name="object 47"/>
            <p:cNvSpPr/>
            <p:nvPr/>
          </p:nvSpPr>
          <p:spPr>
            <a:xfrm>
              <a:off x="3241548" y="4796028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4789" y="8200"/>
                  </a:lnTo>
                  <a:lnTo>
                    <a:pt x="16969" y="1077"/>
                  </a:lnTo>
                  <a:lnTo>
                    <a:pt x="25146" y="0"/>
                  </a:lnTo>
                  <a:lnTo>
                    <a:pt x="39874" y="3769"/>
                  </a:lnTo>
                  <a:lnTo>
                    <a:pt x="48922" y="13363"/>
                  </a:lnTo>
                  <a:lnTo>
                    <a:pt x="50291" y="19812"/>
                  </a:lnTo>
                  <a:lnTo>
                    <a:pt x="45502" y="31423"/>
                  </a:lnTo>
                  <a:lnTo>
                    <a:pt x="33322" y="38546"/>
                  </a:lnTo>
                  <a:lnTo>
                    <a:pt x="25146" y="39624"/>
                  </a:lnTo>
                  <a:lnTo>
                    <a:pt x="10417" y="35854"/>
                  </a:lnTo>
                  <a:lnTo>
                    <a:pt x="1369" y="2626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1" name="object 48"/>
            <p:cNvSpPr/>
            <p:nvPr/>
          </p:nvSpPr>
          <p:spPr>
            <a:xfrm>
              <a:off x="2202180" y="3843528"/>
              <a:ext cx="50292" cy="41148"/>
            </a:xfrm>
            <a:custGeom>
              <a:avLst/>
              <a:gdLst/>
              <a:ahLst/>
              <a:cxnLst/>
              <a:rect l="l" t="t" r="r" b="b"/>
              <a:pathLst>
                <a:path w="50292" h="41148">
                  <a:moveTo>
                    <a:pt x="0" y="20574"/>
                  </a:moveTo>
                  <a:lnTo>
                    <a:pt x="1523" y="27608"/>
                  </a:lnTo>
                  <a:lnTo>
                    <a:pt x="10600" y="37330"/>
                  </a:lnTo>
                  <a:lnTo>
                    <a:pt x="25145" y="41148"/>
                  </a:lnTo>
                  <a:lnTo>
                    <a:pt x="33754" y="39898"/>
                  </a:lnTo>
                  <a:lnTo>
                    <a:pt x="45634" y="32464"/>
                  </a:lnTo>
                  <a:lnTo>
                    <a:pt x="50292" y="20574"/>
                  </a:lnTo>
                  <a:lnTo>
                    <a:pt x="48768" y="13539"/>
                  </a:lnTo>
                  <a:lnTo>
                    <a:pt x="39691" y="3817"/>
                  </a:lnTo>
                  <a:lnTo>
                    <a:pt x="25145" y="0"/>
                  </a:lnTo>
                  <a:lnTo>
                    <a:pt x="16537" y="1249"/>
                  </a:lnTo>
                  <a:lnTo>
                    <a:pt x="4657" y="8683"/>
                  </a:lnTo>
                  <a:lnTo>
                    <a:pt x="0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2" name="object 49"/>
            <p:cNvSpPr/>
            <p:nvPr/>
          </p:nvSpPr>
          <p:spPr>
            <a:xfrm>
              <a:off x="2202180" y="3843528"/>
              <a:ext cx="50292" cy="41148"/>
            </a:xfrm>
            <a:custGeom>
              <a:avLst/>
              <a:gdLst/>
              <a:ahLst/>
              <a:cxnLst/>
              <a:rect l="l" t="t" r="r" b="b"/>
              <a:pathLst>
                <a:path w="50292" h="41148">
                  <a:moveTo>
                    <a:pt x="0" y="20574"/>
                  </a:moveTo>
                  <a:lnTo>
                    <a:pt x="4657" y="8683"/>
                  </a:lnTo>
                  <a:lnTo>
                    <a:pt x="16537" y="1249"/>
                  </a:lnTo>
                  <a:lnTo>
                    <a:pt x="25145" y="0"/>
                  </a:lnTo>
                  <a:lnTo>
                    <a:pt x="39691" y="3817"/>
                  </a:lnTo>
                  <a:lnTo>
                    <a:pt x="48768" y="13539"/>
                  </a:lnTo>
                  <a:lnTo>
                    <a:pt x="50292" y="20574"/>
                  </a:lnTo>
                  <a:lnTo>
                    <a:pt x="45634" y="32464"/>
                  </a:lnTo>
                  <a:lnTo>
                    <a:pt x="33754" y="39898"/>
                  </a:lnTo>
                  <a:lnTo>
                    <a:pt x="25145" y="41148"/>
                  </a:lnTo>
                  <a:lnTo>
                    <a:pt x="10600" y="37330"/>
                  </a:lnTo>
                  <a:lnTo>
                    <a:pt x="1523" y="27608"/>
                  </a:lnTo>
                  <a:lnTo>
                    <a:pt x="0" y="205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3" name="object 50"/>
            <p:cNvSpPr/>
            <p:nvPr/>
          </p:nvSpPr>
          <p:spPr>
            <a:xfrm>
              <a:off x="3765804" y="2924555"/>
              <a:ext cx="51816" cy="41148"/>
            </a:xfrm>
            <a:custGeom>
              <a:avLst/>
              <a:gdLst/>
              <a:ahLst/>
              <a:cxnLst/>
              <a:rect l="l" t="t" r="r" b="b"/>
              <a:pathLst>
                <a:path w="51816" h="41148">
                  <a:moveTo>
                    <a:pt x="0" y="20574"/>
                  </a:moveTo>
                  <a:lnTo>
                    <a:pt x="1760" y="28029"/>
                  </a:lnTo>
                  <a:lnTo>
                    <a:pt x="11111" y="37458"/>
                  </a:lnTo>
                  <a:lnTo>
                    <a:pt x="25908" y="41148"/>
                  </a:lnTo>
                  <a:lnTo>
                    <a:pt x="35344" y="39738"/>
                  </a:lnTo>
                  <a:lnTo>
                    <a:pt x="47202" y="32283"/>
                  </a:lnTo>
                  <a:lnTo>
                    <a:pt x="51816" y="20574"/>
                  </a:lnTo>
                  <a:lnTo>
                    <a:pt x="50055" y="13118"/>
                  </a:lnTo>
                  <a:lnTo>
                    <a:pt x="40704" y="3689"/>
                  </a:lnTo>
                  <a:lnTo>
                    <a:pt x="25908" y="0"/>
                  </a:lnTo>
                  <a:lnTo>
                    <a:pt x="16471" y="1409"/>
                  </a:lnTo>
                  <a:lnTo>
                    <a:pt x="4613" y="8864"/>
                  </a:lnTo>
                  <a:lnTo>
                    <a:pt x="0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4" name="object 51"/>
            <p:cNvSpPr/>
            <p:nvPr/>
          </p:nvSpPr>
          <p:spPr>
            <a:xfrm>
              <a:off x="3765804" y="2924555"/>
              <a:ext cx="51816" cy="41148"/>
            </a:xfrm>
            <a:custGeom>
              <a:avLst/>
              <a:gdLst/>
              <a:ahLst/>
              <a:cxnLst/>
              <a:rect l="l" t="t" r="r" b="b"/>
              <a:pathLst>
                <a:path w="51816" h="41148">
                  <a:moveTo>
                    <a:pt x="0" y="20574"/>
                  </a:moveTo>
                  <a:lnTo>
                    <a:pt x="4613" y="8864"/>
                  </a:lnTo>
                  <a:lnTo>
                    <a:pt x="16471" y="1409"/>
                  </a:lnTo>
                  <a:lnTo>
                    <a:pt x="25908" y="0"/>
                  </a:lnTo>
                  <a:lnTo>
                    <a:pt x="40704" y="3689"/>
                  </a:lnTo>
                  <a:lnTo>
                    <a:pt x="50055" y="13118"/>
                  </a:lnTo>
                  <a:lnTo>
                    <a:pt x="51816" y="20574"/>
                  </a:lnTo>
                  <a:lnTo>
                    <a:pt x="47202" y="32283"/>
                  </a:lnTo>
                  <a:lnTo>
                    <a:pt x="35344" y="39738"/>
                  </a:lnTo>
                  <a:lnTo>
                    <a:pt x="25908" y="41148"/>
                  </a:lnTo>
                  <a:lnTo>
                    <a:pt x="11111" y="37458"/>
                  </a:lnTo>
                  <a:lnTo>
                    <a:pt x="1760" y="28029"/>
                  </a:lnTo>
                  <a:lnTo>
                    <a:pt x="0" y="205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5" name="object 52"/>
            <p:cNvSpPr/>
            <p:nvPr/>
          </p:nvSpPr>
          <p:spPr>
            <a:xfrm>
              <a:off x="3820667" y="3617976"/>
              <a:ext cx="50292" cy="39624"/>
            </a:xfrm>
            <a:custGeom>
              <a:avLst/>
              <a:gdLst/>
              <a:ahLst/>
              <a:cxnLst/>
              <a:rect l="l" t="t" r="r" b="b"/>
              <a:pathLst>
                <a:path w="50292" h="39624">
                  <a:moveTo>
                    <a:pt x="0" y="19812"/>
                  </a:moveTo>
                  <a:lnTo>
                    <a:pt x="1369" y="26260"/>
                  </a:lnTo>
                  <a:lnTo>
                    <a:pt x="10417" y="35854"/>
                  </a:lnTo>
                  <a:lnTo>
                    <a:pt x="25146" y="39624"/>
                  </a:lnTo>
                  <a:lnTo>
                    <a:pt x="33322" y="38546"/>
                  </a:lnTo>
                  <a:lnTo>
                    <a:pt x="45502" y="31423"/>
                  </a:lnTo>
                  <a:lnTo>
                    <a:pt x="50292" y="19812"/>
                  </a:lnTo>
                  <a:lnTo>
                    <a:pt x="48922" y="13363"/>
                  </a:lnTo>
                  <a:lnTo>
                    <a:pt x="39874" y="3769"/>
                  </a:lnTo>
                  <a:lnTo>
                    <a:pt x="25146" y="0"/>
                  </a:lnTo>
                  <a:lnTo>
                    <a:pt x="16969" y="1077"/>
                  </a:lnTo>
                  <a:lnTo>
                    <a:pt x="4789" y="820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6" name="object 53"/>
            <p:cNvSpPr/>
            <p:nvPr/>
          </p:nvSpPr>
          <p:spPr>
            <a:xfrm>
              <a:off x="3820667" y="3617976"/>
              <a:ext cx="50292" cy="39624"/>
            </a:xfrm>
            <a:custGeom>
              <a:avLst/>
              <a:gdLst/>
              <a:ahLst/>
              <a:cxnLst/>
              <a:rect l="l" t="t" r="r" b="b"/>
              <a:pathLst>
                <a:path w="50292" h="39624">
                  <a:moveTo>
                    <a:pt x="0" y="19812"/>
                  </a:moveTo>
                  <a:lnTo>
                    <a:pt x="4789" y="8200"/>
                  </a:lnTo>
                  <a:lnTo>
                    <a:pt x="16969" y="1077"/>
                  </a:lnTo>
                  <a:lnTo>
                    <a:pt x="25146" y="0"/>
                  </a:lnTo>
                  <a:lnTo>
                    <a:pt x="39874" y="3769"/>
                  </a:lnTo>
                  <a:lnTo>
                    <a:pt x="48922" y="13363"/>
                  </a:lnTo>
                  <a:lnTo>
                    <a:pt x="50292" y="19812"/>
                  </a:lnTo>
                  <a:lnTo>
                    <a:pt x="45502" y="31423"/>
                  </a:lnTo>
                  <a:lnTo>
                    <a:pt x="33322" y="38546"/>
                  </a:lnTo>
                  <a:lnTo>
                    <a:pt x="25146" y="39624"/>
                  </a:lnTo>
                  <a:lnTo>
                    <a:pt x="10417" y="35854"/>
                  </a:lnTo>
                  <a:lnTo>
                    <a:pt x="1369" y="2626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7" name="object 54"/>
            <p:cNvSpPr/>
            <p:nvPr/>
          </p:nvSpPr>
          <p:spPr>
            <a:xfrm>
              <a:off x="2980944" y="2798064"/>
              <a:ext cx="51816" cy="42672"/>
            </a:xfrm>
            <a:custGeom>
              <a:avLst/>
              <a:gdLst/>
              <a:ahLst/>
              <a:cxnLst/>
              <a:rect l="l" t="t" r="r" b="b"/>
              <a:pathLst>
                <a:path w="51816" h="42672">
                  <a:moveTo>
                    <a:pt x="0" y="21336"/>
                  </a:moveTo>
                  <a:lnTo>
                    <a:pt x="1924" y="29443"/>
                  </a:lnTo>
                  <a:lnTo>
                    <a:pt x="11291" y="38972"/>
                  </a:lnTo>
                  <a:lnTo>
                    <a:pt x="25907" y="42672"/>
                  </a:lnTo>
                  <a:lnTo>
                    <a:pt x="35756" y="41085"/>
                  </a:lnTo>
                  <a:lnTo>
                    <a:pt x="47326" y="33369"/>
                  </a:lnTo>
                  <a:lnTo>
                    <a:pt x="51816" y="21336"/>
                  </a:lnTo>
                  <a:lnTo>
                    <a:pt x="49891" y="13228"/>
                  </a:lnTo>
                  <a:lnTo>
                    <a:pt x="40524" y="3699"/>
                  </a:lnTo>
                  <a:lnTo>
                    <a:pt x="25907" y="0"/>
                  </a:lnTo>
                  <a:lnTo>
                    <a:pt x="16059" y="1586"/>
                  </a:lnTo>
                  <a:lnTo>
                    <a:pt x="4489" y="9302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8" name="object 55"/>
            <p:cNvSpPr/>
            <p:nvPr/>
          </p:nvSpPr>
          <p:spPr>
            <a:xfrm>
              <a:off x="2980944" y="2798064"/>
              <a:ext cx="51816" cy="42672"/>
            </a:xfrm>
            <a:custGeom>
              <a:avLst/>
              <a:gdLst/>
              <a:ahLst/>
              <a:cxnLst/>
              <a:rect l="l" t="t" r="r" b="b"/>
              <a:pathLst>
                <a:path w="51816" h="42672">
                  <a:moveTo>
                    <a:pt x="0" y="21336"/>
                  </a:moveTo>
                  <a:lnTo>
                    <a:pt x="4489" y="9302"/>
                  </a:lnTo>
                  <a:lnTo>
                    <a:pt x="16059" y="1586"/>
                  </a:lnTo>
                  <a:lnTo>
                    <a:pt x="25907" y="0"/>
                  </a:lnTo>
                  <a:lnTo>
                    <a:pt x="40524" y="3699"/>
                  </a:lnTo>
                  <a:lnTo>
                    <a:pt x="49891" y="13228"/>
                  </a:lnTo>
                  <a:lnTo>
                    <a:pt x="51816" y="21336"/>
                  </a:lnTo>
                  <a:lnTo>
                    <a:pt x="47326" y="33369"/>
                  </a:lnTo>
                  <a:lnTo>
                    <a:pt x="35756" y="41085"/>
                  </a:lnTo>
                  <a:lnTo>
                    <a:pt x="25907" y="42672"/>
                  </a:lnTo>
                  <a:lnTo>
                    <a:pt x="11291" y="38972"/>
                  </a:lnTo>
                  <a:lnTo>
                    <a:pt x="1924" y="29443"/>
                  </a:lnTo>
                  <a:lnTo>
                    <a:pt x="0" y="213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56"/>
            <p:cNvSpPr/>
            <p:nvPr/>
          </p:nvSpPr>
          <p:spPr>
            <a:xfrm>
              <a:off x="3383279" y="3700272"/>
              <a:ext cx="45720" cy="41147"/>
            </a:xfrm>
            <a:custGeom>
              <a:avLst/>
              <a:gdLst/>
              <a:ahLst/>
              <a:cxnLst/>
              <a:rect l="l" t="t" r="r" b="b"/>
              <a:pathLst>
                <a:path w="45720" h="41148">
                  <a:moveTo>
                    <a:pt x="0" y="20573"/>
                  </a:moveTo>
                  <a:lnTo>
                    <a:pt x="893" y="26255"/>
                  </a:lnTo>
                  <a:lnTo>
                    <a:pt x="9017" y="36915"/>
                  </a:lnTo>
                  <a:lnTo>
                    <a:pt x="22860" y="41147"/>
                  </a:lnTo>
                  <a:lnTo>
                    <a:pt x="29177" y="40343"/>
                  </a:lnTo>
                  <a:lnTo>
                    <a:pt x="41020" y="33027"/>
                  </a:lnTo>
                  <a:lnTo>
                    <a:pt x="45720" y="20573"/>
                  </a:lnTo>
                  <a:lnTo>
                    <a:pt x="44826" y="14892"/>
                  </a:lnTo>
                  <a:lnTo>
                    <a:pt x="36702" y="4232"/>
                  </a:lnTo>
                  <a:lnTo>
                    <a:pt x="22860" y="0"/>
                  </a:lnTo>
                  <a:lnTo>
                    <a:pt x="16542" y="804"/>
                  </a:lnTo>
                  <a:lnTo>
                    <a:pt x="4699" y="8120"/>
                  </a:lnTo>
                  <a:lnTo>
                    <a:pt x="0" y="20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0" name="object 57"/>
            <p:cNvSpPr/>
            <p:nvPr/>
          </p:nvSpPr>
          <p:spPr>
            <a:xfrm>
              <a:off x="3383279" y="3700272"/>
              <a:ext cx="45720" cy="41147"/>
            </a:xfrm>
            <a:custGeom>
              <a:avLst/>
              <a:gdLst/>
              <a:ahLst/>
              <a:cxnLst/>
              <a:rect l="l" t="t" r="r" b="b"/>
              <a:pathLst>
                <a:path w="45720" h="41148">
                  <a:moveTo>
                    <a:pt x="0" y="20573"/>
                  </a:moveTo>
                  <a:lnTo>
                    <a:pt x="4699" y="8120"/>
                  </a:lnTo>
                  <a:lnTo>
                    <a:pt x="16542" y="804"/>
                  </a:lnTo>
                  <a:lnTo>
                    <a:pt x="22860" y="0"/>
                  </a:lnTo>
                  <a:lnTo>
                    <a:pt x="36702" y="4232"/>
                  </a:lnTo>
                  <a:lnTo>
                    <a:pt x="44826" y="14892"/>
                  </a:lnTo>
                  <a:lnTo>
                    <a:pt x="45720" y="20573"/>
                  </a:lnTo>
                  <a:lnTo>
                    <a:pt x="41020" y="33027"/>
                  </a:lnTo>
                  <a:lnTo>
                    <a:pt x="29177" y="40343"/>
                  </a:lnTo>
                  <a:lnTo>
                    <a:pt x="22860" y="41147"/>
                  </a:lnTo>
                  <a:lnTo>
                    <a:pt x="9017" y="36915"/>
                  </a:lnTo>
                  <a:lnTo>
                    <a:pt x="893" y="26255"/>
                  </a:lnTo>
                  <a:lnTo>
                    <a:pt x="0" y="2057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58"/>
            <p:cNvSpPr/>
            <p:nvPr/>
          </p:nvSpPr>
          <p:spPr>
            <a:xfrm>
              <a:off x="2676144" y="3186684"/>
              <a:ext cx="50292" cy="48767"/>
            </a:xfrm>
            <a:custGeom>
              <a:avLst/>
              <a:gdLst/>
              <a:ahLst/>
              <a:cxnLst/>
              <a:rect l="l" t="t" r="r" b="b"/>
              <a:pathLst>
                <a:path w="50292" h="48767">
                  <a:moveTo>
                    <a:pt x="0" y="24383"/>
                  </a:moveTo>
                  <a:lnTo>
                    <a:pt x="2379" y="34734"/>
                  </a:lnTo>
                  <a:lnTo>
                    <a:pt x="11508" y="44860"/>
                  </a:lnTo>
                  <a:lnTo>
                    <a:pt x="25145" y="48767"/>
                  </a:lnTo>
                  <a:lnTo>
                    <a:pt x="35802" y="46466"/>
                  </a:lnTo>
                  <a:lnTo>
                    <a:pt x="46251" y="37625"/>
                  </a:lnTo>
                  <a:lnTo>
                    <a:pt x="50292" y="24383"/>
                  </a:lnTo>
                  <a:lnTo>
                    <a:pt x="47912" y="14033"/>
                  </a:lnTo>
                  <a:lnTo>
                    <a:pt x="38783" y="3907"/>
                  </a:lnTo>
                  <a:lnTo>
                    <a:pt x="25145" y="0"/>
                  </a:lnTo>
                  <a:lnTo>
                    <a:pt x="14489" y="2301"/>
                  </a:lnTo>
                  <a:lnTo>
                    <a:pt x="4040" y="11142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2" name="object 59"/>
            <p:cNvSpPr/>
            <p:nvPr/>
          </p:nvSpPr>
          <p:spPr>
            <a:xfrm>
              <a:off x="2676144" y="3186684"/>
              <a:ext cx="50292" cy="48767"/>
            </a:xfrm>
            <a:custGeom>
              <a:avLst/>
              <a:gdLst/>
              <a:ahLst/>
              <a:cxnLst/>
              <a:rect l="l" t="t" r="r" b="b"/>
              <a:pathLst>
                <a:path w="50292" h="48767">
                  <a:moveTo>
                    <a:pt x="0" y="24383"/>
                  </a:moveTo>
                  <a:lnTo>
                    <a:pt x="4040" y="11142"/>
                  </a:lnTo>
                  <a:lnTo>
                    <a:pt x="14489" y="2301"/>
                  </a:lnTo>
                  <a:lnTo>
                    <a:pt x="25145" y="0"/>
                  </a:lnTo>
                  <a:lnTo>
                    <a:pt x="38783" y="3907"/>
                  </a:lnTo>
                  <a:lnTo>
                    <a:pt x="47912" y="14033"/>
                  </a:lnTo>
                  <a:lnTo>
                    <a:pt x="50292" y="24383"/>
                  </a:lnTo>
                  <a:lnTo>
                    <a:pt x="46251" y="37625"/>
                  </a:lnTo>
                  <a:lnTo>
                    <a:pt x="35802" y="46466"/>
                  </a:lnTo>
                  <a:lnTo>
                    <a:pt x="25145" y="48767"/>
                  </a:lnTo>
                  <a:lnTo>
                    <a:pt x="11508" y="44860"/>
                  </a:lnTo>
                  <a:lnTo>
                    <a:pt x="2379" y="34734"/>
                  </a:lnTo>
                  <a:lnTo>
                    <a:pt x="0" y="243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3" name="object 60"/>
            <p:cNvSpPr/>
            <p:nvPr/>
          </p:nvSpPr>
          <p:spPr>
            <a:xfrm>
              <a:off x="4411980" y="4021836"/>
              <a:ext cx="51816" cy="42671"/>
            </a:xfrm>
            <a:custGeom>
              <a:avLst/>
              <a:gdLst/>
              <a:ahLst/>
              <a:cxnLst/>
              <a:rect l="l" t="t" r="r" b="b"/>
              <a:pathLst>
                <a:path w="51816" h="42671">
                  <a:moveTo>
                    <a:pt x="0" y="21336"/>
                  </a:moveTo>
                  <a:lnTo>
                    <a:pt x="1924" y="29443"/>
                  </a:lnTo>
                  <a:lnTo>
                    <a:pt x="11291" y="38972"/>
                  </a:lnTo>
                  <a:lnTo>
                    <a:pt x="25908" y="42671"/>
                  </a:lnTo>
                  <a:lnTo>
                    <a:pt x="35756" y="41085"/>
                  </a:lnTo>
                  <a:lnTo>
                    <a:pt x="47326" y="33369"/>
                  </a:lnTo>
                  <a:lnTo>
                    <a:pt x="51816" y="21336"/>
                  </a:lnTo>
                  <a:lnTo>
                    <a:pt x="49891" y="13228"/>
                  </a:lnTo>
                  <a:lnTo>
                    <a:pt x="40524" y="3699"/>
                  </a:lnTo>
                  <a:lnTo>
                    <a:pt x="25908" y="0"/>
                  </a:lnTo>
                  <a:lnTo>
                    <a:pt x="16059" y="1586"/>
                  </a:lnTo>
                  <a:lnTo>
                    <a:pt x="4489" y="9302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4" name="object 61"/>
            <p:cNvSpPr/>
            <p:nvPr/>
          </p:nvSpPr>
          <p:spPr>
            <a:xfrm>
              <a:off x="4411980" y="4021836"/>
              <a:ext cx="51816" cy="42671"/>
            </a:xfrm>
            <a:custGeom>
              <a:avLst/>
              <a:gdLst/>
              <a:ahLst/>
              <a:cxnLst/>
              <a:rect l="l" t="t" r="r" b="b"/>
              <a:pathLst>
                <a:path w="51816" h="42671">
                  <a:moveTo>
                    <a:pt x="0" y="21336"/>
                  </a:moveTo>
                  <a:lnTo>
                    <a:pt x="4489" y="9302"/>
                  </a:lnTo>
                  <a:lnTo>
                    <a:pt x="16059" y="1586"/>
                  </a:lnTo>
                  <a:lnTo>
                    <a:pt x="25908" y="0"/>
                  </a:lnTo>
                  <a:lnTo>
                    <a:pt x="40524" y="3699"/>
                  </a:lnTo>
                  <a:lnTo>
                    <a:pt x="49891" y="13228"/>
                  </a:lnTo>
                  <a:lnTo>
                    <a:pt x="51816" y="21336"/>
                  </a:lnTo>
                  <a:lnTo>
                    <a:pt x="47326" y="33369"/>
                  </a:lnTo>
                  <a:lnTo>
                    <a:pt x="35756" y="41085"/>
                  </a:lnTo>
                  <a:lnTo>
                    <a:pt x="25908" y="42671"/>
                  </a:lnTo>
                  <a:lnTo>
                    <a:pt x="11291" y="38972"/>
                  </a:lnTo>
                  <a:lnTo>
                    <a:pt x="1924" y="29443"/>
                  </a:lnTo>
                  <a:lnTo>
                    <a:pt x="0" y="213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5" name="object 62"/>
            <p:cNvSpPr/>
            <p:nvPr/>
          </p:nvSpPr>
          <p:spPr>
            <a:xfrm>
              <a:off x="3385947" y="4299483"/>
              <a:ext cx="43179" cy="39768"/>
            </a:xfrm>
            <a:custGeom>
              <a:avLst/>
              <a:gdLst/>
              <a:ahLst/>
              <a:cxnLst/>
              <a:rect l="l" t="t" r="r" b="b"/>
              <a:pathLst>
                <a:path w="43179" h="39768">
                  <a:moveTo>
                    <a:pt x="0" y="27152"/>
                  </a:moveTo>
                  <a:lnTo>
                    <a:pt x="4411" y="34205"/>
                  </a:lnTo>
                  <a:lnTo>
                    <a:pt x="15028" y="39768"/>
                  </a:lnTo>
                  <a:lnTo>
                    <a:pt x="28066" y="38963"/>
                  </a:lnTo>
                  <a:lnTo>
                    <a:pt x="36290" y="34334"/>
                  </a:lnTo>
                  <a:lnTo>
                    <a:pt x="43170" y="24311"/>
                  </a:lnTo>
                  <a:lnTo>
                    <a:pt x="43179" y="12674"/>
                  </a:lnTo>
                  <a:lnTo>
                    <a:pt x="38768" y="5581"/>
                  </a:lnTo>
                  <a:lnTo>
                    <a:pt x="28223" y="0"/>
                  </a:lnTo>
                  <a:lnTo>
                    <a:pt x="15239" y="863"/>
                  </a:lnTo>
                  <a:lnTo>
                    <a:pt x="6947" y="5512"/>
                  </a:lnTo>
                  <a:lnTo>
                    <a:pt x="39" y="15486"/>
                  </a:lnTo>
                  <a:lnTo>
                    <a:pt x="0" y="27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6" name="object 63"/>
            <p:cNvSpPr/>
            <p:nvPr/>
          </p:nvSpPr>
          <p:spPr>
            <a:xfrm>
              <a:off x="3385947" y="4299483"/>
              <a:ext cx="43179" cy="39768"/>
            </a:xfrm>
            <a:custGeom>
              <a:avLst/>
              <a:gdLst/>
              <a:ahLst/>
              <a:cxnLst/>
              <a:rect l="l" t="t" r="r" b="b"/>
              <a:pathLst>
                <a:path w="43179" h="39768">
                  <a:moveTo>
                    <a:pt x="0" y="27152"/>
                  </a:moveTo>
                  <a:lnTo>
                    <a:pt x="39" y="15486"/>
                  </a:lnTo>
                  <a:lnTo>
                    <a:pt x="6947" y="5512"/>
                  </a:lnTo>
                  <a:lnTo>
                    <a:pt x="15239" y="863"/>
                  </a:lnTo>
                  <a:lnTo>
                    <a:pt x="28223" y="0"/>
                  </a:lnTo>
                  <a:lnTo>
                    <a:pt x="38768" y="5581"/>
                  </a:lnTo>
                  <a:lnTo>
                    <a:pt x="43179" y="12674"/>
                  </a:lnTo>
                  <a:lnTo>
                    <a:pt x="43170" y="24311"/>
                  </a:lnTo>
                  <a:lnTo>
                    <a:pt x="36290" y="34334"/>
                  </a:lnTo>
                  <a:lnTo>
                    <a:pt x="28066" y="38963"/>
                  </a:lnTo>
                  <a:lnTo>
                    <a:pt x="15028" y="39768"/>
                  </a:lnTo>
                  <a:lnTo>
                    <a:pt x="4411" y="34205"/>
                  </a:lnTo>
                  <a:lnTo>
                    <a:pt x="0" y="27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7" name="object 64"/>
            <p:cNvSpPr/>
            <p:nvPr/>
          </p:nvSpPr>
          <p:spPr>
            <a:xfrm>
              <a:off x="4574133" y="4384807"/>
              <a:ext cx="48438" cy="43260"/>
            </a:xfrm>
            <a:custGeom>
              <a:avLst/>
              <a:gdLst/>
              <a:ahLst/>
              <a:cxnLst/>
              <a:rect l="l" t="t" r="r" b="b"/>
              <a:pathLst>
                <a:path w="48438" h="43260">
                  <a:moveTo>
                    <a:pt x="152" y="29712"/>
                  </a:moveTo>
                  <a:lnTo>
                    <a:pt x="6542" y="38695"/>
                  </a:lnTo>
                  <a:lnTo>
                    <a:pt x="17711" y="43260"/>
                  </a:lnTo>
                  <a:lnTo>
                    <a:pt x="31013" y="41904"/>
                  </a:lnTo>
                  <a:lnTo>
                    <a:pt x="42122" y="35205"/>
                  </a:lnTo>
                  <a:lnTo>
                    <a:pt x="48438" y="24955"/>
                  </a:lnTo>
                  <a:lnTo>
                    <a:pt x="48285" y="13456"/>
                  </a:lnTo>
                  <a:lnTo>
                    <a:pt x="41941" y="4611"/>
                  </a:lnTo>
                  <a:lnTo>
                    <a:pt x="30719" y="0"/>
                  </a:lnTo>
                  <a:lnTo>
                    <a:pt x="17424" y="1264"/>
                  </a:lnTo>
                  <a:lnTo>
                    <a:pt x="6315" y="8047"/>
                  </a:lnTo>
                  <a:lnTo>
                    <a:pt x="0" y="18297"/>
                  </a:lnTo>
                  <a:lnTo>
                    <a:pt x="152" y="29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8" name="object 65"/>
            <p:cNvSpPr/>
            <p:nvPr/>
          </p:nvSpPr>
          <p:spPr>
            <a:xfrm>
              <a:off x="4574133" y="4384807"/>
              <a:ext cx="48438" cy="43260"/>
            </a:xfrm>
            <a:custGeom>
              <a:avLst/>
              <a:gdLst/>
              <a:ahLst/>
              <a:cxnLst/>
              <a:rect l="l" t="t" r="r" b="b"/>
              <a:pathLst>
                <a:path w="48438" h="43260">
                  <a:moveTo>
                    <a:pt x="152" y="29712"/>
                  </a:moveTo>
                  <a:lnTo>
                    <a:pt x="0" y="18297"/>
                  </a:lnTo>
                  <a:lnTo>
                    <a:pt x="6315" y="8047"/>
                  </a:lnTo>
                  <a:lnTo>
                    <a:pt x="17424" y="1264"/>
                  </a:lnTo>
                  <a:lnTo>
                    <a:pt x="30719" y="0"/>
                  </a:lnTo>
                  <a:lnTo>
                    <a:pt x="41941" y="4611"/>
                  </a:lnTo>
                  <a:lnTo>
                    <a:pt x="48285" y="13456"/>
                  </a:lnTo>
                  <a:lnTo>
                    <a:pt x="48438" y="24955"/>
                  </a:lnTo>
                  <a:lnTo>
                    <a:pt x="42122" y="35205"/>
                  </a:lnTo>
                  <a:lnTo>
                    <a:pt x="31013" y="41904"/>
                  </a:lnTo>
                  <a:lnTo>
                    <a:pt x="17711" y="43260"/>
                  </a:lnTo>
                  <a:lnTo>
                    <a:pt x="6542" y="38695"/>
                  </a:lnTo>
                  <a:lnTo>
                    <a:pt x="152" y="297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9" name="object 66"/>
            <p:cNvSpPr/>
            <p:nvPr/>
          </p:nvSpPr>
          <p:spPr>
            <a:xfrm>
              <a:off x="2741758" y="2800256"/>
              <a:ext cx="48457" cy="43237"/>
            </a:xfrm>
            <a:custGeom>
              <a:avLst/>
              <a:gdLst/>
              <a:ahLst/>
              <a:cxnLst/>
              <a:rect l="l" t="t" r="r" b="b"/>
              <a:pathLst>
                <a:path w="48457" h="43237">
                  <a:moveTo>
                    <a:pt x="44" y="29684"/>
                  </a:moveTo>
                  <a:lnTo>
                    <a:pt x="6573" y="38706"/>
                  </a:lnTo>
                  <a:lnTo>
                    <a:pt x="17760" y="43237"/>
                  </a:lnTo>
                  <a:lnTo>
                    <a:pt x="31032" y="41876"/>
                  </a:lnTo>
                  <a:lnTo>
                    <a:pt x="42141" y="35176"/>
                  </a:lnTo>
                  <a:lnTo>
                    <a:pt x="48457" y="24927"/>
                  </a:lnTo>
                  <a:lnTo>
                    <a:pt x="48304" y="13428"/>
                  </a:lnTo>
                  <a:lnTo>
                    <a:pt x="41811" y="4520"/>
                  </a:lnTo>
                  <a:lnTo>
                    <a:pt x="30612" y="0"/>
                  </a:lnTo>
                  <a:lnTo>
                    <a:pt x="17316" y="1363"/>
                  </a:lnTo>
                  <a:lnTo>
                    <a:pt x="6418" y="7933"/>
                  </a:lnTo>
                  <a:lnTo>
                    <a:pt x="0" y="18196"/>
                  </a:lnTo>
                  <a:lnTo>
                    <a:pt x="44" y="29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67"/>
            <p:cNvSpPr/>
            <p:nvPr/>
          </p:nvSpPr>
          <p:spPr>
            <a:xfrm>
              <a:off x="2741758" y="2800256"/>
              <a:ext cx="48457" cy="43237"/>
            </a:xfrm>
            <a:custGeom>
              <a:avLst/>
              <a:gdLst/>
              <a:ahLst/>
              <a:cxnLst/>
              <a:rect l="l" t="t" r="r" b="b"/>
              <a:pathLst>
                <a:path w="48457" h="43237">
                  <a:moveTo>
                    <a:pt x="44" y="29684"/>
                  </a:moveTo>
                  <a:lnTo>
                    <a:pt x="0" y="18196"/>
                  </a:lnTo>
                  <a:lnTo>
                    <a:pt x="6418" y="7933"/>
                  </a:lnTo>
                  <a:lnTo>
                    <a:pt x="17316" y="1363"/>
                  </a:lnTo>
                  <a:lnTo>
                    <a:pt x="30612" y="0"/>
                  </a:lnTo>
                  <a:lnTo>
                    <a:pt x="41811" y="4520"/>
                  </a:lnTo>
                  <a:lnTo>
                    <a:pt x="48304" y="13428"/>
                  </a:lnTo>
                  <a:lnTo>
                    <a:pt x="48457" y="24927"/>
                  </a:lnTo>
                  <a:lnTo>
                    <a:pt x="42141" y="35176"/>
                  </a:lnTo>
                  <a:lnTo>
                    <a:pt x="31032" y="41876"/>
                  </a:lnTo>
                  <a:lnTo>
                    <a:pt x="17760" y="43237"/>
                  </a:lnTo>
                  <a:lnTo>
                    <a:pt x="6573" y="38706"/>
                  </a:lnTo>
                  <a:lnTo>
                    <a:pt x="44" y="296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1" name="object 68"/>
            <p:cNvSpPr/>
            <p:nvPr/>
          </p:nvSpPr>
          <p:spPr>
            <a:xfrm>
              <a:off x="4081190" y="3574448"/>
              <a:ext cx="48494" cy="43239"/>
            </a:xfrm>
            <a:custGeom>
              <a:avLst/>
              <a:gdLst/>
              <a:ahLst/>
              <a:cxnLst/>
              <a:rect l="l" t="t" r="r" b="b"/>
              <a:pathLst>
                <a:path w="48494" h="43239">
                  <a:moveTo>
                    <a:pt x="81" y="29811"/>
                  </a:moveTo>
                  <a:lnTo>
                    <a:pt x="6574" y="38718"/>
                  </a:lnTo>
                  <a:lnTo>
                    <a:pt x="17773" y="43239"/>
                  </a:lnTo>
                  <a:lnTo>
                    <a:pt x="31069" y="41876"/>
                  </a:lnTo>
                  <a:lnTo>
                    <a:pt x="42178" y="35176"/>
                  </a:lnTo>
                  <a:lnTo>
                    <a:pt x="48494" y="24927"/>
                  </a:lnTo>
                  <a:lnTo>
                    <a:pt x="48341" y="13428"/>
                  </a:lnTo>
                  <a:lnTo>
                    <a:pt x="41848" y="4520"/>
                  </a:lnTo>
                  <a:lnTo>
                    <a:pt x="30650" y="0"/>
                  </a:lnTo>
                  <a:lnTo>
                    <a:pt x="17353" y="1363"/>
                  </a:lnTo>
                  <a:lnTo>
                    <a:pt x="6352" y="7983"/>
                  </a:lnTo>
                  <a:lnTo>
                    <a:pt x="0" y="18261"/>
                  </a:lnTo>
                  <a:lnTo>
                    <a:pt x="81" y="29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2" name="object 69"/>
            <p:cNvSpPr/>
            <p:nvPr/>
          </p:nvSpPr>
          <p:spPr>
            <a:xfrm>
              <a:off x="4081190" y="3574448"/>
              <a:ext cx="48494" cy="43239"/>
            </a:xfrm>
            <a:custGeom>
              <a:avLst/>
              <a:gdLst/>
              <a:ahLst/>
              <a:cxnLst/>
              <a:rect l="l" t="t" r="r" b="b"/>
              <a:pathLst>
                <a:path w="48494" h="43239">
                  <a:moveTo>
                    <a:pt x="81" y="29811"/>
                  </a:moveTo>
                  <a:lnTo>
                    <a:pt x="0" y="18261"/>
                  </a:lnTo>
                  <a:lnTo>
                    <a:pt x="6352" y="7983"/>
                  </a:lnTo>
                  <a:lnTo>
                    <a:pt x="17353" y="1363"/>
                  </a:lnTo>
                  <a:lnTo>
                    <a:pt x="30650" y="0"/>
                  </a:lnTo>
                  <a:lnTo>
                    <a:pt x="41848" y="4520"/>
                  </a:lnTo>
                  <a:lnTo>
                    <a:pt x="48341" y="13428"/>
                  </a:lnTo>
                  <a:lnTo>
                    <a:pt x="48494" y="24927"/>
                  </a:lnTo>
                  <a:lnTo>
                    <a:pt x="42178" y="35176"/>
                  </a:lnTo>
                  <a:lnTo>
                    <a:pt x="31069" y="41876"/>
                  </a:lnTo>
                  <a:lnTo>
                    <a:pt x="17773" y="43239"/>
                  </a:lnTo>
                  <a:lnTo>
                    <a:pt x="6574" y="38718"/>
                  </a:lnTo>
                  <a:lnTo>
                    <a:pt x="81" y="298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3" name="object 70"/>
            <p:cNvSpPr/>
            <p:nvPr/>
          </p:nvSpPr>
          <p:spPr>
            <a:xfrm>
              <a:off x="2733802" y="3621127"/>
              <a:ext cx="48260" cy="40941"/>
            </a:xfrm>
            <a:custGeom>
              <a:avLst/>
              <a:gdLst/>
              <a:ahLst/>
              <a:cxnLst/>
              <a:rect l="l" t="t" r="r" b="b"/>
              <a:pathLst>
                <a:path w="48260" h="40941">
                  <a:moveTo>
                    <a:pt x="0" y="28598"/>
                  </a:moveTo>
                  <a:lnTo>
                    <a:pt x="5746" y="36514"/>
                  </a:lnTo>
                  <a:lnTo>
                    <a:pt x="16978" y="40941"/>
                  </a:lnTo>
                  <a:lnTo>
                    <a:pt x="30606" y="39520"/>
                  </a:lnTo>
                  <a:lnTo>
                    <a:pt x="41177" y="33453"/>
                  </a:lnTo>
                  <a:lnTo>
                    <a:pt x="48070" y="23468"/>
                  </a:lnTo>
                  <a:lnTo>
                    <a:pt x="48260" y="12342"/>
                  </a:lnTo>
                  <a:lnTo>
                    <a:pt x="42513" y="4426"/>
                  </a:lnTo>
                  <a:lnTo>
                    <a:pt x="31281" y="0"/>
                  </a:lnTo>
                  <a:lnTo>
                    <a:pt x="17653" y="1420"/>
                  </a:lnTo>
                  <a:lnTo>
                    <a:pt x="7082" y="7544"/>
                  </a:lnTo>
                  <a:lnTo>
                    <a:pt x="189" y="17502"/>
                  </a:lnTo>
                  <a:lnTo>
                    <a:pt x="0" y="28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4" name="object 71"/>
            <p:cNvSpPr/>
            <p:nvPr/>
          </p:nvSpPr>
          <p:spPr>
            <a:xfrm>
              <a:off x="2733802" y="3621127"/>
              <a:ext cx="48260" cy="40941"/>
            </a:xfrm>
            <a:custGeom>
              <a:avLst/>
              <a:gdLst/>
              <a:ahLst/>
              <a:cxnLst/>
              <a:rect l="l" t="t" r="r" b="b"/>
              <a:pathLst>
                <a:path w="48260" h="40941">
                  <a:moveTo>
                    <a:pt x="0" y="28598"/>
                  </a:moveTo>
                  <a:lnTo>
                    <a:pt x="189" y="17502"/>
                  </a:lnTo>
                  <a:lnTo>
                    <a:pt x="7082" y="7544"/>
                  </a:lnTo>
                  <a:lnTo>
                    <a:pt x="17653" y="1420"/>
                  </a:lnTo>
                  <a:lnTo>
                    <a:pt x="31281" y="0"/>
                  </a:lnTo>
                  <a:lnTo>
                    <a:pt x="42513" y="4426"/>
                  </a:lnTo>
                  <a:lnTo>
                    <a:pt x="48260" y="12342"/>
                  </a:lnTo>
                  <a:lnTo>
                    <a:pt x="48070" y="23468"/>
                  </a:lnTo>
                  <a:lnTo>
                    <a:pt x="41177" y="33453"/>
                  </a:lnTo>
                  <a:lnTo>
                    <a:pt x="30606" y="39520"/>
                  </a:lnTo>
                  <a:lnTo>
                    <a:pt x="16978" y="40941"/>
                  </a:lnTo>
                  <a:lnTo>
                    <a:pt x="5746" y="36514"/>
                  </a:lnTo>
                  <a:lnTo>
                    <a:pt x="0" y="285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5" name="object 72"/>
            <p:cNvSpPr/>
            <p:nvPr/>
          </p:nvSpPr>
          <p:spPr>
            <a:xfrm>
              <a:off x="3364991" y="3132836"/>
              <a:ext cx="44958" cy="39750"/>
            </a:xfrm>
            <a:custGeom>
              <a:avLst/>
              <a:gdLst/>
              <a:ahLst/>
              <a:cxnLst/>
              <a:rect l="l" t="t" r="r" b="b"/>
              <a:pathLst>
                <a:path w="44958" h="39750">
                  <a:moveTo>
                    <a:pt x="25400" y="0"/>
                  </a:moveTo>
                  <a:lnTo>
                    <a:pt x="17524" y="79"/>
                  </a:lnTo>
                  <a:lnTo>
                    <a:pt x="5808" y="5683"/>
                  </a:lnTo>
                  <a:lnTo>
                    <a:pt x="0" y="16637"/>
                  </a:lnTo>
                  <a:lnTo>
                    <a:pt x="340" y="23644"/>
                  </a:lnTo>
                  <a:lnTo>
                    <a:pt x="7059" y="34197"/>
                  </a:lnTo>
                  <a:lnTo>
                    <a:pt x="19558" y="39750"/>
                  </a:lnTo>
                  <a:lnTo>
                    <a:pt x="27433" y="39671"/>
                  </a:lnTo>
                  <a:lnTo>
                    <a:pt x="39149" y="34067"/>
                  </a:lnTo>
                  <a:lnTo>
                    <a:pt x="44958" y="23113"/>
                  </a:lnTo>
                  <a:lnTo>
                    <a:pt x="44617" y="16106"/>
                  </a:lnTo>
                  <a:lnTo>
                    <a:pt x="37898" y="5553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6" name="object 73"/>
            <p:cNvSpPr/>
            <p:nvPr/>
          </p:nvSpPr>
          <p:spPr>
            <a:xfrm>
              <a:off x="3364991" y="3132836"/>
              <a:ext cx="44958" cy="39750"/>
            </a:xfrm>
            <a:custGeom>
              <a:avLst/>
              <a:gdLst/>
              <a:ahLst/>
              <a:cxnLst/>
              <a:rect l="l" t="t" r="r" b="b"/>
              <a:pathLst>
                <a:path w="44958" h="39750">
                  <a:moveTo>
                    <a:pt x="25400" y="0"/>
                  </a:moveTo>
                  <a:lnTo>
                    <a:pt x="37898" y="5553"/>
                  </a:lnTo>
                  <a:lnTo>
                    <a:pt x="44617" y="16106"/>
                  </a:lnTo>
                  <a:lnTo>
                    <a:pt x="44958" y="23113"/>
                  </a:lnTo>
                  <a:lnTo>
                    <a:pt x="39149" y="34067"/>
                  </a:lnTo>
                  <a:lnTo>
                    <a:pt x="27433" y="39671"/>
                  </a:lnTo>
                  <a:lnTo>
                    <a:pt x="19558" y="39750"/>
                  </a:lnTo>
                  <a:lnTo>
                    <a:pt x="7059" y="34197"/>
                  </a:lnTo>
                  <a:lnTo>
                    <a:pt x="340" y="23644"/>
                  </a:lnTo>
                  <a:lnTo>
                    <a:pt x="0" y="16637"/>
                  </a:lnTo>
                  <a:lnTo>
                    <a:pt x="5808" y="5683"/>
                  </a:lnTo>
                  <a:lnTo>
                    <a:pt x="17524" y="79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7" name="object 74"/>
            <p:cNvSpPr/>
            <p:nvPr/>
          </p:nvSpPr>
          <p:spPr>
            <a:xfrm>
              <a:off x="3592703" y="4975987"/>
              <a:ext cx="50292" cy="46355"/>
            </a:xfrm>
            <a:custGeom>
              <a:avLst/>
              <a:gdLst/>
              <a:ahLst/>
              <a:cxnLst/>
              <a:rect l="l" t="t" r="r" b="b"/>
              <a:pathLst>
                <a:path w="50292" h="46355">
                  <a:moveTo>
                    <a:pt x="34239" y="45295"/>
                  </a:moveTo>
                  <a:lnTo>
                    <a:pt x="44956" y="38302"/>
                  </a:lnTo>
                  <a:lnTo>
                    <a:pt x="50292" y="26796"/>
                  </a:lnTo>
                  <a:lnTo>
                    <a:pt x="48870" y="15266"/>
                  </a:lnTo>
                  <a:lnTo>
                    <a:pt x="41082" y="5226"/>
                  </a:lnTo>
                  <a:lnTo>
                    <a:pt x="28575" y="0"/>
                  </a:lnTo>
                  <a:lnTo>
                    <a:pt x="16027" y="1081"/>
                  </a:lnTo>
                  <a:lnTo>
                    <a:pt x="5318" y="8077"/>
                  </a:lnTo>
                  <a:lnTo>
                    <a:pt x="0" y="19557"/>
                  </a:lnTo>
                  <a:lnTo>
                    <a:pt x="1448" y="31087"/>
                  </a:lnTo>
                  <a:lnTo>
                    <a:pt x="9270" y="41117"/>
                  </a:lnTo>
                  <a:lnTo>
                    <a:pt x="21844" y="46355"/>
                  </a:lnTo>
                  <a:lnTo>
                    <a:pt x="34239" y="45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8" name="object 75"/>
            <p:cNvSpPr/>
            <p:nvPr/>
          </p:nvSpPr>
          <p:spPr>
            <a:xfrm>
              <a:off x="3592703" y="4975987"/>
              <a:ext cx="50292" cy="46355"/>
            </a:xfrm>
            <a:custGeom>
              <a:avLst/>
              <a:gdLst/>
              <a:ahLst/>
              <a:cxnLst/>
              <a:rect l="l" t="t" r="r" b="b"/>
              <a:pathLst>
                <a:path w="50292" h="46355">
                  <a:moveTo>
                    <a:pt x="34239" y="45295"/>
                  </a:moveTo>
                  <a:lnTo>
                    <a:pt x="44956" y="38302"/>
                  </a:lnTo>
                  <a:lnTo>
                    <a:pt x="50292" y="26796"/>
                  </a:lnTo>
                  <a:lnTo>
                    <a:pt x="48870" y="15266"/>
                  </a:lnTo>
                  <a:lnTo>
                    <a:pt x="41082" y="5226"/>
                  </a:lnTo>
                  <a:lnTo>
                    <a:pt x="28575" y="0"/>
                  </a:lnTo>
                  <a:lnTo>
                    <a:pt x="16027" y="1081"/>
                  </a:lnTo>
                  <a:lnTo>
                    <a:pt x="5318" y="8077"/>
                  </a:lnTo>
                  <a:lnTo>
                    <a:pt x="0" y="19557"/>
                  </a:lnTo>
                  <a:lnTo>
                    <a:pt x="1448" y="31087"/>
                  </a:lnTo>
                  <a:lnTo>
                    <a:pt x="9270" y="41117"/>
                  </a:lnTo>
                  <a:lnTo>
                    <a:pt x="21844" y="46355"/>
                  </a:lnTo>
                  <a:lnTo>
                    <a:pt x="34239" y="452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9" name="object 76"/>
            <p:cNvSpPr/>
            <p:nvPr/>
          </p:nvSpPr>
          <p:spPr>
            <a:xfrm>
              <a:off x="2727452" y="4014216"/>
              <a:ext cx="50292" cy="39750"/>
            </a:xfrm>
            <a:custGeom>
              <a:avLst/>
              <a:gdLst/>
              <a:ahLst/>
              <a:cxnLst/>
              <a:rect l="l" t="t" r="r" b="b"/>
              <a:pathLst>
                <a:path w="50292" h="39750">
                  <a:moveTo>
                    <a:pt x="32931" y="39500"/>
                  </a:moveTo>
                  <a:lnTo>
                    <a:pt x="44638" y="33839"/>
                  </a:lnTo>
                  <a:lnTo>
                    <a:pt x="50292" y="23494"/>
                  </a:lnTo>
                  <a:lnTo>
                    <a:pt x="49254" y="14956"/>
                  </a:lnTo>
                  <a:lnTo>
                    <a:pt x="41351" y="5253"/>
                  </a:lnTo>
                  <a:lnTo>
                    <a:pt x="28067" y="0"/>
                  </a:lnTo>
                  <a:lnTo>
                    <a:pt x="17360" y="250"/>
                  </a:lnTo>
                  <a:lnTo>
                    <a:pt x="5653" y="5911"/>
                  </a:lnTo>
                  <a:lnTo>
                    <a:pt x="0" y="16255"/>
                  </a:lnTo>
                  <a:lnTo>
                    <a:pt x="1037" y="24794"/>
                  </a:lnTo>
                  <a:lnTo>
                    <a:pt x="8940" y="34497"/>
                  </a:lnTo>
                  <a:lnTo>
                    <a:pt x="22225" y="39750"/>
                  </a:lnTo>
                  <a:lnTo>
                    <a:pt x="32931" y="39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0" name="object 77"/>
            <p:cNvSpPr/>
            <p:nvPr/>
          </p:nvSpPr>
          <p:spPr>
            <a:xfrm>
              <a:off x="2727452" y="4014216"/>
              <a:ext cx="50292" cy="39750"/>
            </a:xfrm>
            <a:custGeom>
              <a:avLst/>
              <a:gdLst/>
              <a:ahLst/>
              <a:cxnLst/>
              <a:rect l="l" t="t" r="r" b="b"/>
              <a:pathLst>
                <a:path w="50292" h="39750">
                  <a:moveTo>
                    <a:pt x="32931" y="39500"/>
                  </a:moveTo>
                  <a:lnTo>
                    <a:pt x="44638" y="33839"/>
                  </a:lnTo>
                  <a:lnTo>
                    <a:pt x="50292" y="23494"/>
                  </a:lnTo>
                  <a:lnTo>
                    <a:pt x="49254" y="14956"/>
                  </a:lnTo>
                  <a:lnTo>
                    <a:pt x="41351" y="5253"/>
                  </a:lnTo>
                  <a:lnTo>
                    <a:pt x="28067" y="0"/>
                  </a:lnTo>
                  <a:lnTo>
                    <a:pt x="17360" y="250"/>
                  </a:lnTo>
                  <a:lnTo>
                    <a:pt x="5653" y="5911"/>
                  </a:lnTo>
                  <a:lnTo>
                    <a:pt x="0" y="16255"/>
                  </a:lnTo>
                  <a:lnTo>
                    <a:pt x="1037" y="24794"/>
                  </a:lnTo>
                  <a:lnTo>
                    <a:pt x="8940" y="34497"/>
                  </a:lnTo>
                  <a:lnTo>
                    <a:pt x="22225" y="39750"/>
                  </a:lnTo>
                  <a:lnTo>
                    <a:pt x="32931" y="39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1" name="object 78"/>
            <p:cNvSpPr/>
            <p:nvPr/>
          </p:nvSpPr>
          <p:spPr>
            <a:xfrm>
              <a:off x="3766820" y="2572892"/>
              <a:ext cx="45084" cy="39751"/>
            </a:xfrm>
            <a:custGeom>
              <a:avLst/>
              <a:gdLst/>
              <a:ahLst/>
              <a:cxnLst/>
              <a:rect l="l" t="t" r="r" b="b"/>
              <a:pathLst>
                <a:path w="45084" h="39751">
                  <a:moveTo>
                    <a:pt x="25400" y="0"/>
                  </a:moveTo>
                  <a:lnTo>
                    <a:pt x="17524" y="93"/>
                  </a:lnTo>
                  <a:lnTo>
                    <a:pt x="5808" y="5738"/>
                  </a:lnTo>
                  <a:lnTo>
                    <a:pt x="0" y="16637"/>
                  </a:lnTo>
                  <a:lnTo>
                    <a:pt x="340" y="23695"/>
                  </a:lnTo>
                  <a:lnTo>
                    <a:pt x="7059" y="34233"/>
                  </a:lnTo>
                  <a:lnTo>
                    <a:pt x="19557" y="39751"/>
                  </a:lnTo>
                  <a:lnTo>
                    <a:pt x="27583" y="39698"/>
                  </a:lnTo>
                  <a:lnTo>
                    <a:pt x="39228" y="34084"/>
                  </a:lnTo>
                  <a:lnTo>
                    <a:pt x="45084" y="23241"/>
                  </a:lnTo>
                  <a:lnTo>
                    <a:pt x="44677" y="16180"/>
                  </a:lnTo>
                  <a:lnTo>
                    <a:pt x="37906" y="5615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2" name="object 79"/>
            <p:cNvSpPr/>
            <p:nvPr/>
          </p:nvSpPr>
          <p:spPr>
            <a:xfrm>
              <a:off x="3766820" y="2572892"/>
              <a:ext cx="45084" cy="39751"/>
            </a:xfrm>
            <a:custGeom>
              <a:avLst/>
              <a:gdLst/>
              <a:ahLst/>
              <a:cxnLst/>
              <a:rect l="l" t="t" r="r" b="b"/>
              <a:pathLst>
                <a:path w="45084" h="39751">
                  <a:moveTo>
                    <a:pt x="25400" y="0"/>
                  </a:moveTo>
                  <a:lnTo>
                    <a:pt x="37906" y="5615"/>
                  </a:lnTo>
                  <a:lnTo>
                    <a:pt x="44677" y="16180"/>
                  </a:lnTo>
                  <a:lnTo>
                    <a:pt x="45084" y="23241"/>
                  </a:lnTo>
                  <a:lnTo>
                    <a:pt x="39228" y="34084"/>
                  </a:lnTo>
                  <a:lnTo>
                    <a:pt x="27583" y="39698"/>
                  </a:lnTo>
                  <a:lnTo>
                    <a:pt x="19557" y="39751"/>
                  </a:lnTo>
                  <a:lnTo>
                    <a:pt x="7059" y="34233"/>
                  </a:lnTo>
                  <a:lnTo>
                    <a:pt x="340" y="23695"/>
                  </a:lnTo>
                  <a:lnTo>
                    <a:pt x="0" y="16637"/>
                  </a:lnTo>
                  <a:lnTo>
                    <a:pt x="5808" y="5738"/>
                  </a:lnTo>
                  <a:lnTo>
                    <a:pt x="17524" y="93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3" name="object 80"/>
            <p:cNvSpPr/>
            <p:nvPr/>
          </p:nvSpPr>
          <p:spPr>
            <a:xfrm>
              <a:off x="4579874" y="4047744"/>
              <a:ext cx="50291" cy="49022"/>
            </a:xfrm>
            <a:custGeom>
              <a:avLst/>
              <a:gdLst/>
              <a:ahLst/>
              <a:cxnLst/>
              <a:rect l="l" t="t" r="r" b="b"/>
              <a:pathLst>
                <a:path w="50291" h="49022">
                  <a:moveTo>
                    <a:pt x="34748" y="47543"/>
                  </a:moveTo>
                  <a:lnTo>
                    <a:pt x="45085" y="40056"/>
                  </a:lnTo>
                  <a:lnTo>
                    <a:pt x="50291" y="28193"/>
                  </a:lnTo>
                  <a:lnTo>
                    <a:pt x="48697" y="15284"/>
                  </a:lnTo>
                  <a:lnTo>
                    <a:pt x="40954" y="5188"/>
                  </a:lnTo>
                  <a:lnTo>
                    <a:pt x="28701" y="0"/>
                  </a:lnTo>
                  <a:lnTo>
                    <a:pt x="15600" y="1478"/>
                  </a:lnTo>
                  <a:lnTo>
                    <a:pt x="5234" y="8965"/>
                  </a:lnTo>
                  <a:lnTo>
                    <a:pt x="0" y="20827"/>
                  </a:lnTo>
                  <a:lnTo>
                    <a:pt x="1622" y="33737"/>
                  </a:lnTo>
                  <a:lnTo>
                    <a:pt x="9393" y="43833"/>
                  </a:lnTo>
                  <a:lnTo>
                    <a:pt x="21589" y="49021"/>
                  </a:lnTo>
                  <a:lnTo>
                    <a:pt x="34748" y="47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4" name="object 81"/>
            <p:cNvSpPr/>
            <p:nvPr/>
          </p:nvSpPr>
          <p:spPr>
            <a:xfrm>
              <a:off x="4579874" y="4047744"/>
              <a:ext cx="50291" cy="49022"/>
            </a:xfrm>
            <a:custGeom>
              <a:avLst/>
              <a:gdLst/>
              <a:ahLst/>
              <a:cxnLst/>
              <a:rect l="l" t="t" r="r" b="b"/>
              <a:pathLst>
                <a:path w="50291" h="49022">
                  <a:moveTo>
                    <a:pt x="34748" y="47543"/>
                  </a:moveTo>
                  <a:lnTo>
                    <a:pt x="45085" y="40056"/>
                  </a:lnTo>
                  <a:lnTo>
                    <a:pt x="50291" y="28193"/>
                  </a:lnTo>
                  <a:lnTo>
                    <a:pt x="48697" y="15284"/>
                  </a:lnTo>
                  <a:lnTo>
                    <a:pt x="40954" y="5188"/>
                  </a:lnTo>
                  <a:lnTo>
                    <a:pt x="28701" y="0"/>
                  </a:lnTo>
                  <a:lnTo>
                    <a:pt x="15600" y="1478"/>
                  </a:lnTo>
                  <a:lnTo>
                    <a:pt x="5234" y="8965"/>
                  </a:lnTo>
                  <a:lnTo>
                    <a:pt x="0" y="20827"/>
                  </a:lnTo>
                  <a:lnTo>
                    <a:pt x="1622" y="33737"/>
                  </a:lnTo>
                  <a:lnTo>
                    <a:pt x="9393" y="43833"/>
                  </a:lnTo>
                  <a:lnTo>
                    <a:pt x="21589" y="49021"/>
                  </a:lnTo>
                  <a:lnTo>
                    <a:pt x="34748" y="475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" name="object 82"/>
            <p:cNvSpPr/>
            <p:nvPr/>
          </p:nvSpPr>
          <p:spPr>
            <a:xfrm>
              <a:off x="3789553" y="3995420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46" y="39671"/>
                  </a:moveTo>
                  <a:lnTo>
                    <a:pt x="39221" y="34067"/>
                  </a:lnTo>
                  <a:lnTo>
                    <a:pt x="45085" y="23113"/>
                  </a:lnTo>
                  <a:lnTo>
                    <a:pt x="44695" y="16173"/>
                  </a:lnTo>
                  <a:lnTo>
                    <a:pt x="37934" y="5576"/>
                  </a:lnTo>
                  <a:lnTo>
                    <a:pt x="25400" y="0"/>
                  </a:lnTo>
                  <a:lnTo>
                    <a:pt x="17538" y="79"/>
                  </a:lnTo>
                  <a:lnTo>
                    <a:pt x="5863" y="5683"/>
                  </a:lnTo>
                  <a:lnTo>
                    <a:pt x="0" y="16636"/>
                  </a:lnTo>
                  <a:lnTo>
                    <a:pt x="373" y="23710"/>
                  </a:lnTo>
                  <a:lnTo>
                    <a:pt x="7170" y="34221"/>
                  </a:lnTo>
                  <a:lnTo>
                    <a:pt x="19685" y="39750"/>
                  </a:lnTo>
                  <a:lnTo>
                    <a:pt x="27546" y="39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" name="object 83"/>
            <p:cNvSpPr/>
            <p:nvPr/>
          </p:nvSpPr>
          <p:spPr>
            <a:xfrm>
              <a:off x="3789553" y="3995420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46" y="39671"/>
                  </a:moveTo>
                  <a:lnTo>
                    <a:pt x="39221" y="34067"/>
                  </a:lnTo>
                  <a:lnTo>
                    <a:pt x="45085" y="23113"/>
                  </a:lnTo>
                  <a:lnTo>
                    <a:pt x="44695" y="16173"/>
                  </a:lnTo>
                  <a:lnTo>
                    <a:pt x="37934" y="5576"/>
                  </a:lnTo>
                  <a:lnTo>
                    <a:pt x="25400" y="0"/>
                  </a:lnTo>
                  <a:lnTo>
                    <a:pt x="17538" y="79"/>
                  </a:lnTo>
                  <a:lnTo>
                    <a:pt x="5863" y="5683"/>
                  </a:lnTo>
                  <a:lnTo>
                    <a:pt x="0" y="16636"/>
                  </a:lnTo>
                  <a:lnTo>
                    <a:pt x="373" y="23710"/>
                  </a:lnTo>
                  <a:lnTo>
                    <a:pt x="7170" y="34221"/>
                  </a:lnTo>
                  <a:lnTo>
                    <a:pt x="19685" y="39750"/>
                  </a:lnTo>
                  <a:lnTo>
                    <a:pt x="27546" y="396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" name="object 84"/>
            <p:cNvSpPr/>
            <p:nvPr/>
          </p:nvSpPr>
          <p:spPr>
            <a:xfrm>
              <a:off x="2704592" y="2535428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83" y="39500"/>
                  </a:moveTo>
                  <a:lnTo>
                    <a:pt x="44677" y="33839"/>
                  </a:lnTo>
                  <a:lnTo>
                    <a:pt x="50418" y="23495"/>
                  </a:lnTo>
                  <a:lnTo>
                    <a:pt x="49348" y="15016"/>
                  </a:lnTo>
                  <a:lnTo>
                    <a:pt x="41443" y="5274"/>
                  </a:lnTo>
                  <a:lnTo>
                    <a:pt x="28066" y="0"/>
                  </a:lnTo>
                  <a:lnTo>
                    <a:pt x="17435" y="250"/>
                  </a:lnTo>
                  <a:lnTo>
                    <a:pt x="5741" y="5911"/>
                  </a:lnTo>
                  <a:lnTo>
                    <a:pt x="0" y="16256"/>
                  </a:lnTo>
                  <a:lnTo>
                    <a:pt x="1070" y="24734"/>
                  </a:lnTo>
                  <a:lnTo>
                    <a:pt x="8975" y="34476"/>
                  </a:lnTo>
                  <a:lnTo>
                    <a:pt x="22351" y="39750"/>
                  </a:lnTo>
                  <a:lnTo>
                    <a:pt x="32983" y="39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" name="object 85"/>
            <p:cNvSpPr/>
            <p:nvPr/>
          </p:nvSpPr>
          <p:spPr>
            <a:xfrm>
              <a:off x="2704592" y="2535428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83" y="39500"/>
                  </a:moveTo>
                  <a:lnTo>
                    <a:pt x="44677" y="33839"/>
                  </a:lnTo>
                  <a:lnTo>
                    <a:pt x="50418" y="23495"/>
                  </a:lnTo>
                  <a:lnTo>
                    <a:pt x="49348" y="15016"/>
                  </a:lnTo>
                  <a:lnTo>
                    <a:pt x="41443" y="5274"/>
                  </a:lnTo>
                  <a:lnTo>
                    <a:pt x="28066" y="0"/>
                  </a:lnTo>
                  <a:lnTo>
                    <a:pt x="17435" y="250"/>
                  </a:lnTo>
                  <a:lnTo>
                    <a:pt x="5741" y="5911"/>
                  </a:lnTo>
                  <a:lnTo>
                    <a:pt x="0" y="16256"/>
                  </a:lnTo>
                  <a:lnTo>
                    <a:pt x="1070" y="24734"/>
                  </a:lnTo>
                  <a:lnTo>
                    <a:pt x="8975" y="34476"/>
                  </a:lnTo>
                  <a:lnTo>
                    <a:pt x="22351" y="39750"/>
                  </a:lnTo>
                  <a:lnTo>
                    <a:pt x="32983" y="395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" name="object 86"/>
            <p:cNvSpPr/>
            <p:nvPr/>
          </p:nvSpPr>
          <p:spPr>
            <a:xfrm>
              <a:off x="4541012" y="3314954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5400" y="0"/>
                  </a:moveTo>
                  <a:lnTo>
                    <a:pt x="17524" y="93"/>
                  </a:lnTo>
                  <a:lnTo>
                    <a:pt x="5808" y="5738"/>
                  </a:lnTo>
                  <a:lnTo>
                    <a:pt x="0" y="16637"/>
                  </a:lnTo>
                  <a:lnTo>
                    <a:pt x="373" y="23761"/>
                  </a:lnTo>
                  <a:lnTo>
                    <a:pt x="7170" y="34256"/>
                  </a:lnTo>
                  <a:lnTo>
                    <a:pt x="19685" y="39750"/>
                  </a:lnTo>
                  <a:lnTo>
                    <a:pt x="27561" y="39712"/>
                  </a:lnTo>
                  <a:lnTo>
                    <a:pt x="39208" y="34110"/>
                  </a:lnTo>
                  <a:lnTo>
                    <a:pt x="45085" y="23241"/>
                  </a:lnTo>
                  <a:lnTo>
                    <a:pt x="44677" y="16180"/>
                  </a:lnTo>
                  <a:lnTo>
                    <a:pt x="37906" y="5615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" name="object 87"/>
            <p:cNvSpPr/>
            <p:nvPr/>
          </p:nvSpPr>
          <p:spPr>
            <a:xfrm>
              <a:off x="4541012" y="3314954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5400" y="0"/>
                  </a:moveTo>
                  <a:lnTo>
                    <a:pt x="37906" y="5615"/>
                  </a:lnTo>
                  <a:lnTo>
                    <a:pt x="44677" y="16180"/>
                  </a:lnTo>
                  <a:lnTo>
                    <a:pt x="45085" y="23241"/>
                  </a:lnTo>
                  <a:lnTo>
                    <a:pt x="39208" y="34110"/>
                  </a:lnTo>
                  <a:lnTo>
                    <a:pt x="27561" y="39712"/>
                  </a:lnTo>
                  <a:lnTo>
                    <a:pt x="19685" y="39750"/>
                  </a:lnTo>
                  <a:lnTo>
                    <a:pt x="7170" y="34256"/>
                  </a:lnTo>
                  <a:lnTo>
                    <a:pt x="373" y="23761"/>
                  </a:lnTo>
                  <a:lnTo>
                    <a:pt x="0" y="16637"/>
                  </a:lnTo>
                  <a:lnTo>
                    <a:pt x="5808" y="5738"/>
                  </a:lnTo>
                  <a:lnTo>
                    <a:pt x="17524" y="93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" name="object 88"/>
            <p:cNvSpPr/>
            <p:nvPr/>
          </p:nvSpPr>
          <p:spPr>
            <a:xfrm>
              <a:off x="4424426" y="4529963"/>
              <a:ext cx="45085" cy="49022"/>
            </a:xfrm>
            <a:custGeom>
              <a:avLst/>
              <a:gdLst/>
              <a:ahLst/>
              <a:cxnLst/>
              <a:rect l="l" t="t" r="r" b="b"/>
              <a:pathLst>
                <a:path w="45085" h="49022">
                  <a:moveTo>
                    <a:pt x="29570" y="47857"/>
                  </a:moveTo>
                  <a:lnTo>
                    <a:pt x="39798" y="40286"/>
                  </a:lnTo>
                  <a:lnTo>
                    <a:pt x="45085" y="27812"/>
                  </a:lnTo>
                  <a:lnTo>
                    <a:pt x="44289" y="16291"/>
                  </a:lnTo>
                  <a:lnTo>
                    <a:pt x="37552" y="5426"/>
                  </a:lnTo>
                  <a:lnTo>
                    <a:pt x="26162" y="0"/>
                  </a:lnTo>
                  <a:lnTo>
                    <a:pt x="15577" y="1163"/>
                  </a:lnTo>
                  <a:lnTo>
                    <a:pt x="5358" y="8705"/>
                  </a:lnTo>
                  <a:lnTo>
                    <a:pt x="0" y="21209"/>
                  </a:lnTo>
                  <a:lnTo>
                    <a:pt x="860" y="32673"/>
                  </a:lnTo>
                  <a:lnTo>
                    <a:pt x="7632" y="43575"/>
                  </a:lnTo>
                  <a:lnTo>
                    <a:pt x="19050" y="49022"/>
                  </a:lnTo>
                  <a:lnTo>
                    <a:pt x="29570" y="47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" name="object 89"/>
            <p:cNvSpPr/>
            <p:nvPr/>
          </p:nvSpPr>
          <p:spPr>
            <a:xfrm>
              <a:off x="4424426" y="4529963"/>
              <a:ext cx="45085" cy="49022"/>
            </a:xfrm>
            <a:custGeom>
              <a:avLst/>
              <a:gdLst/>
              <a:ahLst/>
              <a:cxnLst/>
              <a:rect l="l" t="t" r="r" b="b"/>
              <a:pathLst>
                <a:path w="45085" h="49022">
                  <a:moveTo>
                    <a:pt x="29570" y="47857"/>
                  </a:moveTo>
                  <a:lnTo>
                    <a:pt x="39798" y="40286"/>
                  </a:lnTo>
                  <a:lnTo>
                    <a:pt x="45085" y="27812"/>
                  </a:lnTo>
                  <a:lnTo>
                    <a:pt x="44289" y="16291"/>
                  </a:lnTo>
                  <a:lnTo>
                    <a:pt x="37552" y="5426"/>
                  </a:lnTo>
                  <a:lnTo>
                    <a:pt x="26162" y="0"/>
                  </a:lnTo>
                  <a:lnTo>
                    <a:pt x="15577" y="1163"/>
                  </a:lnTo>
                  <a:lnTo>
                    <a:pt x="5358" y="8705"/>
                  </a:lnTo>
                  <a:lnTo>
                    <a:pt x="0" y="21209"/>
                  </a:lnTo>
                  <a:lnTo>
                    <a:pt x="860" y="32673"/>
                  </a:lnTo>
                  <a:lnTo>
                    <a:pt x="7632" y="43575"/>
                  </a:lnTo>
                  <a:lnTo>
                    <a:pt x="19050" y="49022"/>
                  </a:lnTo>
                  <a:lnTo>
                    <a:pt x="29570" y="478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" name="object 90"/>
            <p:cNvSpPr/>
            <p:nvPr/>
          </p:nvSpPr>
          <p:spPr>
            <a:xfrm>
              <a:off x="3055747" y="3533521"/>
              <a:ext cx="50037" cy="48767"/>
            </a:xfrm>
            <a:custGeom>
              <a:avLst/>
              <a:gdLst/>
              <a:ahLst/>
              <a:cxnLst/>
              <a:rect l="l" t="t" r="r" b="b"/>
              <a:pathLst>
                <a:path w="50037" h="48767">
                  <a:moveTo>
                    <a:pt x="20573" y="0"/>
                  </a:moveTo>
                  <a:lnTo>
                    <a:pt x="19948" y="122"/>
                  </a:lnTo>
                  <a:lnTo>
                    <a:pt x="8222" y="5900"/>
                  </a:lnTo>
                  <a:lnTo>
                    <a:pt x="1061" y="16212"/>
                  </a:lnTo>
                  <a:lnTo>
                    <a:pt x="0" y="28955"/>
                  </a:lnTo>
                  <a:lnTo>
                    <a:pt x="93" y="29447"/>
                  </a:lnTo>
                  <a:lnTo>
                    <a:pt x="5843" y="40874"/>
                  </a:lnTo>
                  <a:lnTo>
                    <a:pt x="16359" y="47804"/>
                  </a:lnTo>
                  <a:lnTo>
                    <a:pt x="29463" y="48767"/>
                  </a:lnTo>
                  <a:lnTo>
                    <a:pt x="29912" y="48681"/>
                  </a:lnTo>
                  <a:lnTo>
                    <a:pt x="41701" y="42940"/>
                  </a:lnTo>
                  <a:lnTo>
                    <a:pt x="48901" y="32607"/>
                  </a:lnTo>
                  <a:lnTo>
                    <a:pt x="50037" y="19812"/>
                  </a:lnTo>
                  <a:lnTo>
                    <a:pt x="49944" y="19320"/>
                  </a:lnTo>
                  <a:lnTo>
                    <a:pt x="44194" y="7893"/>
                  </a:lnTo>
                  <a:lnTo>
                    <a:pt x="33678" y="963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" name="object 91"/>
            <p:cNvSpPr/>
            <p:nvPr/>
          </p:nvSpPr>
          <p:spPr>
            <a:xfrm>
              <a:off x="3055747" y="3533521"/>
              <a:ext cx="50037" cy="48767"/>
            </a:xfrm>
            <a:custGeom>
              <a:avLst/>
              <a:gdLst/>
              <a:ahLst/>
              <a:cxnLst/>
              <a:rect l="l" t="t" r="r" b="b"/>
              <a:pathLst>
                <a:path w="50037" h="48767">
                  <a:moveTo>
                    <a:pt x="20573" y="0"/>
                  </a:moveTo>
                  <a:lnTo>
                    <a:pt x="33678" y="963"/>
                  </a:lnTo>
                  <a:lnTo>
                    <a:pt x="44194" y="7893"/>
                  </a:lnTo>
                  <a:lnTo>
                    <a:pt x="49944" y="19320"/>
                  </a:lnTo>
                  <a:lnTo>
                    <a:pt x="50037" y="19812"/>
                  </a:lnTo>
                  <a:lnTo>
                    <a:pt x="48901" y="32607"/>
                  </a:lnTo>
                  <a:lnTo>
                    <a:pt x="41701" y="42940"/>
                  </a:lnTo>
                  <a:lnTo>
                    <a:pt x="29912" y="48681"/>
                  </a:lnTo>
                  <a:lnTo>
                    <a:pt x="29463" y="48767"/>
                  </a:lnTo>
                  <a:lnTo>
                    <a:pt x="16359" y="47804"/>
                  </a:lnTo>
                  <a:lnTo>
                    <a:pt x="5843" y="40874"/>
                  </a:lnTo>
                  <a:lnTo>
                    <a:pt x="93" y="29447"/>
                  </a:lnTo>
                  <a:lnTo>
                    <a:pt x="0" y="28955"/>
                  </a:lnTo>
                  <a:lnTo>
                    <a:pt x="1061" y="16212"/>
                  </a:lnTo>
                  <a:lnTo>
                    <a:pt x="8222" y="5900"/>
                  </a:lnTo>
                  <a:lnTo>
                    <a:pt x="19948" y="122"/>
                  </a:lnTo>
                  <a:lnTo>
                    <a:pt x="2057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" name="object 92"/>
            <p:cNvSpPr/>
            <p:nvPr/>
          </p:nvSpPr>
          <p:spPr>
            <a:xfrm>
              <a:off x="4026789" y="4986782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10881" y="2835"/>
                  </a:lnTo>
                  <a:lnTo>
                    <a:pt x="1909" y="11860"/>
                  </a:lnTo>
                  <a:lnTo>
                    <a:pt x="0" y="23876"/>
                  </a:lnTo>
                  <a:lnTo>
                    <a:pt x="2792" y="30698"/>
                  </a:lnTo>
                  <a:lnTo>
                    <a:pt x="12533" y="38313"/>
                  </a:lnTo>
                  <a:lnTo>
                    <a:pt x="26035" y="39497"/>
                  </a:lnTo>
                  <a:lnTo>
                    <a:pt x="33756" y="36731"/>
                  </a:lnTo>
                  <a:lnTo>
                    <a:pt x="42800" y="27694"/>
                  </a:lnTo>
                  <a:lnTo>
                    <a:pt x="44831" y="15621"/>
                  </a:lnTo>
                  <a:lnTo>
                    <a:pt x="42023" y="8798"/>
                  </a:lnTo>
                  <a:lnTo>
                    <a:pt x="32241" y="1183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" name="object 93"/>
            <p:cNvSpPr/>
            <p:nvPr/>
          </p:nvSpPr>
          <p:spPr>
            <a:xfrm>
              <a:off x="4026789" y="4986782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32241" y="1183"/>
                  </a:lnTo>
                  <a:lnTo>
                    <a:pt x="42023" y="8798"/>
                  </a:lnTo>
                  <a:lnTo>
                    <a:pt x="44831" y="15621"/>
                  </a:lnTo>
                  <a:lnTo>
                    <a:pt x="42800" y="27694"/>
                  </a:lnTo>
                  <a:lnTo>
                    <a:pt x="33756" y="36731"/>
                  </a:lnTo>
                  <a:lnTo>
                    <a:pt x="26035" y="39497"/>
                  </a:lnTo>
                  <a:lnTo>
                    <a:pt x="12533" y="38313"/>
                  </a:lnTo>
                  <a:lnTo>
                    <a:pt x="2792" y="30698"/>
                  </a:lnTo>
                  <a:lnTo>
                    <a:pt x="0" y="23876"/>
                  </a:lnTo>
                  <a:lnTo>
                    <a:pt x="1909" y="11860"/>
                  </a:lnTo>
                  <a:lnTo>
                    <a:pt x="10881" y="2835"/>
                  </a:lnTo>
                  <a:lnTo>
                    <a:pt x="1879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" name="object 94"/>
            <p:cNvSpPr/>
            <p:nvPr/>
          </p:nvSpPr>
          <p:spPr>
            <a:xfrm>
              <a:off x="3769614" y="4665345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10947" y="2745"/>
                  </a:lnTo>
                  <a:lnTo>
                    <a:pt x="1925" y="11765"/>
                  </a:lnTo>
                  <a:lnTo>
                    <a:pt x="0" y="23748"/>
                  </a:lnTo>
                  <a:lnTo>
                    <a:pt x="2824" y="30636"/>
                  </a:lnTo>
                  <a:lnTo>
                    <a:pt x="12562" y="38282"/>
                  </a:lnTo>
                  <a:lnTo>
                    <a:pt x="26035" y="39496"/>
                  </a:lnTo>
                  <a:lnTo>
                    <a:pt x="33756" y="36731"/>
                  </a:lnTo>
                  <a:lnTo>
                    <a:pt x="42800" y="27694"/>
                  </a:lnTo>
                  <a:lnTo>
                    <a:pt x="44831" y="15620"/>
                  </a:lnTo>
                  <a:lnTo>
                    <a:pt x="42023" y="8798"/>
                  </a:lnTo>
                  <a:lnTo>
                    <a:pt x="32241" y="1183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" name="object 95"/>
            <p:cNvSpPr/>
            <p:nvPr/>
          </p:nvSpPr>
          <p:spPr>
            <a:xfrm>
              <a:off x="3769614" y="4665345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32241" y="1183"/>
                  </a:lnTo>
                  <a:lnTo>
                    <a:pt x="42023" y="8798"/>
                  </a:lnTo>
                  <a:lnTo>
                    <a:pt x="44831" y="15620"/>
                  </a:lnTo>
                  <a:lnTo>
                    <a:pt x="42800" y="27694"/>
                  </a:lnTo>
                  <a:lnTo>
                    <a:pt x="33756" y="36731"/>
                  </a:lnTo>
                  <a:lnTo>
                    <a:pt x="26035" y="39496"/>
                  </a:lnTo>
                  <a:lnTo>
                    <a:pt x="12562" y="38282"/>
                  </a:lnTo>
                  <a:lnTo>
                    <a:pt x="2824" y="30636"/>
                  </a:lnTo>
                  <a:lnTo>
                    <a:pt x="0" y="23748"/>
                  </a:lnTo>
                  <a:lnTo>
                    <a:pt x="1925" y="11765"/>
                  </a:lnTo>
                  <a:lnTo>
                    <a:pt x="10947" y="2745"/>
                  </a:lnTo>
                  <a:lnTo>
                    <a:pt x="1879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" name="object 96"/>
            <p:cNvSpPr/>
            <p:nvPr/>
          </p:nvSpPr>
          <p:spPr>
            <a:xfrm>
              <a:off x="2483739" y="3700906"/>
              <a:ext cx="44831" cy="48768"/>
            </a:xfrm>
            <a:custGeom>
              <a:avLst/>
              <a:gdLst/>
              <a:ahLst/>
              <a:cxnLst/>
              <a:rect l="l" t="t" r="r" b="b"/>
              <a:pathLst>
                <a:path w="44831" h="48768">
                  <a:moveTo>
                    <a:pt x="17906" y="0"/>
                  </a:moveTo>
                  <a:lnTo>
                    <a:pt x="7922" y="4808"/>
                  </a:lnTo>
                  <a:lnTo>
                    <a:pt x="930" y="15229"/>
                  </a:lnTo>
                  <a:lnTo>
                    <a:pt x="0" y="28575"/>
                  </a:lnTo>
                  <a:lnTo>
                    <a:pt x="4610" y="39423"/>
                  </a:lnTo>
                  <a:lnTo>
                    <a:pt x="14422" y="47336"/>
                  </a:lnTo>
                  <a:lnTo>
                    <a:pt x="26797" y="48768"/>
                  </a:lnTo>
                  <a:lnTo>
                    <a:pt x="36747" y="44066"/>
                  </a:lnTo>
                  <a:lnTo>
                    <a:pt x="43818" y="33690"/>
                  </a:lnTo>
                  <a:lnTo>
                    <a:pt x="44831" y="20320"/>
                  </a:lnTo>
                  <a:lnTo>
                    <a:pt x="40133" y="9463"/>
                  </a:lnTo>
                  <a:lnTo>
                    <a:pt x="30284" y="1522"/>
                  </a:lnTo>
                  <a:lnTo>
                    <a:pt x="1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" name="object 97"/>
            <p:cNvSpPr/>
            <p:nvPr/>
          </p:nvSpPr>
          <p:spPr>
            <a:xfrm>
              <a:off x="2483739" y="3700906"/>
              <a:ext cx="44831" cy="48768"/>
            </a:xfrm>
            <a:custGeom>
              <a:avLst/>
              <a:gdLst/>
              <a:ahLst/>
              <a:cxnLst/>
              <a:rect l="l" t="t" r="r" b="b"/>
              <a:pathLst>
                <a:path w="44831" h="48768">
                  <a:moveTo>
                    <a:pt x="17906" y="0"/>
                  </a:moveTo>
                  <a:lnTo>
                    <a:pt x="30284" y="1522"/>
                  </a:lnTo>
                  <a:lnTo>
                    <a:pt x="40133" y="9463"/>
                  </a:lnTo>
                  <a:lnTo>
                    <a:pt x="44831" y="20320"/>
                  </a:lnTo>
                  <a:lnTo>
                    <a:pt x="43818" y="33690"/>
                  </a:lnTo>
                  <a:lnTo>
                    <a:pt x="36747" y="44066"/>
                  </a:lnTo>
                  <a:lnTo>
                    <a:pt x="26797" y="48768"/>
                  </a:lnTo>
                  <a:lnTo>
                    <a:pt x="14422" y="47336"/>
                  </a:lnTo>
                  <a:lnTo>
                    <a:pt x="4610" y="39423"/>
                  </a:lnTo>
                  <a:lnTo>
                    <a:pt x="0" y="28575"/>
                  </a:lnTo>
                  <a:lnTo>
                    <a:pt x="930" y="15229"/>
                  </a:lnTo>
                  <a:lnTo>
                    <a:pt x="7922" y="4808"/>
                  </a:lnTo>
                  <a:lnTo>
                    <a:pt x="1790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" name="object 98"/>
            <p:cNvSpPr/>
            <p:nvPr/>
          </p:nvSpPr>
          <p:spPr>
            <a:xfrm>
              <a:off x="3236468" y="2894584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2" y="0"/>
                  </a:moveTo>
                  <a:lnTo>
                    <a:pt x="10067" y="3298"/>
                  </a:lnTo>
                  <a:lnTo>
                    <a:pt x="1651" y="12697"/>
                  </a:lnTo>
                  <a:lnTo>
                    <a:pt x="0" y="25145"/>
                  </a:lnTo>
                  <a:lnTo>
                    <a:pt x="3350" y="33148"/>
                  </a:lnTo>
                  <a:lnTo>
                    <a:pt x="13180" y="40886"/>
                  </a:lnTo>
                  <a:lnTo>
                    <a:pt x="26289" y="42163"/>
                  </a:lnTo>
                  <a:lnTo>
                    <a:pt x="34825" y="38806"/>
                  </a:lnTo>
                  <a:lnTo>
                    <a:pt x="43194" y="29348"/>
                  </a:lnTo>
                  <a:lnTo>
                    <a:pt x="44831" y="16890"/>
                  </a:lnTo>
                  <a:lnTo>
                    <a:pt x="41532" y="9011"/>
                  </a:lnTo>
                  <a:lnTo>
                    <a:pt x="31735" y="1282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" name="object 99"/>
            <p:cNvSpPr/>
            <p:nvPr/>
          </p:nvSpPr>
          <p:spPr>
            <a:xfrm>
              <a:off x="3236468" y="2894584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2" y="0"/>
                  </a:moveTo>
                  <a:lnTo>
                    <a:pt x="31735" y="1282"/>
                  </a:lnTo>
                  <a:lnTo>
                    <a:pt x="41532" y="9011"/>
                  </a:lnTo>
                  <a:lnTo>
                    <a:pt x="44831" y="16890"/>
                  </a:lnTo>
                  <a:lnTo>
                    <a:pt x="43194" y="29348"/>
                  </a:lnTo>
                  <a:lnTo>
                    <a:pt x="34825" y="38806"/>
                  </a:lnTo>
                  <a:lnTo>
                    <a:pt x="26289" y="42163"/>
                  </a:lnTo>
                  <a:lnTo>
                    <a:pt x="13180" y="40886"/>
                  </a:lnTo>
                  <a:lnTo>
                    <a:pt x="3350" y="33148"/>
                  </a:lnTo>
                  <a:lnTo>
                    <a:pt x="0" y="25145"/>
                  </a:lnTo>
                  <a:lnTo>
                    <a:pt x="1651" y="12697"/>
                  </a:lnTo>
                  <a:lnTo>
                    <a:pt x="10067" y="3298"/>
                  </a:lnTo>
                  <a:lnTo>
                    <a:pt x="1854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" name="object 100"/>
            <p:cNvSpPr/>
            <p:nvPr/>
          </p:nvSpPr>
          <p:spPr>
            <a:xfrm>
              <a:off x="3776345" y="4236720"/>
              <a:ext cx="50037" cy="42163"/>
            </a:xfrm>
            <a:custGeom>
              <a:avLst/>
              <a:gdLst/>
              <a:ahLst/>
              <a:cxnLst/>
              <a:rect l="l" t="t" r="r" b="b"/>
              <a:pathLst>
                <a:path w="50037" h="42163">
                  <a:moveTo>
                    <a:pt x="21208" y="0"/>
                  </a:moveTo>
                  <a:lnTo>
                    <a:pt x="10173" y="4414"/>
                  </a:lnTo>
                  <a:lnTo>
                    <a:pt x="1725" y="13820"/>
                  </a:lnTo>
                  <a:lnTo>
                    <a:pt x="0" y="25653"/>
                  </a:lnTo>
                  <a:lnTo>
                    <a:pt x="4466" y="34662"/>
                  </a:lnTo>
                  <a:lnTo>
                    <a:pt x="15043" y="41370"/>
                  </a:lnTo>
                  <a:lnTo>
                    <a:pt x="28828" y="42163"/>
                  </a:lnTo>
                  <a:lnTo>
                    <a:pt x="39864" y="37726"/>
                  </a:lnTo>
                  <a:lnTo>
                    <a:pt x="48312" y="28287"/>
                  </a:lnTo>
                  <a:lnTo>
                    <a:pt x="50037" y="16509"/>
                  </a:lnTo>
                  <a:lnTo>
                    <a:pt x="45571" y="7446"/>
                  </a:lnTo>
                  <a:lnTo>
                    <a:pt x="34994" y="763"/>
                  </a:lnTo>
                  <a:lnTo>
                    <a:pt x="2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" name="object 101"/>
            <p:cNvSpPr/>
            <p:nvPr/>
          </p:nvSpPr>
          <p:spPr>
            <a:xfrm>
              <a:off x="3776345" y="4236720"/>
              <a:ext cx="50037" cy="42163"/>
            </a:xfrm>
            <a:custGeom>
              <a:avLst/>
              <a:gdLst/>
              <a:ahLst/>
              <a:cxnLst/>
              <a:rect l="l" t="t" r="r" b="b"/>
              <a:pathLst>
                <a:path w="50037" h="42163">
                  <a:moveTo>
                    <a:pt x="21208" y="0"/>
                  </a:moveTo>
                  <a:lnTo>
                    <a:pt x="34994" y="763"/>
                  </a:lnTo>
                  <a:lnTo>
                    <a:pt x="45571" y="7446"/>
                  </a:lnTo>
                  <a:lnTo>
                    <a:pt x="50037" y="16509"/>
                  </a:lnTo>
                  <a:lnTo>
                    <a:pt x="48312" y="28287"/>
                  </a:lnTo>
                  <a:lnTo>
                    <a:pt x="39864" y="37726"/>
                  </a:lnTo>
                  <a:lnTo>
                    <a:pt x="28828" y="42163"/>
                  </a:lnTo>
                  <a:lnTo>
                    <a:pt x="15043" y="41370"/>
                  </a:lnTo>
                  <a:lnTo>
                    <a:pt x="4466" y="34662"/>
                  </a:lnTo>
                  <a:lnTo>
                    <a:pt x="0" y="25653"/>
                  </a:lnTo>
                  <a:lnTo>
                    <a:pt x="1725" y="13820"/>
                  </a:lnTo>
                  <a:lnTo>
                    <a:pt x="10173" y="4414"/>
                  </a:lnTo>
                  <a:lnTo>
                    <a:pt x="2120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" name="object 102"/>
            <p:cNvSpPr/>
            <p:nvPr/>
          </p:nvSpPr>
          <p:spPr>
            <a:xfrm>
              <a:off x="2217166" y="3151759"/>
              <a:ext cx="50164" cy="48767"/>
            </a:xfrm>
            <a:custGeom>
              <a:avLst/>
              <a:gdLst/>
              <a:ahLst/>
              <a:cxnLst/>
              <a:rect l="l" t="t" r="r" b="b"/>
              <a:pathLst>
                <a:path w="50164" h="48767">
                  <a:moveTo>
                    <a:pt x="20573" y="0"/>
                  </a:moveTo>
                  <a:lnTo>
                    <a:pt x="20125" y="86"/>
                  </a:lnTo>
                  <a:lnTo>
                    <a:pt x="8336" y="5827"/>
                  </a:lnTo>
                  <a:lnTo>
                    <a:pt x="1136" y="16160"/>
                  </a:lnTo>
                  <a:lnTo>
                    <a:pt x="0" y="28955"/>
                  </a:lnTo>
                  <a:lnTo>
                    <a:pt x="118" y="29546"/>
                  </a:lnTo>
                  <a:lnTo>
                    <a:pt x="5977" y="40921"/>
                  </a:lnTo>
                  <a:lnTo>
                    <a:pt x="16512" y="47814"/>
                  </a:lnTo>
                  <a:lnTo>
                    <a:pt x="29590" y="48767"/>
                  </a:lnTo>
                  <a:lnTo>
                    <a:pt x="30039" y="48681"/>
                  </a:lnTo>
                  <a:lnTo>
                    <a:pt x="41828" y="42940"/>
                  </a:lnTo>
                  <a:lnTo>
                    <a:pt x="49028" y="32607"/>
                  </a:lnTo>
                  <a:lnTo>
                    <a:pt x="50164" y="19812"/>
                  </a:lnTo>
                  <a:lnTo>
                    <a:pt x="50046" y="19221"/>
                  </a:lnTo>
                  <a:lnTo>
                    <a:pt x="44187" y="7846"/>
                  </a:lnTo>
                  <a:lnTo>
                    <a:pt x="33652" y="953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" name="object 103"/>
            <p:cNvSpPr/>
            <p:nvPr/>
          </p:nvSpPr>
          <p:spPr>
            <a:xfrm>
              <a:off x="2217166" y="3151759"/>
              <a:ext cx="50164" cy="48767"/>
            </a:xfrm>
            <a:custGeom>
              <a:avLst/>
              <a:gdLst/>
              <a:ahLst/>
              <a:cxnLst/>
              <a:rect l="l" t="t" r="r" b="b"/>
              <a:pathLst>
                <a:path w="50164" h="48767">
                  <a:moveTo>
                    <a:pt x="20573" y="0"/>
                  </a:moveTo>
                  <a:lnTo>
                    <a:pt x="33652" y="953"/>
                  </a:lnTo>
                  <a:lnTo>
                    <a:pt x="44187" y="7846"/>
                  </a:lnTo>
                  <a:lnTo>
                    <a:pt x="50046" y="19221"/>
                  </a:lnTo>
                  <a:lnTo>
                    <a:pt x="50164" y="19812"/>
                  </a:lnTo>
                  <a:lnTo>
                    <a:pt x="49028" y="32607"/>
                  </a:lnTo>
                  <a:lnTo>
                    <a:pt x="41828" y="42940"/>
                  </a:lnTo>
                  <a:lnTo>
                    <a:pt x="30039" y="48681"/>
                  </a:lnTo>
                  <a:lnTo>
                    <a:pt x="29590" y="48767"/>
                  </a:lnTo>
                  <a:lnTo>
                    <a:pt x="16512" y="47814"/>
                  </a:lnTo>
                  <a:lnTo>
                    <a:pt x="5977" y="40921"/>
                  </a:lnTo>
                  <a:lnTo>
                    <a:pt x="118" y="29546"/>
                  </a:lnTo>
                  <a:lnTo>
                    <a:pt x="0" y="28955"/>
                  </a:lnTo>
                  <a:lnTo>
                    <a:pt x="1136" y="16160"/>
                  </a:lnTo>
                  <a:lnTo>
                    <a:pt x="8336" y="5827"/>
                  </a:lnTo>
                  <a:lnTo>
                    <a:pt x="20125" y="86"/>
                  </a:lnTo>
                  <a:lnTo>
                    <a:pt x="2057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" name="object 104"/>
            <p:cNvSpPr/>
            <p:nvPr/>
          </p:nvSpPr>
          <p:spPr>
            <a:xfrm>
              <a:off x="3425444" y="4812665"/>
              <a:ext cx="50037" cy="46101"/>
            </a:xfrm>
            <a:custGeom>
              <a:avLst/>
              <a:gdLst/>
              <a:ahLst/>
              <a:cxnLst/>
              <a:rect l="l" t="t" r="r" b="b"/>
              <a:pathLst>
                <a:path w="50037" h="46101">
                  <a:moveTo>
                    <a:pt x="20827" y="0"/>
                  </a:moveTo>
                  <a:lnTo>
                    <a:pt x="8929" y="5333"/>
                  </a:lnTo>
                  <a:lnTo>
                    <a:pt x="1295" y="15320"/>
                  </a:lnTo>
                  <a:lnTo>
                    <a:pt x="0" y="27686"/>
                  </a:lnTo>
                  <a:lnTo>
                    <a:pt x="5241" y="38371"/>
                  </a:lnTo>
                  <a:lnTo>
                    <a:pt x="15792" y="45212"/>
                  </a:lnTo>
                  <a:lnTo>
                    <a:pt x="29209" y="46101"/>
                  </a:lnTo>
                  <a:lnTo>
                    <a:pt x="40935" y="40912"/>
                  </a:lnTo>
                  <a:lnTo>
                    <a:pt x="48652" y="30955"/>
                  </a:lnTo>
                  <a:lnTo>
                    <a:pt x="50037" y="18542"/>
                  </a:lnTo>
                  <a:lnTo>
                    <a:pt x="44734" y="7729"/>
                  </a:lnTo>
                  <a:lnTo>
                    <a:pt x="34162" y="884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" name="object 105"/>
            <p:cNvSpPr/>
            <p:nvPr/>
          </p:nvSpPr>
          <p:spPr>
            <a:xfrm>
              <a:off x="3425444" y="4812665"/>
              <a:ext cx="50037" cy="46101"/>
            </a:xfrm>
            <a:custGeom>
              <a:avLst/>
              <a:gdLst/>
              <a:ahLst/>
              <a:cxnLst/>
              <a:rect l="l" t="t" r="r" b="b"/>
              <a:pathLst>
                <a:path w="50037" h="46101">
                  <a:moveTo>
                    <a:pt x="20827" y="0"/>
                  </a:moveTo>
                  <a:lnTo>
                    <a:pt x="34162" y="884"/>
                  </a:lnTo>
                  <a:lnTo>
                    <a:pt x="44734" y="7729"/>
                  </a:lnTo>
                  <a:lnTo>
                    <a:pt x="50037" y="18542"/>
                  </a:lnTo>
                  <a:lnTo>
                    <a:pt x="48652" y="30955"/>
                  </a:lnTo>
                  <a:lnTo>
                    <a:pt x="40935" y="40912"/>
                  </a:lnTo>
                  <a:lnTo>
                    <a:pt x="29209" y="46101"/>
                  </a:lnTo>
                  <a:lnTo>
                    <a:pt x="15792" y="45212"/>
                  </a:lnTo>
                  <a:lnTo>
                    <a:pt x="5241" y="38371"/>
                  </a:lnTo>
                  <a:lnTo>
                    <a:pt x="0" y="27686"/>
                  </a:lnTo>
                  <a:lnTo>
                    <a:pt x="1295" y="15320"/>
                  </a:lnTo>
                  <a:lnTo>
                    <a:pt x="8929" y="5333"/>
                  </a:lnTo>
                  <a:lnTo>
                    <a:pt x="208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" name="object 106"/>
            <p:cNvSpPr/>
            <p:nvPr/>
          </p:nvSpPr>
          <p:spPr>
            <a:xfrm>
              <a:off x="4575937" y="4567555"/>
              <a:ext cx="50164" cy="42163"/>
            </a:xfrm>
            <a:custGeom>
              <a:avLst/>
              <a:gdLst/>
              <a:ahLst/>
              <a:cxnLst/>
              <a:rect l="l" t="t" r="r" b="b"/>
              <a:pathLst>
                <a:path w="50164" h="42163">
                  <a:moveTo>
                    <a:pt x="21209" y="0"/>
                  </a:moveTo>
                  <a:lnTo>
                    <a:pt x="10308" y="4340"/>
                  </a:lnTo>
                  <a:lnTo>
                    <a:pt x="1808" y="13766"/>
                  </a:lnTo>
                  <a:lnTo>
                    <a:pt x="0" y="25654"/>
                  </a:lnTo>
                  <a:lnTo>
                    <a:pt x="4515" y="34769"/>
                  </a:lnTo>
                  <a:lnTo>
                    <a:pt x="15114" y="41412"/>
                  </a:lnTo>
                  <a:lnTo>
                    <a:pt x="28955" y="42164"/>
                  </a:lnTo>
                  <a:lnTo>
                    <a:pt x="39856" y="37800"/>
                  </a:lnTo>
                  <a:lnTo>
                    <a:pt x="48356" y="28341"/>
                  </a:lnTo>
                  <a:lnTo>
                    <a:pt x="50164" y="16510"/>
                  </a:lnTo>
                  <a:lnTo>
                    <a:pt x="45649" y="7394"/>
                  </a:lnTo>
                  <a:lnTo>
                    <a:pt x="35050" y="751"/>
                  </a:lnTo>
                  <a:lnTo>
                    <a:pt x="21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" name="object 107"/>
            <p:cNvSpPr/>
            <p:nvPr/>
          </p:nvSpPr>
          <p:spPr>
            <a:xfrm>
              <a:off x="4575937" y="4567555"/>
              <a:ext cx="50164" cy="42163"/>
            </a:xfrm>
            <a:custGeom>
              <a:avLst/>
              <a:gdLst/>
              <a:ahLst/>
              <a:cxnLst/>
              <a:rect l="l" t="t" r="r" b="b"/>
              <a:pathLst>
                <a:path w="50164" h="42163">
                  <a:moveTo>
                    <a:pt x="21209" y="0"/>
                  </a:moveTo>
                  <a:lnTo>
                    <a:pt x="35050" y="751"/>
                  </a:lnTo>
                  <a:lnTo>
                    <a:pt x="45649" y="7394"/>
                  </a:lnTo>
                  <a:lnTo>
                    <a:pt x="50164" y="16510"/>
                  </a:lnTo>
                  <a:lnTo>
                    <a:pt x="48356" y="28341"/>
                  </a:lnTo>
                  <a:lnTo>
                    <a:pt x="39856" y="37800"/>
                  </a:lnTo>
                  <a:lnTo>
                    <a:pt x="28955" y="42164"/>
                  </a:lnTo>
                  <a:lnTo>
                    <a:pt x="15114" y="41412"/>
                  </a:lnTo>
                  <a:lnTo>
                    <a:pt x="4515" y="34769"/>
                  </a:lnTo>
                  <a:lnTo>
                    <a:pt x="0" y="25654"/>
                  </a:lnTo>
                  <a:lnTo>
                    <a:pt x="1808" y="13766"/>
                  </a:lnTo>
                  <a:lnTo>
                    <a:pt x="10308" y="4340"/>
                  </a:lnTo>
                  <a:lnTo>
                    <a:pt x="2120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" name="object 108"/>
            <p:cNvSpPr/>
            <p:nvPr/>
          </p:nvSpPr>
          <p:spPr>
            <a:xfrm>
              <a:off x="1958339" y="3584194"/>
              <a:ext cx="1453134" cy="402081"/>
            </a:xfrm>
            <a:custGeom>
              <a:avLst/>
              <a:gdLst/>
              <a:ahLst/>
              <a:cxnLst/>
              <a:rect l="l" t="t" r="r" b="b"/>
              <a:pathLst>
                <a:path w="1453134" h="402081">
                  <a:moveTo>
                    <a:pt x="439293" y="30733"/>
                  </a:moveTo>
                  <a:lnTo>
                    <a:pt x="429260" y="25272"/>
                  </a:lnTo>
                  <a:lnTo>
                    <a:pt x="434213" y="72262"/>
                  </a:lnTo>
                  <a:lnTo>
                    <a:pt x="438023" y="76199"/>
                  </a:lnTo>
                  <a:lnTo>
                    <a:pt x="439293" y="30733"/>
                  </a:lnTo>
                  <a:close/>
                </a:path>
                <a:path w="1453134" h="402081">
                  <a:moveTo>
                    <a:pt x="1330071" y="208533"/>
                  </a:moveTo>
                  <a:lnTo>
                    <a:pt x="1334897" y="207390"/>
                  </a:lnTo>
                  <a:lnTo>
                    <a:pt x="1332494" y="207625"/>
                  </a:lnTo>
                  <a:lnTo>
                    <a:pt x="1294511" y="211327"/>
                  </a:lnTo>
                  <a:lnTo>
                    <a:pt x="1330071" y="208533"/>
                  </a:lnTo>
                  <a:close/>
                </a:path>
                <a:path w="1453134" h="402081">
                  <a:moveTo>
                    <a:pt x="709676" y="313816"/>
                  </a:moveTo>
                  <a:lnTo>
                    <a:pt x="694055" y="309117"/>
                  </a:lnTo>
                  <a:lnTo>
                    <a:pt x="694182" y="347598"/>
                  </a:lnTo>
                  <a:lnTo>
                    <a:pt x="699770" y="346709"/>
                  </a:lnTo>
                  <a:lnTo>
                    <a:pt x="779653" y="334517"/>
                  </a:lnTo>
                  <a:lnTo>
                    <a:pt x="709676" y="313816"/>
                  </a:lnTo>
                  <a:close/>
                </a:path>
                <a:path w="1453134" h="402081">
                  <a:moveTo>
                    <a:pt x="1351695" y="241127"/>
                  </a:moveTo>
                  <a:lnTo>
                    <a:pt x="1364107" y="276605"/>
                  </a:lnTo>
                  <a:lnTo>
                    <a:pt x="1369949" y="234314"/>
                  </a:lnTo>
                  <a:lnTo>
                    <a:pt x="1356487" y="198627"/>
                  </a:lnTo>
                  <a:lnTo>
                    <a:pt x="1326388" y="168782"/>
                  </a:lnTo>
                  <a:lnTo>
                    <a:pt x="1339108" y="205145"/>
                  </a:lnTo>
                  <a:lnTo>
                    <a:pt x="1332494" y="207625"/>
                  </a:lnTo>
                  <a:lnTo>
                    <a:pt x="1334897" y="207390"/>
                  </a:lnTo>
                  <a:lnTo>
                    <a:pt x="1330071" y="208533"/>
                  </a:lnTo>
                  <a:lnTo>
                    <a:pt x="1294511" y="211327"/>
                  </a:lnTo>
                  <a:lnTo>
                    <a:pt x="1254125" y="216026"/>
                  </a:lnTo>
                  <a:lnTo>
                    <a:pt x="1213739" y="221233"/>
                  </a:lnTo>
                  <a:lnTo>
                    <a:pt x="1173353" y="227075"/>
                  </a:lnTo>
                  <a:lnTo>
                    <a:pt x="1093089" y="240029"/>
                  </a:lnTo>
                  <a:lnTo>
                    <a:pt x="1012825" y="254126"/>
                  </a:lnTo>
                  <a:lnTo>
                    <a:pt x="932942" y="268731"/>
                  </a:lnTo>
                  <a:lnTo>
                    <a:pt x="853313" y="283209"/>
                  </a:lnTo>
                  <a:lnTo>
                    <a:pt x="773938" y="296925"/>
                  </a:lnTo>
                  <a:lnTo>
                    <a:pt x="702954" y="307759"/>
                  </a:lnTo>
                  <a:lnTo>
                    <a:pt x="689102" y="295274"/>
                  </a:lnTo>
                  <a:lnTo>
                    <a:pt x="668401" y="275335"/>
                  </a:lnTo>
                  <a:lnTo>
                    <a:pt x="647700" y="254761"/>
                  </a:lnTo>
                  <a:lnTo>
                    <a:pt x="626872" y="233679"/>
                  </a:lnTo>
                  <a:lnTo>
                    <a:pt x="605917" y="212343"/>
                  </a:lnTo>
                  <a:lnTo>
                    <a:pt x="584835" y="191388"/>
                  </a:lnTo>
                  <a:lnTo>
                    <a:pt x="563499" y="171068"/>
                  </a:lnTo>
                  <a:lnTo>
                    <a:pt x="544830" y="154558"/>
                  </a:lnTo>
                  <a:lnTo>
                    <a:pt x="543947" y="153402"/>
                  </a:lnTo>
                  <a:lnTo>
                    <a:pt x="464439" y="49148"/>
                  </a:lnTo>
                  <a:lnTo>
                    <a:pt x="460502" y="45338"/>
                  </a:lnTo>
                  <a:lnTo>
                    <a:pt x="449961" y="37591"/>
                  </a:lnTo>
                  <a:lnTo>
                    <a:pt x="439293" y="30733"/>
                  </a:lnTo>
                  <a:lnTo>
                    <a:pt x="438023" y="76199"/>
                  </a:lnTo>
                  <a:lnTo>
                    <a:pt x="434213" y="72262"/>
                  </a:lnTo>
                  <a:lnTo>
                    <a:pt x="429260" y="25272"/>
                  </a:lnTo>
                  <a:lnTo>
                    <a:pt x="419100" y="20573"/>
                  </a:lnTo>
                  <a:lnTo>
                    <a:pt x="409194" y="16763"/>
                  </a:lnTo>
                  <a:lnTo>
                    <a:pt x="399669" y="13969"/>
                  </a:lnTo>
                  <a:lnTo>
                    <a:pt x="390144" y="11683"/>
                  </a:lnTo>
                  <a:lnTo>
                    <a:pt x="380492" y="9778"/>
                  </a:lnTo>
                  <a:lnTo>
                    <a:pt x="362077" y="7492"/>
                  </a:lnTo>
                  <a:lnTo>
                    <a:pt x="343027" y="5714"/>
                  </a:lnTo>
                  <a:lnTo>
                    <a:pt x="333121" y="4825"/>
                  </a:lnTo>
                  <a:lnTo>
                    <a:pt x="322707" y="3682"/>
                  </a:lnTo>
                  <a:lnTo>
                    <a:pt x="311785" y="2412"/>
                  </a:lnTo>
                  <a:lnTo>
                    <a:pt x="303911" y="36956"/>
                  </a:lnTo>
                  <a:lnTo>
                    <a:pt x="305943" y="40004"/>
                  </a:lnTo>
                  <a:lnTo>
                    <a:pt x="318008" y="41528"/>
                  </a:lnTo>
                  <a:lnTo>
                    <a:pt x="329057" y="42671"/>
                  </a:lnTo>
                  <a:lnTo>
                    <a:pt x="339471" y="43687"/>
                  </a:lnTo>
                  <a:lnTo>
                    <a:pt x="358648" y="45465"/>
                  </a:lnTo>
                  <a:lnTo>
                    <a:pt x="375666" y="47624"/>
                  </a:lnTo>
                  <a:lnTo>
                    <a:pt x="383032" y="49021"/>
                  </a:lnTo>
                  <a:lnTo>
                    <a:pt x="390652" y="50926"/>
                  </a:lnTo>
                  <a:lnTo>
                    <a:pt x="398145" y="53212"/>
                  </a:lnTo>
                  <a:lnTo>
                    <a:pt x="405384" y="56133"/>
                  </a:lnTo>
                  <a:lnTo>
                    <a:pt x="413004" y="59816"/>
                  </a:lnTo>
                  <a:lnTo>
                    <a:pt x="421005" y="64261"/>
                  </a:lnTo>
                  <a:lnTo>
                    <a:pt x="429006" y="69595"/>
                  </a:lnTo>
                  <a:lnTo>
                    <a:pt x="436193" y="74860"/>
                  </a:lnTo>
                  <a:lnTo>
                    <a:pt x="514604" y="177672"/>
                  </a:lnTo>
                  <a:lnTo>
                    <a:pt x="516890" y="180212"/>
                  </a:lnTo>
                  <a:lnTo>
                    <a:pt x="542417" y="152018"/>
                  </a:lnTo>
                  <a:lnTo>
                    <a:pt x="516890" y="180212"/>
                  </a:lnTo>
                  <a:lnTo>
                    <a:pt x="537972" y="199262"/>
                  </a:lnTo>
                  <a:lnTo>
                    <a:pt x="558419" y="218947"/>
                  </a:lnTo>
                  <a:lnTo>
                    <a:pt x="578993" y="239394"/>
                  </a:lnTo>
                  <a:lnTo>
                    <a:pt x="599694" y="260476"/>
                  </a:lnTo>
                  <a:lnTo>
                    <a:pt x="620649" y="281558"/>
                  </a:lnTo>
                  <a:lnTo>
                    <a:pt x="641604" y="302386"/>
                  </a:lnTo>
                  <a:lnTo>
                    <a:pt x="662686" y="322706"/>
                  </a:lnTo>
                  <a:lnTo>
                    <a:pt x="684149" y="342010"/>
                  </a:lnTo>
                  <a:lnTo>
                    <a:pt x="688467" y="345947"/>
                  </a:lnTo>
                  <a:lnTo>
                    <a:pt x="694182" y="347598"/>
                  </a:lnTo>
                  <a:lnTo>
                    <a:pt x="694055" y="309117"/>
                  </a:lnTo>
                  <a:lnTo>
                    <a:pt x="709676" y="313816"/>
                  </a:lnTo>
                  <a:lnTo>
                    <a:pt x="779653" y="334517"/>
                  </a:lnTo>
                  <a:lnTo>
                    <a:pt x="859790" y="320801"/>
                  </a:lnTo>
                  <a:lnTo>
                    <a:pt x="939800" y="306323"/>
                  </a:lnTo>
                  <a:lnTo>
                    <a:pt x="1019810" y="291591"/>
                  </a:lnTo>
                  <a:lnTo>
                    <a:pt x="1099566" y="277621"/>
                  </a:lnTo>
                  <a:lnTo>
                    <a:pt x="1179322" y="264667"/>
                  </a:lnTo>
                  <a:lnTo>
                    <a:pt x="1219200" y="258952"/>
                  </a:lnTo>
                  <a:lnTo>
                    <a:pt x="1258951" y="253745"/>
                  </a:lnTo>
                  <a:lnTo>
                    <a:pt x="1298829" y="249173"/>
                  </a:lnTo>
                  <a:lnTo>
                    <a:pt x="1338580" y="245363"/>
                  </a:lnTo>
                  <a:lnTo>
                    <a:pt x="1340231" y="245236"/>
                  </a:lnTo>
                  <a:lnTo>
                    <a:pt x="1343406" y="244220"/>
                  </a:lnTo>
                  <a:lnTo>
                    <a:pt x="1351695" y="241127"/>
                  </a:lnTo>
                  <a:close/>
                </a:path>
                <a:path w="1453134" h="402081">
                  <a:moveTo>
                    <a:pt x="1453134" y="184911"/>
                  </a:moveTo>
                  <a:lnTo>
                    <a:pt x="1326388" y="168782"/>
                  </a:lnTo>
                  <a:lnTo>
                    <a:pt x="1356487" y="198627"/>
                  </a:lnTo>
                  <a:lnTo>
                    <a:pt x="1369949" y="234314"/>
                  </a:lnTo>
                  <a:lnTo>
                    <a:pt x="1364107" y="276605"/>
                  </a:lnTo>
                  <a:lnTo>
                    <a:pt x="1453134" y="184911"/>
                  </a:lnTo>
                  <a:close/>
                </a:path>
                <a:path w="1453134" h="402081">
                  <a:moveTo>
                    <a:pt x="544830" y="154558"/>
                  </a:moveTo>
                  <a:lnTo>
                    <a:pt x="563499" y="171068"/>
                  </a:lnTo>
                  <a:lnTo>
                    <a:pt x="543947" y="153402"/>
                  </a:lnTo>
                  <a:lnTo>
                    <a:pt x="544830" y="154558"/>
                  </a:lnTo>
                  <a:close/>
                </a:path>
                <a:path w="1453134" h="402081">
                  <a:moveTo>
                    <a:pt x="157861" y="104012"/>
                  </a:moveTo>
                  <a:lnTo>
                    <a:pt x="149479" y="120903"/>
                  </a:lnTo>
                  <a:lnTo>
                    <a:pt x="141605" y="139318"/>
                  </a:lnTo>
                  <a:lnTo>
                    <a:pt x="137922" y="153542"/>
                  </a:lnTo>
                  <a:lnTo>
                    <a:pt x="135387" y="156448"/>
                  </a:lnTo>
                  <a:lnTo>
                    <a:pt x="127508" y="165480"/>
                  </a:lnTo>
                  <a:lnTo>
                    <a:pt x="134239" y="159892"/>
                  </a:lnTo>
                  <a:lnTo>
                    <a:pt x="141224" y="212470"/>
                  </a:lnTo>
                  <a:lnTo>
                    <a:pt x="149733" y="199389"/>
                  </a:lnTo>
                  <a:lnTo>
                    <a:pt x="158115" y="188213"/>
                  </a:lnTo>
                  <a:lnTo>
                    <a:pt x="166497" y="178688"/>
                  </a:lnTo>
                  <a:lnTo>
                    <a:pt x="168148" y="176783"/>
                  </a:lnTo>
                  <a:lnTo>
                    <a:pt x="170180" y="172211"/>
                  </a:lnTo>
                  <a:lnTo>
                    <a:pt x="173736" y="161924"/>
                  </a:lnTo>
                  <a:lnTo>
                    <a:pt x="177292" y="152907"/>
                  </a:lnTo>
                  <a:lnTo>
                    <a:pt x="184531" y="135635"/>
                  </a:lnTo>
                  <a:lnTo>
                    <a:pt x="191897" y="121157"/>
                  </a:lnTo>
                  <a:lnTo>
                    <a:pt x="199517" y="108457"/>
                  </a:lnTo>
                  <a:lnTo>
                    <a:pt x="207137" y="97408"/>
                  </a:lnTo>
                  <a:lnTo>
                    <a:pt x="214884" y="88010"/>
                  </a:lnTo>
                  <a:lnTo>
                    <a:pt x="222758" y="80263"/>
                  </a:lnTo>
                  <a:lnTo>
                    <a:pt x="231012" y="73151"/>
                  </a:lnTo>
                  <a:lnTo>
                    <a:pt x="239014" y="67309"/>
                  </a:lnTo>
                  <a:lnTo>
                    <a:pt x="247396" y="62102"/>
                  </a:lnTo>
                  <a:lnTo>
                    <a:pt x="256159" y="57276"/>
                  </a:lnTo>
                  <a:lnTo>
                    <a:pt x="265176" y="52958"/>
                  </a:lnTo>
                  <a:lnTo>
                    <a:pt x="283972" y="45084"/>
                  </a:lnTo>
                  <a:lnTo>
                    <a:pt x="299068" y="38930"/>
                  </a:lnTo>
                  <a:lnTo>
                    <a:pt x="305943" y="40004"/>
                  </a:lnTo>
                  <a:lnTo>
                    <a:pt x="303911" y="36956"/>
                  </a:lnTo>
                  <a:lnTo>
                    <a:pt x="311785" y="2412"/>
                  </a:lnTo>
                  <a:lnTo>
                    <a:pt x="299593" y="507"/>
                  </a:lnTo>
                  <a:lnTo>
                    <a:pt x="296164" y="0"/>
                  </a:lnTo>
                  <a:lnTo>
                    <a:pt x="292735" y="380"/>
                  </a:lnTo>
                  <a:lnTo>
                    <a:pt x="293751" y="38099"/>
                  </a:lnTo>
                  <a:lnTo>
                    <a:pt x="292735" y="380"/>
                  </a:lnTo>
                  <a:lnTo>
                    <a:pt x="269240" y="9905"/>
                  </a:lnTo>
                  <a:lnTo>
                    <a:pt x="248412" y="18795"/>
                  </a:lnTo>
                  <a:lnTo>
                    <a:pt x="237744" y="24002"/>
                  </a:lnTo>
                  <a:lnTo>
                    <a:pt x="227330" y="29844"/>
                  </a:lnTo>
                  <a:lnTo>
                    <a:pt x="216408" y="36575"/>
                  </a:lnTo>
                  <a:lnTo>
                    <a:pt x="205867" y="44449"/>
                  </a:lnTo>
                  <a:lnTo>
                    <a:pt x="195707" y="53466"/>
                  </a:lnTo>
                  <a:lnTo>
                    <a:pt x="185420" y="63880"/>
                  </a:lnTo>
                  <a:lnTo>
                    <a:pt x="175895" y="75691"/>
                  </a:lnTo>
                  <a:lnTo>
                    <a:pt x="166624" y="89026"/>
                  </a:lnTo>
                  <a:lnTo>
                    <a:pt x="157861" y="104012"/>
                  </a:lnTo>
                  <a:close/>
                </a:path>
                <a:path w="1453134" h="402081">
                  <a:moveTo>
                    <a:pt x="141224" y="212470"/>
                  </a:moveTo>
                  <a:lnTo>
                    <a:pt x="134239" y="159892"/>
                  </a:lnTo>
                  <a:lnTo>
                    <a:pt x="127508" y="165480"/>
                  </a:lnTo>
                  <a:lnTo>
                    <a:pt x="117729" y="178688"/>
                  </a:lnTo>
                  <a:lnTo>
                    <a:pt x="108585" y="192785"/>
                  </a:lnTo>
                  <a:lnTo>
                    <a:pt x="99441" y="208025"/>
                  </a:lnTo>
                  <a:lnTo>
                    <a:pt x="90805" y="223773"/>
                  </a:lnTo>
                  <a:lnTo>
                    <a:pt x="82296" y="240029"/>
                  </a:lnTo>
                  <a:lnTo>
                    <a:pt x="65532" y="272795"/>
                  </a:lnTo>
                  <a:lnTo>
                    <a:pt x="57404" y="288797"/>
                  </a:lnTo>
                  <a:lnTo>
                    <a:pt x="49149" y="304545"/>
                  </a:lnTo>
                  <a:lnTo>
                    <a:pt x="41148" y="319277"/>
                  </a:lnTo>
                  <a:lnTo>
                    <a:pt x="33147" y="332993"/>
                  </a:lnTo>
                  <a:lnTo>
                    <a:pt x="24892" y="345566"/>
                  </a:lnTo>
                  <a:lnTo>
                    <a:pt x="17018" y="356361"/>
                  </a:lnTo>
                  <a:lnTo>
                    <a:pt x="9398" y="365378"/>
                  </a:lnTo>
                  <a:lnTo>
                    <a:pt x="0" y="374141"/>
                  </a:lnTo>
                  <a:lnTo>
                    <a:pt x="25908" y="402081"/>
                  </a:lnTo>
                  <a:lnTo>
                    <a:pt x="35306" y="393318"/>
                  </a:lnTo>
                  <a:lnTo>
                    <a:pt x="45847" y="381380"/>
                  </a:lnTo>
                  <a:lnTo>
                    <a:pt x="55626" y="368045"/>
                  </a:lnTo>
                  <a:lnTo>
                    <a:pt x="65024" y="353948"/>
                  </a:lnTo>
                  <a:lnTo>
                    <a:pt x="73914" y="338581"/>
                  </a:lnTo>
                  <a:lnTo>
                    <a:pt x="82677" y="322706"/>
                  </a:lnTo>
                  <a:lnTo>
                    <a:pt x="91186" y="306577"/>
                  </a:lnTo>
                  <a:lnTo>
                    <a:pt x="99568" y="289940"/>
                  </a:lnTo>
                  <a:lnTo>
                    <a:pt x="116205" y="257301"/>
                  </a:lnTo>
                  <a:lnTo>
                    <a:pt x="124460" y="241553"/>
                  </a:lnTo>
                  <a:lnTo>
                    <a:pt x="132842" y="226440"/>
                  </a:lnTo>
                  <a:lnTo>
                    <a:pt x="141224" y="212470"/>
                  </a:lnTo>
                  <a:close/>
                </a:path>
                <a:path w="1453134" h="402081">
                  <a:moveTo>
                    <a:pt x="137668" y="149605"/>
                  </a:moveTo>
                  <a:lnTo>
                    <a:pt x="135387" y="156448"/>
                  </a:lnTo>
                  <a:lnTo>
                    <a:pt x="137922" y="153542"/>
                  </a:lnTo>
                  <a:lnTo>
                    <a:pt x="141605" y="139318"/>
                  </a:lnTo>
                  <a:lnTo>
                    <a:pt x="137668" y="149605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" name="object 109"/>
            <p:cNvSpPr/>
            <p:nvPr/>
          </p:nvSpPr>
          <p:spPr>
            <a:xfrm>
              <a:off x="1938147" y="3242564"/>
              <a:ext cx="1933575" cy="403860"/>
            </a:xfrm>
            <a:custGeom>
              <a:avLst/>
              <a:gdLst/>
              <a:ahLst/>
              <a:cxnLst/>
              <a:rect l="l" t="t" r="r" b="b"/>
              <a:pathLst>
                <a:path w="1933575" h="403860">
                  <a:moveTo>
                    <a:pt x="13195" y="364826"/>
                  </a:moveTo>
                  <a:lnTo>
                    <a:pt x="12992" y="364765"/>
                  </a:lnTo>
                  <a:lnTo>
                    <a:pt x="12813" y="364984"/>
                  </a:lnTo>
                  <a:lnTo>
                    <a:pt x="11048" y="367156"/>
                  </a:lnTo>
                  <a:lnTo>
                    <a:pt x="13842" y="402590"/>
                  </a:lnTo>
                  <a:lnTo>
                    <a:pt x="14357" y="364344"/>
                  </a:lnTo>
                  <a:lnTo>
                    <a:pt x="13274" y="364793"/>
                  </a:lnTo>
                  <a:lnTo>
                    <a:pt x="13476" y="364168"/>
                  </a:lnTo>
                  <a:lnTo>
                    <a:pt x="13496" y="364374"/>
                  </a:lnTo>
                  <a:lnTo>
                    <a:pt x="14357" y="364344"/>
                  </a:lnTo>
                  <a:lnTo>
                    <a:pt x="16763" y="363347"/>
                  </a:lnTo>
                  <a:lnTo>
                    <a:pt x="17398" y="345948"/>
                  </a:lnTo>
                  <a:lnTo>
                    <a:pt x="15366" y="356362"/>
                  </a:lnTo>
                  <a:lnTo>
                    <a:pt x="14604" y="360172"/>
                  </a:lnTo>
                  <a:lnTo>
                    <a:pt x="16128" y="362838"/>
                  </a:lnTo>
                  <a:lnTo>
                    <a:pt x="15017" y="363783"/>
                  </a:lnTo>
                  <a:lnTo>
                    <a:pt x="14128" y="364005"/>
                  </a:lnTo>
                  <a:lnTo>
                    <a:pt x="13607" y="364008"/>
                  </a:lnTo>
                  <a:lnTo>
                    <a:pt x="13536" y="363734"/>
                  </a:lnTo>
                  <a:lnTo>
                    <a:pt x="13281" y="364217"/>
                  </a:lnTo>
                  <a:lnTo>
                    <a:pt x="13141" y="364581"/>
                  </a:lnTo>
                  <a:lnTo>
                    <a:pt x="13210" y="364820"/>
                  </a:lnTo>
                  <a:lnTo>
                    <a:pt x="13080" y="365252"/>
                  </a:lnTo>
                  <a:lnTo>
                    <a:pt x="12416" y="365994"/>
                  </a:lnTo>
                  <a:lnTo>
                    <a:pt x="12064" y="366522"/>
                  </a:lnTo>
                  <a:lnTo>
                    <a:pt x="12283" y="366107"/>
                  </a:lnTo>
                  <a:lnTo>
                    <a:pt x="12893" y="364951"/>
                  </a:lnTo>
                  <a:lnTo>
                    <a:pt x="13195" y="364826"/>
                  </a:lnTo>
                  <a:close/>
                </a:path>
                <a:path w="1933575" h="403860">
                  <a:moveTo>
                    <a:pt x="12416" y="365994"/>
                  </a:moveTo>
                  <a:lnTo>
                    <a:pt x="13080" y="365252"/>
                  </a:lnTo>
                  <a:lnTo>
                    <a:pt x="13195" y="364826"/>
                  </a:lnTo>
                  <a:lnTo>
                    <a:pt x="12893" y="364951"/>
                  </a:lnTo>
                  <a:lnTo>
                    <a:pt x="12283" y="366107"/>
                  </a:lnTo>
                  <a:lnTo>
                    <a:pt x="12064" y="366522"/>
                  </a:lnTo>
                  <a:lnTo>
                    <a:pt x="12416" y="365994"/>
                  </a:lnTo>
                  <a:close/>
                </a:path>
                <a:path w="1933575" h="403860">
                  <a:moveTo>
                    <a:pt x="13141" y="364581"/>
                  </a:moveTo>
                  <a:lnTo>
                    <a:pt x="13281" y="364217"/>
                  </a:lnTo>
                  <a:lnTo>
                    <a:pt x="12700" y="364363"/>
                  </a:lnTo>
                  <a:lnTo>
                    <a:pt x="5333" y="365506"/>
                  </a:lnTo>
                  <a:lnTo>
                    <a:pt x="0" y="366775"/>
                  </a:lnTo>
                  <a:lnTo>
                    <a:pt x="8381" y="403860"/>
                  </a:lnTo>
                  <a:lnTo>
                    <a:pt x="13842" y="402590"/>
                  </a:lnTo>
                  <a:lnTo>
                    <a:pt x="11048" y="367156"/>
                  </a:lnTo>
                  <a:lnTo>
                    <a:pt x="11556" y="365506"/>
                  </a:lnTo>
                  <a:lnTo>
                    <a:pt x="13065" y="364625"/>
                  </a:lnTo>
                  <a:close/>
                </a:path>
                <a:path w="1933575" h="403860">
                  <a:moveTo>
                    <a:pt x="13195" y="364826"/>
                  </a:moveTo>
                  <a:lnTo>
                    <a:pt x="13065" y="364625"/>
                  </a:lnTo>
                  <a:lnTo>
                    <a:pt x="11556" y="365506"/>
                  </a:lnTo>
                  <a:lnTo>
                    <a:pt x="11048" y="367156"/>
                  </a:lnTo>
                  <a:lnTo>
                    <a:pt x="12813" y="364984"/>
                  </a:lnTo>
                  <a:lnTo>
                    <a:pt x="12992" y="364765"/>
                  </a:lnTo>
                  <a:lnTo>
                    <a:pt x="13195" y="364826"/>
                  </a:lnTo>
                  <a:close/>
                </a:path>
                <a:path w="1933575" h="403860">
                  <a:moveTo>
                    <a:pt x="13375" y="364556"/>
                  </a:moveTo>
                  <a:lnTo>
                    <a:pt x="13219" y="364790"/>
                  </a:lnTo>
                  <a:lnTo>
                    <a:pt x="14357" y="364344"/>
                  </a:lnTo>
                  <a:lnTo>
                    <a:pt x="13364" y="364307"/>
                  </a:lnTo>
                  <a:lnTo>
                    <a:pt x="13546" y="364151"/>
                  </a:lnTo>
                  <a:lnTo>
                    <a:pt x="13311" y="364482"/>
                  </a:lnTo>
                  <a:lnTo>
                    <a:pt x="13219" y="364790"/>
                  </a:lnTo>
                  <a:lnTo>
                    <a:pt x="13375" y="364556"/>
                  </a:lnTo>
                  <a:close/>
                </a:path>
                <a:path w="1933575" h="403860">
                  <a:moveTo>
                    <a:pt x="14477" y="361950"/>
                  </a:moveTo>
                  <a:lnTo>
                    <a:pt x="13536" y="363734"/>
                  </a:lnTo>
                  <a:lnTo>
                    <a:pt x="13607" y="364008"/>
                  </a:lnTo>
                  <a:lnTo>
                    <a:pt x="14350" y="363093"/>
                  </a:lnTo>
                  <a:lnTo>
                    <a:pt x="16128" y="362838"/>
                  </a:lnTo>
                  <a:lnTo>
                    <a:pt x="14604" y="360172"/>
                  </a:lnTo>
                  <a:lnTo>
                    <a:pt x="13536" y="363734"/>
                  </a:lnTo>
                  <a:lnTo>
                    <a:pt x="14477" y="361950"/>
                  </a:lnTo>
                  <a:close/>
                </a:path>
                <a:path w="1933575" h="403860">
                  <a:moveTo>
                    <a:pt x="15017" y="363783"/>
                  </a:moveTo>
                  <a:lnTo>
                    <a:pt x="16128" y="362838"/>
                  </a:lnTo>
                  <a:lnTo>
                    <a:pt x="14350" y="363093"/>
                  </a:lnTo>
                  <a:lnTo>
                    <a:pt x="13607" y="364008"/>
                  </a:lnTo>
                  <a:lnTo>
                    <a:pt x="14128" y="364005"/>
                  </a:lnTo>
                  <a:lnTo>
                    <a:pt x="15017" y="363783"/>
                  </a:lnTo>
                  <a:close/>
                </a:path>
                <a:path w="1933575" h="403860">
                  <a:moveTo>
                    <a:pt x="18160" y="402081"/>
                  </a:moveTo>
                  <a:lnTo>
                    <a:pt x="25145" y="400558"/>
                  </a:lnTo>
                  <a:lnTo>
                    <a:pt x="26923" y="400177"/>
                  </a:lnTo>
                  <a:lnTo>
                    <a:pt x="30352" y="398525"/>
                  </a:lnTo>
                  <a:lnTo>
                    <a:pt x="35051" y="395859"/>
                  </a:lnTo>
                  <a:lnTo>
                    <a:pt x="37083" y="394716"/>
                  </a:lnTo>
                  <a:lnTo>
                    <a:pt x="40258" y="391541"/>
                  </a:lnTo>
                  <a:lnTo>
                    <a:pt x="43560" y="387477"/>
                  </a:lnTo>
                  <a:lnTo>
                    <a:pt x="45846" y="384175"/>
                  </a:lnTo>
                  <a:lnTo>
                    <a:pt x="48259" y="379603"/>
                  </a:lnTo>
                  <a:lnTo>
                    <a:pt x="49529" y="376300"/>
                  </a:lnTo>
                  <a:lnTo>
                    <a:pt x="51053" y="371221"/>
                  </a:lnTo>
                  <a:lnTo>
                    <a:pt x="52577" y="364363"/>
                  </a:lnTo>
                  <a:lnTo>
                    <a:pt x="54863" y="353060"/>
                  </a:lnTo>
                  <a:lnTo>
                    <a:pt x="54736" y="353187"/>
                  </a:lnTo>
                  <a:lnTo>
                    <a:pt x="53085" y="289560"/>
                  </a:lnTo>
                  <a:lnTo>
                    <a:pt x="38480" y="308990"/>
                  </a:lnTo>
                  <a:lnTo>
                    <a:pt x="30860" y="319277"/>
                  </a:lnTo>
                  <a:lnTo>
                    <a:pt x="23367" y="330835"/>
                  </a:lnTo>
                  <a:lnTo>
                    <a:pt x="20954" y="335534"/>
                  </a:lnTo>
                  <a:lnTo>
                    <a:pt x="19684" y="338327"/>
                  </a:lnTo>
                  <a:lnTo>
                    <a:pt x="17398" y="345948"/>
                  </a:lnTo>
                  <a:lnTo>
                    <a:pt x="16763" y="363347"/>
                  </a:lnTo>
                  <a:lnTo>
                    <a:pt x="14357" y="364344"/>
                  </a:lnTo>
                  <a:lnTo>
                    <a:pt x="13842" y="402590"/>
                  </a:lnTo>
                  <a:lnTo>
                    <a:pt x="18160" y="402081"/>
                  </a:lnTo>
                  <a:close/>
                </a:path>
                <a:path w="1933575" h="403860">
                  <a:moveTo>
                    <a:pt x="417702" y="74549"/>
                  </a:moveTo>
                  <a:lnTo>
                    <a:pt x="397636" y="85978"/>
                  </a:lnTo>
                  <a:lnTo>
                    <a:pt x="393191" y="87757"/>
                  </a:lnTo>
                  <a:lnTo>
                    <a:pt x="395517" y="86503"/>
                  </a:lnTo>
                  <a:lnTo>
                    <a:pt x="384301" y="89281"/>
                  </a:lnTo>
                  <a:lnTo>
                    <a:pt x="370713" y="93345"/>
                  </a:lnTo>
                  <a:lnTo>
                    <a:pt x="345313" y="102997"/>
                  </a:lnTo>
                  <a:lnTo>
                    <a:pt x="321182" y="114300"/>
                  </a:lnTo>
                  <a:lnTo>
                    <a:pt x="301082" y="125584"/>
                  </a:lnTo>
                  <a:lnTo>
                    <a:pt x="281050" y="131952"/>
                  </a:lnTo>
                  <a:lnTo>
                    <a:pt x="260984" y="140588"/>
                  </a:lnTo>
                  <a:lnTo>
                    <a:pt x="242442" y="150495"/>
                  </a:lnTo>
                  <a:lnTo>
                    <a:pt x="225170" y="161289"/>
                  </a:lnTo>
                  <a:lnTo>
                    <a:pt x="208660" y="172593"/>
                  </a:lnTo>
                  <a:lnTo>
                    <a:pt x="192785" y="184150"/>
                  </a:lnTo>
                  <a:lnTo>
                    <a:pt x="177037" y="195452"/>
                  </a:lnTo>
                  <a:lnTo>
                    <a:pt x="160400" y="207010"/>
                  </a:lnTo>
                  <a:lnTo>
                    <a:pt x="157860" y="208661"/>
                  </a:lnTo>
                  <a:lnTo>
                    <a:pt x="153288" y="211709"/>
                  </a:lnTo>
                  <a:lnTo>
                    <a:pt x="148081" y="215264"/>
                  </a:lnTo>
                  <a:lnTo>
                    <a:pt x="141731" y="219710"/>
                  </a:lnTo>
                  <a:lnTo>
                    <a:pt x="134238" y="224789"/>
                  </a:lnTo>
                  <a:lnTo>
                    <a:pt x="126364" y="230377"/>
                  </a:lnTo>
                  <a:lnTo>
                    <a:pt x="109473" y="242443"/>
                  </a:lnTo>
                  <a:lnTo>
                    <a:pt x="92328" y="255015"/>
                  </a:lnTo>
                  <a:lnTo>
                    <a:pt x="84073" y="261365"/>
                  </a:lnTo>
                  <a:lnTo>
                    <a:pt x="76326" y="267462"/>
                  </a:lnTo>
                  <a:lnTo>
                    <a:pt x="69214" y="273431"/>
                  </a:lnTo>
                  <a:lnTo>
                    <a:pt x="62737" y="279146"/>
                  </a:lnTo>
                  <a:lnTo>
                    <a:pt x="57022" y="284861"/>
                  </a:lnTo>
                  <a:lnTo>
                    <a:pt x="53085" y="289560"/>
                  </a:lnTo>
                  <a:lnTo>
                    <a:pt x="54736" y="353187"/>
                  </a:lnTo>
                  <a:lnTo>
                    <a:pt x="54863" y="353060"/>
                  </a:lnTo>
                  <a:lnTo>
                    <a:pt x="55067" y="352526"/>
                  </a:lnTo>
                  <a:lnTo>
                    <a:pt x="55879" y="350393"/>
                  </a:lnTo>
                  <a:lnTo>
                    <a:pt x="57150" y="348361"/>
                  </a:lnTo>
                  <a:lnTo>
                    <a:pt x="62610" y="340233"/>
                  </a:lnTo>
                  <a:lnTo>
                    <a:pt x="69087" y="331597"/>
                  </a:lnTo>
                  <a:lnTo>
                    <a:pt x="83565" y="312420"/>
                  </a:lnTo>
                  <a:lnTo>
                    <a:pt x="86105" y="309499"/>
                  </a:lnTo>
                  <a:lnTo>
                    <a:pt x="89407" y="306324"/>
                  </a:lnTo>
                  <a:lnTo>
                    <a:pt x="94487" y="302006"/>
                  </a:lnTo>
                  <a:lnTo>
                    <a:pt x="100583" y="296799"/>
                  </a:lnTo>
                  <a:lnTo>
                    <a:pt x="107822" y="291211"/>
                  </a:lnTo>
                  <a:lnTo>
                    <a:pt x="115442" y="285369"/>
                  </a:lnTo>
                  <a:lnTo>
                    <a:pt x="132079" y="273176"/>
                  </a:lnTo>
                  <a:lnTo>
                    <a:pt x="148462" y="261365"/>
                  </a:lnTo>
                  <a:lnTo>
                    <a:pt x="156209" y="255905"/>
                  </a:lnTo>
                  <a:lnTo>
                    <a:pt x="163194" y="251078"/>
                  </a:lnTo>
                  <a:lnTo>
                    <a:pt x="169671" y="246761"/>
                  </a:lnTo>
                  <a:lnTo>
                    <a:pt x="175132" y="242950"/>
                  </a:lnTo>
                  <a:lnTo>
                    <a:pt x="178942" y="240411"/>
                  </a:lnTo>
                  <a:lnTo>
                    <a:pt x="181990" y="238251"/>
                  </a:lnTo>
                  <a:lnTo>
                    <a:pt x="198627" y="226949"/>
                  </a:lnTo>
                  <a:lnTo>
                    <a:pt x="215137" y="215011"/>
                  </a:lnTo>
                  <a:lnTo>
                    <a:pt x="231012" y="203453"/>
                  </a:lnTo>
                  <a:lnTo>
                    <a:pt x="246760" y="192659"/>
                  </a:lnTo>
                  <a:lnTo>
                    <a:pt x="262508" y="182880"/>
                  </a:lnTo>
                  <a:lnTo>
                    <a:pt x="278891" y="174116"/>
                  </a:lnTo>
                  <a:lnTo>
                    <a:pt x="295909" y="167005"/>
                  </a:lnTo>
                  <a:lnTo>
                    <a:pt x="299465" y="126491"/>
                  </a:lnTo>
                  <a:lnTo>
                    <a:pt x="303021" y="124968"/>
                  </a:lnTo>
                  <a:lnTo>
                    <a:pt x="314451" y="161289"/>
                  </a:lnTo>
                  <a:lnTo>
                    <a:pt x="318007" y="159765"/>
                  </a:lnTo>
                  <a:lnTo>
                    <a:pt x="339725" y="147700"/>
                  </a:lnTo>
                  <a:lnTo>
                    <a:pt x="361441" y="137540"/>
                  </a:lnTo>
                  <a:lnTo>
                    <a:pt x="384047" y="129032"/>
                  </a:lnTo>
                  <a:lnTo>
                    <a:pt x="395096" y="125857"/>
                  </a:lnTo>
                  <a:lnTo>
                    <a:pt x="406653" y="123062"/>
                  </a:lnTo>
                  <a:lnTo>
                    <a:pt x="408177" y="122682"/>
                  </a:lnTo>
                  <a:lnTo>
                    <a:pt x="411098" y="121285"/>
                  </a:lnTo>
                  <a:lnTo>
                    <a:pt x="435736" y="108203"/>
                  </a:lnTo>
                  <a:lnTo>
                    <a:pt x="460247" y="97155"/>
                  </a:lnTo>
                  <a:lnTo>
                    <a:pt x="485520" y="87630"/>
                  </a:lnTo>
                  <a:lnTo>
                    <a:pt x="511936" y="79121"/>
                  </a:lnTo>
                  <a:lnTo>
                    <a:pt x="538860" y="72009"/>
                  </a:lnTo>
                  <a:lnTo>
                    <a:pt x="566673" y="65786"/>
                  </a:lnTo>
                  <a:lnTo>
                    <a:pt x="594867" y="60578"/>
                  </a:lnTo>
                  <a:lnTo>
                    <a:pt x="623569" y="56261"/>
                  </a:lnTo>
                  <a:lnTo>
                    <a:pt x="652526" y="52577"/>
                  </a:lnTo>
                  <a:lnTo>
                    <a:pt x="681608" y="49530"/>
                  </a:lnTo>
                  <a:lnTo>
                    <a:pt x="740028" y="44958"/>
                  </a:lnTo>
                  <a:lnTo>
                    <a:pt x="797432" y="41275"/>
                  </a:lnTo>
                  <a:lnTo>
                    <a:pt x="825626" y="39750"/>
                  </a:lnTo>
                  <a:lnTo>
                    <a:pt x="853313" y="37973"/>
                  </a:lnTo>
                  <a:lnTo>
                    <a:pt x="920750" y="38988"/>
                  </a:lnTo>
                  <a:lnTo>
                    <a:pt x="989202" y="39497"/>
                  </a:lnTo>
                  <a:lnTo>
                    <a:pt x="1057402" y="39877"/>
                  </a:lnTo>
                  <a:lnTo>
                    <a:pt x="1125220" y="40894"/>
                  </a:lnTo>
                  <a:lnTo>
                    <a:pt x="1192783" y="42545"/>
                  </a:lnTo>
                  <a:lnTo>
                    <a:pt x="1260220" y="45593"/>
                  </a:lnTo>
                  <a:lnTo>
                    <a:pt x="1327530" y="50291"/>
                  </a:lnTo>
                  <a:lnTo>
                    <a:pt x="1361058" y="53466"/>
                  </a:lnTo>
                  <a:lnTo>
                    <a:pt x="1393216" y="56986"/>
                  </a:lnTo>
                  <a:lnTo>
                    <a:pt x="1416303" y="64135"/>
                  </a:lnTo>
                  <a:lnTo>
                    <a:pt x="1442085" y="71247"/>
                  </a:lnTo>
                  <a:lnTo>
                    <a:pt x="1468119" y="77597"/>
                  </a:lnTo>
                  <a:lnTo>
                    <a:pt x="1488566" y="81152"/>
                  </a:lnTo>
                  <a:lnTo>
                    <a:pt x="1502537" y="46227"/>
                  </a:lnTo>
                  <a:lnTo>
                    <a:pt x="1477010" y="40639"/>
                  </a:lnTo>
                  <a:lnTo>
                    <a:pt x="1452244" y="34544"/>
                  </a:lnTo>
                  <a:lnTo>
                    <a:pt x="1427479" y="27686"/>
                  </a:lnTo>
                  <a:lnTo>
                    <a:pt x="1402461" y="20065"/>
                  </a:lnTo>
                  <a:lnTo>
                    <a:pt x="1398904" y="19303"/>
                  </a:lnTo>
                  <a:lnTo>
                    <a:pt x="1394714" y="57150"/>
                  </a:lnTo>
                  <a:lnTo>
                    <a:pt x="1391285" y="56387"/>
                  </a:lnTo>
                  <a:lnTo>
                    <a:pt x="1364614" y="15494"/>
                  </a:lnTo>
                  <a:lnTo>
                    <a:pt x="1330198" y="12319"/>
                  </a:lnTo>
                  <a:lnTo>
                    <a:pt x="1261871" y="7620"/>
                  </a:lnTo>
                  <a:lnTo>
                    <a:pt x="1193800" y="4572"/>
                  </a:lnTo>
                  <a:lnTo>
                    <a:pt x="1125727" y="2794"/>
                  </a:lnTo>
                  <a:lnTo>
                    <a:pt x="1057655" y="1905"/>
                  </a:lnTo>
                  <a:lnTo>
                    <a:pt x="989583" y="1524"/>
                  </a:lnTo>
                  <a:lnTo>
                    <a:pt x="921257" y="888"/>
                  </a:lnTo>
                  <a:lnTo>
                    <a:pt x="850900" y="0"/>
                  </a:lnTo>
                  <a:lnTo>
                    <a:pt x="823340" y="1650"/>
                  </a:lnTo>
                  <a:lnTo>
                    <a:pt x="795146" y="3301"/>
                  </a:lnTo>
                  <a:lnTo>
                    <a:pt x="736980" y="6985"/>
                  </a:lnTo>
                  <a:lnTo>
                    <a:pt x="677671" y="11684"/>
                  </a:lnTo>
                  <a:lnTo>
                    <a:pt x="647700" y="14732"/>
                  </a:lnTo>
                  <a:lnTo>
                    <a:pt x="617727" y="18541"/>
                  </a:lnTo>
                  <a:lnTo>
                    <a:pt x="588009" y="23113"/>
                  </a:lnTo>
                  <a:lnTo>
                    <a:pt x="558291" y="28575"/>
                  </a:lnTo>
                  <a:lnTo>
                    <a:pt x="529082" y="35178"/>
                  </a:lnTo>
                  <a:lnTo>
                    <a:pt x="500252" y="42799"/>
                  </a:lnTo>
                  <a:lnTo>
                    <a:pt x="472058" y="51943"/>
                  </a:lnTo>
                  <a:lnTo>
                    <a:pt x="444500" y="62357"/>
                  </a:lnTo>
                  <a:lnTo>
                    <a:pt x="417702" y="74549"/>
                  </a:lnTo>
                  <a:close/>
                </a:path>
                <a:path w="1933575" h="403860">
                  <a:moveTo>
                    <a:pt x="397636" y="85978"/>
                  </a:moveTo>
                  <a:lnTo>
                    <a:pt x="417702" y="74549"/>
                  </a:lnTo>
                  <a:lnTo>
                    <a:pt x="395517" y="86503"/>
                  </a:lnTo>
                  <a:lnTo>
                    <a:pt x="393191" y="87757"/>
                  </a:lnTo>
                  <a:lnTo>
                    <a:pt x="397636" y="85978"/>
                  </a:lnTo>
                  <a:close/>
                </a:path>
                <a:path w="1933575" h="403860">
                  <a:moveTo>
                    <a:pt x="1398904" y="19303"/>
                  </a:moveTo>
                  <a:lnTo>
                    <a:pt x="1364614" y="15494"/>
                  </a:lnTo>
                  <a:lnTo>
                    <a:pt x="1391285" y="56387"/>
                  </a:lnTo>
                  <a:lnTo>
                    <a:pt x="1394714" y="57150"/>
                  </a:lnTo>
                  <a:lnTo>
                    <a:pt x="1398904" y="19303"/>
                  </a:lnTo>
                  <a:close/>
                </a:path>
                <a:path w="1933575" h="403860">
                  <a:moveTo>
                    <a:pt x="1538351" y="64897"/>
                  </a:moveTo>
                  <a:lnTo>
                    <a:pt x="1523873" y="57912"/>
                  </a:lnTo>
                  <a:lnTo>
                    <a:pt x="1508252" y="48513"/>
                  </a:lnTo>
                  <a:lnTo>
                    <a:pt x="1506474" y="47371"/>
                  </a:lnTo>
                  <a:lnTo>
                    <a:pt x="1502537" y="46227"/>
                  </a:lnTo>
                  <a:lnTo>
                    <a:pt x="1488566" y="81152"/>
                  </a:lnTo>
                  <a:lnTo>
                    <a:pt x="1468119" y="77597"/>
                  </a:lnTo>
                  <a:lnTo>
                    <a:pt x="1491236" y="82758"/>
                  </a:lnTo>
                  <a:lnTo>
                    <a:pt x="1494281" y="83438"/>
                  </a:lnTo>
                  <a:lnTo>
                    <a:pt x="1504188" y="90550"/>
                  </a:lnTo>
                  <a:lnTo>
                    <a:pt x="1521460" y="99187"/>
                  </a:lnTo>
                  <a:lnTo>
                    <a:pt x="1538731" y="106299"/>
                  </a:lnTo>
                  <a:lnTo>
                    <a:pt x="1556003" y="112395"/>
                  </a:lnTo>
                  <a:lnTo>
                    <a:pt x="1589531" y="123444"/>
                  </a:lnTo>
                  <a:lnTo>
                    <a:pt x="1605914" y="129032"/>
                  </a:lnTo>
                  <a:lnTo>
                    <a:pt x="1622170" y="135509"/>
                  </a:lnTo>
                  <a:lnTo>
                    <a:pt x="1660905" y="152273"/>
                  </a:lnTo>
                  <a:lnTo>
                    <a:pt x="1700276" y="167639"/>
                  </a:lnTo>
                  <a:lnTo>
                    <a:pt x="1740407" y="181356"/>
                  </a:lnTo>
                  <a:lnTo>
                    <a:pt x="1761363" y="187833"/>
                  </a:lnTo>
                  <a:lnTo>
                    <a:pt x="1782952" y="194056"/>
                  </a:lnTo>
                  <a:lnTo>
                    <a:pt x="1800098" y="199136"/>
                  </a:lnTo>
                  <a:lnTo>
                    <a:pt x="1818335" y="204568"/>
                  </a:lnTo>
                  <a:lnTo>
                    <a:pt x="1835912" y="209803"/>
                  </a:lnTo>
                  <a:lnTo>
                    <a:pt x="1933575" y="215391"/>
                  </a:lnTo>
                  <a:lnTo>
                    <a:pt x="1837308" y="131445"/>
                  </a:lnTo>
                  <a:lnTo>
                    <a:pt x="1846833" y="173227"/>
                  </a:lnTo>
                  <a:lnTo>
                    <a:pt x="1827923" y="167615"/>
                  </a:lnTo>
                  <a:lnTo>
                    <a:pt x="1810892" y="162560"/>
                  </a:lnTo>
                  <a:lnTo>
                    <a:pt x="1793366" y="157352"/>
                  </a:lnTo>
                  <a:lnTo>
                    <a:pt x="1772539" y="151511"/>
                  </a:lnTo>
                  <a:lnTo>
                    <a:pt x="1752727" y="145414"/>
                  </a:lnTo>
                  <a:lnTo>
                    <a:pt x="1714118" y="132080"/>
                  </a:lnTo>
                  <a:lnTo>
                    <a:pt x="1676018" y="117348"/>
                  </a:lnTo>
                  <a:lnTo>
                    <a:pt x="1636140" y="100075"/>
                  </a:lnTo>
                  <a:lnTo>
                    <a:pt x="1618488" y="93090"/>
                  </a:lnTo>
                  <a:lnTo>
                    <a:pt x="1601342" y="87122"/>
                  </a:lnTo>
                  <a:lnTo>
                    <a:pt x="1568577" y="76453"/>
                  </a:lnTo>
                  <a:lnTo>
                    <a:pt x="1553337" y="71120"/>
                  </a:lnTo>
                  <a:lnTo>
                    <a:pt x="1538351" y="64897"/>
                  </a:lnTo>
                  <a:close/>
                </a:path>
                <a:path w="1933575" h="403860">
                  <a:moveTo>
                    <a:pt x="1835912" y="209803"/>
                  </a:moveTo>
                  <a:lnTo>
                    <a:pt x="1818335" y="204568"/>
                  </a:lnTo>
                  <a:lnTo>
                    <a:pt x="1808606" y="242062"/>
                  </a:lnTo>
                  <a:lnTo>
                    <a:pt x="1933575" y="215391"/>
                  </a:lnTo>
                  <a:lnTo>
                    <a:pt x="1835912" y="209803"/>
                  </a:lnTo>
                  <a:close/>
                </a:path>
                <a:path w="1933575" h="403860">
                  <a:moveTo>
                    <a:pt x="299465" y="126491"/>
                  </a:moveTo>
                  <a:lnTo>
                    <a:pt x="295909" y="167005"/>
                  </a:lnTo>
                  <a:lnTo>
                    <a:pt x="314451" y="161289"/>
                  </a:lnTo>
                  <a:lnTo>
                    <a:pt x="303021" y="124968"/>
                  </a:lnTo>
                  <a:lnTo>
                    <a:pt x="299465" y="126491"/>
                  </a:lnTo>
                  <a:close/>
                </a:path>
                <a:path w="1933575" h="403860">
                  <a:moveTo>
                    <a:pt x="1846833" y="173227"/>
                  </a:moveTo>
                  <a:lnTo>
                    <a:pt x="1837308" y="131445"/>
                  </a:lnTo>
                  <a:lnTo>
                    <a:pt x="1827923" y="167615"/>
                  </a:lnTo>
                  <a:lnTo>
                    <a:pt x="1846833" y="173227"/>
                  </a:lnTo>
                  <a:close/>
                </a:path>
                <a:path w="1933575" h="403860">
                  <a:moveTo>
                    <a:pt x="1504188" y="90550"/>
                  </a:moveTo>
                  <a:lnTo>
                    <a:pt x="1494281" y="83438"/>
                  </a:lnTo>
                  <a:lnTo>
                    <a:pt x="1491236" y="82758"/>
                  </a:lnTo>
                  <a:lnTo>
                    <a:pt x="1504188" y="90550"/>
                  </a:lnTo>
                  <a:close/>
                </a:path>
                <a:path w="1933575" h="403860">
                  <a:moveTo>
                    <a:pt x="57150" y="348361"/>
                  </a:moveTo>
                  <a:lnTo>
                    <a:pt x="55879" y="350393"/>
                  </a:lnTo>
                  <a:lnTo>
                    <a:pt x="55067" y="352526"/>
                  </a:lnTo>
                  <a:lnTo>
                    <a:pt x="57150" y="348361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" name="object 110"/>
            <p:cNvSpPr/>
            <p:nvPr/>
          </p:nvSpPr>
          <p:spPr>
            <a:xfrm>
              <a:off x="1959483" y="3810507"/>
              <a:ext cx="1444370" cy="432181"/>
            </a:xfrm>
            <a:custGeom>
              <a:avLst/>
              <a:gdLst/>
              <a:ahLst/>
              <a:cxnLst/>
              <a:rect l="l" t="t" r="r" b="b"/>
              <a:pathLst>
                <a:path w="1444370" h="432180">
                  <a:moveTo>
                    <a:pt x="181991" y="71247"/>
                  </a:moveTo>
                  <a:lnTo>
                    <a:pt x="161036" y="63881"/>
                  </a:lnTo>
                  <a:lnTo>
                    <a:pt x="164337" y="104521"/>
                  </a:lnTo>
                  <a:lnTo>
                    <a:pt x="169291" y="107188"/>
                  </a:lnTo>
                  <a:lnTo>
                    <a:pt x="181991" y="71247"/>
                  </a:lnTo>
                  <a:close/>
                </a:path>
                <a:path w="1444370" h="432180">
                  <a:moveTo>
                    <a:pt x="439547" y="192659"/>
                  </a:moveTo>
                  <a:lnTo>
                    <a:pt x="407543" y="183261"/>
                  </a:lnTo>
                  <a:lnTo>
                    <a:pt x="424434" y="227330"/>
                  </a:lnTo>
                  <a:lnTo>
                    <a:pt x="428752" y="229235"/>
                  </a:lnTo>
                  <a:lnTo>
                    <a:pt x="439547" y="192659"/>
                  </a:lnTo>
                  <a:close/>
                </a:path>
                <a:path w="1444370" h="432180">
                  <a:moveTo>
                    <a:pt x="702818" y="283845"/>
                  </a:moveTo>
                  <a:lnTo>
                    <a:pt x="681228" y="279654"/>
                  </a:lnTo>
                  <a:lnTo>
                    <a:pt x="692912" y="320548"/>
                  </a:lnTo>
                  <a:lnTo>
                    <a:pt x="695579" y="321310"/>
                  </a:lnTo>
                  <a:lnTo>
                    <a:pt x="702818" y="283845"/>
                  </a:lnTo>
                  <a:close/>
                </a:path>
                <a:path w="1444370" h="432180">
                  <a:moveTo>
                    <a:pt x="1349247" y="393954"/>
                  </a:moveTo>
                  <a:lnTo>
                    <a:pt x="1348994" y="355854"/>
                  </a:lnTo>
                  <a:lnTo>
                    <a:pt x="1330155" y="394033"/>
                  </a:lnTo>
                  <a:lnTo>
                    <a:pt x="1330325" y="432181"/>
                  </a:lnTo>
                  <a:lnTo>
                    <a:pt x="1444370" y="374523"/>
                  </a:lnTo>
                  <a:lnTo>
                    <a:pt x="1348994" y="355854"/>
                  </a:lnTo>
                  <a:lnTo>
                    <a:pt x="1349247" y="393954"/>
                  </a:lnTo>
                  <a:close/>
                </a:path>
                <a:path w="1444370" h="432180">
                  <a:moveTo>
                    <a:pt x="186944" y="73914"/>
                  </a:moveTo>
                  <a:lnTo>
                    <a:pt x="185419" y="72771"/>
                  </a:lnTo>
                  <a:lnTo>
                    <a:pt x="181991" y="71247"/>
                  </a:lnTo>
                  <a:lnTo>
                    <a:pt x="169291" y="107188"/>
                  </a:lnTo>
                  <a:lnTo>
                    <a:pt x="164337" y="104521"/>
                  </a:lnTo>
                  <a:lnTo>
                    <a:pt x="161036" y="63881"/>
                  </a:lnTo>
                  <a:lnTo>
                    <a:pt x="140335" y="54991"/>
                  </a:lnTo>
                  <a:lnTo>
                    <a:pt x="119761" y="44958"/>
                  </a:lnTo>
                  <a:lnTo>
                    <a:pt x="98933" y="34417"/>
                  </a:lnTo>
                  <a:lnTo>
                    <a:pt x="77469" y="23876"/>
                  </a:lnTo>
                  <a:lnTo>
                    <a:pt x="54991" y="13970"/>
                  </a:lnTo>
                  <a:lnTo>
                    <a:pt x="32004" y="5969"/>
                  </a:lnTo>
                  <a:lnTo>
                    <a:pt x="19812" y="2540"/>
                  </a:lnTo>
                  <a:lnTo>
                    <a:pt x="8381" y="0"/>
                  </a:lnTo>
                  <a:lnTo>
                    <a:pt x="0" y="37084"/>
                  </a:lnTo>
                  <a:lnTo>
                    <a:pt x="11556" y="39751"/>
                  </a:lnTo>
                  <a:lnTo>
                    <a:pt x="21717" y="42545"/>
                  </a:lnTo>
                  <a:lnTo>
                    <a:pt x="42164" y="49911"/>
                  </a:lnTo>
                  <a:lnTo>
                    <a:pt x="61975" y="58674"/>
                  </a:lnTo>
                  <a:lnTo>
                    <a:pt x="82042" y="68580"/>
                  </a:lnTo>
                  <a:lnTo>
                    <a:pt x="102489" y="78994"/>
                  </a:lnTo>
                  <a:lnTo>
                    <a:pt x="123698" y="89281"/>
                  </a:lnTo>
                  <a:lnTo>
                    <a:pt x="145923" y="98933"/>
                  </a:lnTo>
                  <a:lnTo>
                    <a:pt x="166705" y="106274"/>
                  </a:lnTo>
                  <a:lnTo>
                    <a:pt x="178054" y="114681"/>
                  </a:lnTo>
                  <a:lnTo>
                    <a:pt x="192912" y="124968"/>
                  </a:lnTo>
                  <a:lnTo>
                    <a:pt x="208280" y="134874"/>
                  </a:lnTo>
                  <a:lnTo>
                    <a:pt x="224281" y="144399"/>
                  </a:lnTo>
                  <a:lnTo>
                    <a:pt x="256921" y="162433"/>
                  </a:lnTo>
                  <a:lnTo>
                    <a:pt x="291084" y="179070"/>
                  </a:lnTo>
                  <a:lnTo>
                    <a:pt x="325881" y="194056"/>
                  </a:lnTo>
                  <a:lnTo>
                    <a:pt x="360680" y="207518"/>
                  </a:lnTo>
                  <a:lnTo>
                    <a:pt x="395224" y="219202"/>
                  </a:lnTo>
                  <a:lnTo>
                    <a:pt x="426487" y="228557"/>
                  </a:lnTo>
                  <a:lnTo>
                    <a:pt x="435483" y="233934"/>
                  </a:lnTo>
                  <a:lnTo>
                    <a:pt x="448691" y="240030"/>
                  </a:lnTo>
                  <a:lnTo>
                    <a:pt x="461772" y="244856"/>
                  </a:lnTo>
                  <a:lnTo>
                    <a:pt x="474344" y="248793"/>
                  </a:lnTo>
                  <a:lnTo>
                    <a:pt x="498602" y="255778"/>
                  </a:lnTo>
                  <a:lnTo>
                    <a:pt x="509905" y="259461"/>
                  </a:lnTo>
                  <a:lnTo>
                    <a:pt x="520573" y="263906"/>
                  </a:lnTo>
                  <a:lnTo>
                    <a:pt x="561848" y="281559"/>
                  </a:lnTo>
                  <a:lnTo>
                    <a:pt x="583438" y="290068"/>
                  </a:lnTo>
                  <a:lnTo>
                    <a:pt x="605155" y="297815"/>
                  </a:lnTo>
                  <a:lnTo>
                    <a:pt x="627126" y="304800"/>
                  </a:lnTo>
                  <a:lnTo>
                    <a:pt x="649478" y="311150"/>
                  </a:lnTo>
                  <a:lnTo>
                    <a:pt x="672338" y="316738"/>
                  </a:lnTo>
                  <a:lnTo>
                    <a:pt x="694434" y="321084"/>
                  </a:lnTo>
                  <a:lnTo>
                    <a:pt x="714883" y="328295"/>
                  </a:lnTo>
                  <a:lnTo>
                    <a:pt x="737489" y="335788"/>
                  </a:lnTo>
                  <a:lnTo>
                    <a:pt x="783082" y="348742"/>
                  </a:lnTo>
                  <a:lnTo>
                    <a:pt x="829437" y="359791"/>
                  </a:lnTo>
                  <a:lnTo>
                    <a:pt x="876173" y="368935"/>
                  </a:lnTo>
                  <a:lnTo>
                    <a:pt x="923417" y="376301"/>
                  </a:lnTo>
                  <a:lnTo>
                    <a:pt x="970915" y="382143"/>
                  </a:lnTo>
                  <a:lnTo>
                    <a:pt x="1018794" y="386588"/>
                  </a:lnTo>
                  <a:lnTo>
                    <a:pt x="1066546" y="389890"/>
                  </a:lnTo>
                  <a:lnTo>
                    <a:pt x="1114425" y="392176"/>
                  </a:lnTo>
                  <a:lnTo>
                    <a:pt x="1162431" y="393573"/>
                  </a:lnTo>
                  <a:lnTo>
                    <a:pt x="1210183" y="394208"/>
                  </a:lnTo>
                  <a:lnTo>
                    <a:pt x="1257808" y="394335"/>
                  </a:lnTo>
                  <a:lnTo>
                    <a:pt x="1330155" y="394033"/>
                  </a:lnTo>
                  <a:lnTo>
                    <a:pt x="1348994" y="355854"/>
                  </a:lnTo>
                  <a:lnTo>
                    <a:pt x="1444370" y="374523"/>
                  </a:lnTo>
                  <a:lnTo>
                    <a:pt x="1329817" y="317881"/>
                  </a:lnTo>
                  <a:lnTo>
                    <a:pt x="1329986" y="355933"/>
                  </a:lnTo>
                  <a:lnTo>
                    <a:pt x="1257935" y="356235"/>
                  </a:lnTo>
                  <a:lnTo>
                    <a:pt x="1210691" y="356108"/>
                  </a:lnTo>
                  <a:lnTo>
                    <a:pt x="1163574" y="355473"/>
                  </a:lnTo>
                  <a:lnTo>
                    <a:pt x="1116330" y="354076"/>
                  </a:lnTo>
                  <a:lnTo>
                    <a:pt x="1069086" y="351917"/>
                  </a:lnTo>
                  <a:lnTo>
                    <a:pt x="1022223" y="348615"/>
                  </a:lnTo>
                  <a:lnTo>
                    <a:pt x="975614" y="344297"/>
                  </a:lnTo>
                  <a:lnTo>
                    <a:pt x="929386" y="338709"/>
                  </a:lnTo>
                  <a:lnTo>
                    <a:pt x="883412" y="331470"/>
                  </a:lnTo>
                  <a:lnTo>
                    <a:pt x="838200" y="322707"/>
                  </a:lnTo>
                  <a:lnTo>
                    <a:pt x="793496" y="312166"/>
                  </a:lnTo>
                  <a:lnTo>
                    <a:pt x="749300" y="299466"/>
                  </a:lnTo>
                  <a:lnTo>
                    <a:pt x="727583" y="292481"/>
                  </a:lnTo>
                  <a:lnTo>
                    <a:pt x="705612" y="284607"/>
                  </a:lnTo>
                  <a:lnTo>
                    <a:pt x="702818" y="283845"/>
                  </a:lnTo>
                  <a:lnTo>
                    <a:pt x="695579" y="321310"/>
                  </a:lnTo>
                  <a:lnTo>
                    <a:pt x="692912" y="320548"/>
                  </a:lnTo>
                  <a:lnTo>
                    <a:pt x="681228" y="279654"/>
                  </a:lnTo>
                  <a:lnTo>
                    <a:pt x="659892" y="274574"/>
                  </a:lnTo>
                  <a:lnTo>
                    <a:pt x="638683" y="268478"/>
                  </a:lnTo>
                  <a:lnTo>
                    <a:pt x="617855" y="261874"/>
                  </a:lnTo>
                  <a:lnTo>
                    <a:pt x="597281" y="254508"/>
                  </a:lnTo>
                  <a:lnTo>
                    <a:pt x="576961" y="246634"/>
                  </a:lnTo>
                  <a:lnTo>
                    <a:pt x="534924" y="228600"/>
                  </a:lnTo>
                  <a:lnTo>
                    <a:pt x="521843" y="223393"/>
                  </a:lnTo>
                  <a:lnTo>
                    <a:pt x="509143" y="219075"/>
                  </a:lnTo>
                  <a:lnTo>
                    <a:pt x="485648" y="212344"/>
                  </a:lnTo>
                  <a:lnTo>
                    <a:pt x="474725" y="209042"/>
                  </a:lnTo>
                  <a:lnTo>
                    <a:pt x="464566" y="205486"/>
                  </a:lnTo>
                  <a:lnTo>
                    <a:pt x="454914" y="201168"/>
                  </a:lnTo>
                  <a:lnTo>
                    <a:pt x="443865" y="194564"/>
                  </a:lnTo>
                  <a:lnTo>
                    <a:pt x="442468" y="193802"/>
                  </a:lnTo>
                  <a:lnTo>
                    <a:pt x="439547" y="192659"/>
                  </a:lnTo>
                  <a:lnTo>
                    <a:pt x="428752" y="229235"/>
                  </a:lnTo>
                  <a:lnTo>
                    <a:pt x="424434" y="227330"/>
                  </a:lnTo>
                  <a:lnTo>
                    <a:pt x="407543" y="183261"/>
                  </a:lnTo>
                  <a:lnTo>
                    <a:pt x="374396" y="171958"/>
                  </a:lnTo>
                  <a:lnTo>
                    <a:pt x="340994" y="159131"/>
                  </a:lnTo>
                  <a:lnTo>
                    <a:pt x="307848" y="144780"/>
                  </a:lnTo>
                  <a:lnTo>
                    <a:pt x="275336" y="129032"/>
                  </a:lnTo>
                  <a:lnTo>
                    <a:pt x="243840" y="111760"/>
                  </a:lnTo>
                  <a:lnTo>
                    <a:pt x="228854" y="102870"/>
                  </a:lnTo>
                  <a:lnTo>
                    <a:pt x="214375" y="93472"/>
                  </a:lnTo>
                  <a:lnTo>
                    <a:pt x="200660" y="84074"/>
                  </a:lnTo>
                  <a:lnTo>
                    <a:pt x="186944" y="73914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" name="object 111"/>
            <p:cNvSpPr/>
            <p:nvPr/>
          </p:nvSpPr>
          <p:spPr>
            <a:xfrm>
              <a:off x="5056378" y="4343127"/>
              <a:ext cx="48260" cy="40936"/>
            </a:xfrm>
            <a:custGeom>
              <a:avLst/>
              <a:gdLst/>
              <a:ahLst/>
              <a:cxnLst/>
              <a:rect l="l" t="t" r="r" b="b"/>
              <a:pathLst>
                <a:path w="48260" h="40936">
                  <a:moveTo>
                    <a:pt x="30607" y="39515"/>
                  </a:moveTo>
                  <a:lnTo>
                    <a:pt x="41233" y="33392"/>
                  </a:lnTo>
                  <a:lnTo>
                    <a:pt x="48099" y="23434"/>
                  </a:lnTo>
                  <a:lnTo>
                    <a:pt x="48260" y="12337"/>
                  </a:lnTo>
                  <a:lnTo>
                    <a:pt x="42594" y="4463"/>
                  </a:lnTo>
                  <a:lnTo>
                    <a:pt x="31410" y="0"/>
                  </a:lnTo>
                  <a:lnTo>
                    <a:pt x="17780" y="1415"/>
                  </a:lnTo>
                  <a:lnTo>
                    <a:pt x="7194" y="7442"/>
                  </a:lnTo>
                  <a:lnTo>
                    <a:pt x="260" y="17442"/>
                  </a:lnTo>
                  <a:lnTo>
                    <a:pt x="0" y="28593"/>
                  </a:lnTo>
                  <a:lnTo>
                    <a:pt x="5746" y="36509"/>
                  </a:lnTo>
                  <a:lnTo>
                    <a:pt x="16978" y="40936"/>
                  </a:lnTo>
                  <a:lnTo>
                    <a:pt x="30607" y="3951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" name="object 40"/>
            <p:cNvSpPr/>
            <p:nvPr/>
          </p:nvSpPr>
          <p:spPr>
            <a:xfrm>
              <a:off x="876414" y="2286508"/>
              <a:ext cx="50076" cy="48767"/>
            </a:xfrm>
            <a:custGeom>
              <a:avLst/>
              <a:gdLst/>
              <a:ahLst/>
              <a:cxnLst/>
              <a:rect l="l" t="t" r="r" b="b"/>
              <a:pathLst>
                <a:path w="50076" h="48767">
                  <a:moveTo>
                    <a:pt x="20574" y="0"/>
                  </a:moveTo>
                  <a:lnTo>
                    <a:pt x="20054" y="100"/>
                  </a:lnTo>
                  <a:lnTo>
                    <a:pt x="8296" y="5856"/>
                  </a:lnTo>
                  <a:lnTo>
                    <a:pt x="1109" y="16181"/>
                  </a:lnTo>
                  <a:lnTo>
                    <a:pt x="0" y="28955"/>
                  </a:lnTo>
                  <a:lnTo>
                    <a:pt x="101" y="29477"/>
                  </a:lnTo>
                  <a:lnTo>
                    <a:pt x="5900" y="40888"/>
                  </a:lnTo>
                  <a:lnTo>
                    <a:pt x="16422" y="47807"/>
                  </a:lnTo>
                  <a:lnTo>
                    <a:pt x="29502" y="48767"/>
                  </a:lnTo>
                  <a:lnTo>
                    <a:pt x="30021" y="48667"/>
                  </a:lnTo>
                  <a:lnTo>
                    <a:pt x="41779" y="42911"/>
                  </a:lnTo>
                  <a:lnTo>
                    <a:pt x="48966" y="32586"/>
                  </a:lnTo>
                  <a:lnTo>
                    <a:pt x="50076" y="19812"/>
                  </a:lnTo>
                  <a:lnTo>
                    <a:pt x="49974" y="19290"/>
                  </a:lnTo>
                  <a:lnTo>
                    <a:pt x="44178" y="7879"/>
                  </a:lnTo>
                  <a:lnTo>
                    <a:pt x="33659" y="960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" name="object 41"/>
            <p:cNvSpPr/>
            <p:nvPr/>
          </p:nvSpPr>
          <p:spPr>
            <a:xfrm>
              <a:off x="876414" y="2286508"/>
              <a:ext cx="50076" cy="48767"/>
            </a:xfrm>
            <a:custGeom>
              <a:avLst/>
              <a:gdLst/>
              <a:ahLst/>
              <a:cxnLst/>
              <a:rect l="l" t="t" r="r" b="b"/>
              <a:pathLst>
                <a:path w="50076" h="48767">
                  <a:moveTo>
                    <a:pt x="20574" y="0"/>
                  </a:moveTo>
                  <a:lnTo>
                    <a:pt x="33659" y="960"/>
                  </a:lnTo>
                  <a:lnTo>
                    <a:pt x="44178" y="7879"/>
                  </a:lnTo>
                  <a:lnTo>
                    <a:pt x="49974" y="19290"/>
                  </a:lnTo>
                  <a:lnTo>
                    <a:pt x="50076" y="19812"/>
                  </a:lnTo>
                  <a:lnTo>
                    <a:pt x="48966" y="32586"/>
                  </a:lnTo>
                  <a:lnTo>
                    <a:pt x="41779" y="42911"/>
                  </a:lnTo>
                  <a:lnTo>
                    <a:pt x="30021" y="48667"/>
                  </a:lnTo>
                  <a:lnTo>
                    <a:pt x="29502" y="48767"/>
                  </a:lnTo>
                  <a:lnTo>
                    <a:pt x="16422" y="47807"/>
                  </a:lnTo>
                  <a:lnTo>
                    <a:pt x="5900" y="40888"/>
                  </a:lnTo>
                  <a:lnTo>
                    <a:pt x="101" y="29477"/>
                  </a:lnTo>
                  <a:lnTo>
                    <a:pt x="0" y="28955"/>
                  </a:lnTo>
                  <a:lnTo>
                    <a:pt x="1109" y="16181"/>
                  </a:lnTo>
                  <a:lnTo>
                    <a:pt x="8296" y="5856"/>
                  </a:lnTo>
                  <a:lnTo>
                    <a:pt x="20054" y="100"/>
                  </a:lnTo>
                  <a:lnTo>
                    <a:pt x="205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" name="object 39"/>
            <p:cNvSpPr/>
            <p:nvPr/>
          </p:nvSpPr>
          <p:spPr>
            <a:xfrm>
              <a:off x="876236" y="2672079"/>
              <a:ext cx="45072" cy="42418"/>
            </a:xfrm>
            <a:custGeom>
              <a:avLst/>
              <a:gdLst/>
              <a:ahLst/>
              <a:cxnLst/>
              <a:rect l="l" t="t" r="r" b="b"/>
              <a:pathLst>
                <a:path w="45072" h="42418">
                  <a:moveTo>
                    <a:pt x="28125" y="42092"/>
                  </a:moveTo>
                  <a:lnTo>
                    <a:pt x="39383" y="35901"/>
                  </a:lnTo>
                  <a:lnTo>
                    <a:pt x="45072" y="24511"/>
                  </a:lnTo>
                  <a:lnTo>
                    <a:pt x="44571" y="16203"/>
                  </a:lnTo>
                  <a:lnTo>
                    <a:pt x="37792" y="5510"/>
                  </a:lnTo>
                  <a:lnTo>
                    <a:pt x="25615" y="0"/>
                  </a:lnTo>
                  <a:lnTo>
                    <a:pt x="16946" y="325"/>
                  </a:lnTo>
                  <a:lnTo>
                    <a:pt x="5689" y="6516"/>
                  </a:lnTo>
                  <a:lnTo>
                    <a:pt x="0" y="17907"/>
                  </a:lnTo>
                  <a:lnTo>
                    <a:pt x="500" y="26161"/>
                  </a:lnTo>
                  <a:lnTo>
                    <a:pt x="7280" y="36873"/>
                  </a:lnTo>
                  <a:lnTo>
                    <a:pt x="19456" y="42418"/>
                  </a:lnTo>
                  <a:lnTo>
                    <a:pt x="28125" y="420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" name="object 38"/>
            <p:cNvSpPr/>
            <p:nvPr/>
          </p:nvSpPr>
          <p:spPr>
            <a:xfrm>
              <a:off x="5171513" y="3274441"/>
              <a:ext cx="48466" cy="43178"/>
            </a:xfrm>
            <a:custGeom>
              <a:avLst/>
              <a:gdLst/>
              <a:ahLst/>
              <a:cxnLst/>
              <a:rect l="l" t="t" r="r" b="b"/>
              <a:pathLst>
                <a:path w="48466" h="43178">
                  <a:moveTo>
                    <a:pt x="53" y="29717"/>
                  </a:moveTo>
                  <a:lnTo>
                    <a:pt x="0" y="18224"/>
                  </a:lnTo>
                  <a:lnTo>
                    <a:pt x="6380" y="7917"/>
                  </a:lnTo>
                  <a:lnTo>
                    <a:pt x="17325" y="1269"/>
                  </a:lnTo>
                  <a:lnTo>
                    <a:pt x="30645" y="0"/>
                  </a:lnTo>
                  <a:lnTo>
                    <a:pt x="41855" y="4576"/>
                  </a:lnTo>
                  <a:lnTo>
                    <a:pt x="48313" y="13461"/>
                  </a:lnTo>
                  <a:lnTo>
                    <a:pt x="48466" y="24904"/>
                  </a:lnTo>
                  <a:lnTo>
                    <a:pt x="42150" y="35182"/>
                  </a:lnTo>
                  <a:lnTo>
                    <a:pt x="31041" y="41909"/>
                  </a:lnTo>
                  <a:lnTo>
                    <a:pt x="17720" y="43178"/>
                  </a:lnTo>
                  <a:lnTo>
                    <a:pt x="6510" y="38602"/>
                  </a:lnTo>
                  <a:lnTo>
                    <a:pt x="53" y="29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" name="object 37"/>
            <p:cNvSpPr/>
            <p:nvPr/>
          </p:nvSpPr>
          <p:spPr>
            <a:xfrm>
              <a:off x="4843653" y="3392678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60" y="39671"/>
                  </a:moveTo>
                  <a:lnTo>
                    <a:pt x="39276" y="34067"/>
                  </a:lnTo>
                  <a:lnTo>
                    <a:pt x="45085" y="23113"/>
                  </a:lnTo>
                  <a:lnTo>
                    <a:pt x="44744" y="16106"/>
                  </a:lnTo>
                  <a:lnTo>
                    <a:pt x="38025" y="5553"/>
                  </a:lnTo>
                  <a:lnTo>
                    <a:pt x="25526" y="0"/>
                  </a:lnTo>
                  <a:lnTo>
                    <a:pt x="17566" y="93"/>
                  </a:lnTo>
                  <a:lnTo>
                    <a:pt x="5878" y="5709"/>
                  </a:lnTo>
                  <a:lnTo>
                    <a:pt x="0" y="16637"/>
                  </a:lnTo>
                  <a:lnTo>
                    <a:pt x="389" y="23577"/>
                  </a:lnTo>
                  <a:lnTo>
                    <a:pt x="7150" y="34174"/>
                  </a:lnTo>
                  <a:lnTo>
                    <a:pt x="19685" y="39750"/>
                  </a:lnTo>
                  <a:lnTo>
                    <a:pt x="27560" y="396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" name="object 25"/>
            <p:cNvSpPr txBox="1"/>
            <p:nvPr/>
          </p:nvSpPr>
          <p:spPr>
            <a:xfrm>
              <a:off x="1058672" y="2226250"/>
              <a:ext cx="1143320" cy="4978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855"/>
                </a:lnSpc>
                <a:spcBef>
                  <a:spcPts val="92"/>
                </a:spcBef>
              </a:pPr>
              <a:r>
                <a:rPr sz="1700" spc="0" dirty="0" smtClean="0">
                  <a:latin typeface="Tahoma"/>
                  <a:cs typeface="Tahoma"/>
                </a:rPr>
                <a:t>den</a:t>
              </a:r>
              <a:r>
                <a:rPr sz="1700" spc="4" dirty="0" smtClean="0">
                  <a:latin typeface="Tahoma"/>
                  <a:cs typeface="Tahoma"/>
                </a:rPr>
                <a:t>o</a:t>
              </a:r>
              <a:r>
                <a:rPr sz="1700" spc="0" dirty="0" smtClean="0">
                  <a:latin typeface="Tahoma"/>
                  <a:cs typeface="Tahoma"/>
                </a:rPr>
                <a:t>tes</a:t>
              </a:r>
              <a:r>
                <a:rPr sz="1700" spc="-99" dirty="0" smtClean="0">
                  <a:latin typeface="Tahoma"/>
                  <a:cs typeface="Tahoma"/>
                </a:rPr>
                <a:t> </a:t>
              </a:r>
              <a:r>
                <a:rPr sz="1700" spc="0" dirty="0" smtClean="0">
                  <a:latin typeface="Tahoma"/>
                  <a:cs typeface="Tahoma"/>
                </a:rPr>
                <a:t>+1</a:t>
              </a:r>
              <a:endParaRPr sz="1700">
                <a:latin typeface="Tahoma"/>
                <a:cs typeface="Tahoma"/>
              </a:endParaRPr>
            </a:p>
            <a:p>
              <a:pPr marL="52324" marR="32232">
                <a:lnSpc>
                  <a:spcPts val="2030"/>
                </a:lnSpc>
                <a:spcBef>
                  <a:spcPts val="8"/>
                </a:spcBef>
              </a:pPr>
              <a:r>
                <a:rPr sz="2550" spc="0" baseline="-1624" dirty="0" smtClean="0">
                  <a:latin typeface="Tahoma"/>
                  <a:cs typeface="Tahoma"/>
                </a:rPr>
                <a:t>den</a:t>
              </a:r>
              <a:r>
                <a:rPr sz="2550" spc="4" baseline="-1624" dirty="0" smtClean="0">
                  <a:latin typeface="Tahoma"/>
                  <a:cs typeface="Tahoma"/>
                </a:rPr>
                <a:t>o</a:t>
              </a:r>
              <a:r>
                <a:rPr sz="2550" spc="0" baseline="-1624" dirty="0" smtClean="0">
                  <a:latin typeface="Tahoma"/>
                  <a:cs typeface="Tahoma"/>
                </a:rPr>
                <a:t>tes</a:t>
              </a:r>
              <a:r>
                <a:rPr sz="2550" spc="-99" baseline="-1624" dirty="0" smtClean="0">
                  <a:latin typeface="Tahoma"/>
                  <a:cs typeface="Tahoma"/>
                </a:rPr>
                <a:t> </a:t>
              </a:r>
              <a:r>
                <a:rPr sz="2550" spc="-4" baseline="-1624" dirty="0" smtClean="0">
                  <a:latin typeface="Tahoma"/>
                  <a:cs typeface="Tahoma"/>
                </a:rPr>
                <a:t>-</a:t>
              </a:r>
              <a:r>
                <a:rPr sz="2550" spc="0" baseline="-1624" dirty="0" smtClean="0">
                  <a:latin typeface="Tahoma"/>
                  <a:cs typeface="Tahoma"/>
                </a:rPr>
                <a:t>1</a:t>
              </a:r>
              <a:endParaRPr sz="1700">
                <a:latin typeface="Tahoma"/>
                <a:cs typeface="Tahoma"/>
              </a:endParaRPr>
            </a:p>
          </p:txBody>
        </p:sp>
        <p:sp>
          <p:nvSpPr>
            <p:cNvPr id="241" name="object 20"/>
            <p:cNvSpPr txBox="1"/>
            <p:nvPr/>
          </p:nvSpPr>
          <p:spPr>
            <a:xfrm>
              <a:off x="4078351" y="4527920"/>
              <a:ext cx="1142334" cy="2799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75"/>
                </a:lnSpc>
                <a:spcBef>
                  <a:spcPts val="108"/>
                </a:spcBef>
              </a:pPr>
              <a:r>
                <a:rPr sz="2000" spc="4" dirty="0" smtClean="0">
                  <a:latin typeface="Tahoma"/>
                  <a:cs typeface="Tahoma"/>
                </a:rPr>
                <a:t>a</a:t>
              </a:r>
              <a:r>
                <a:rPr sz="2000" spc="0" dirty="0" smtClean="0">
                  <a:latin typeface="Tahoma"/>
                  <a:cs typeface="Tahoma"/>
                </a:rPr>
                <a:t>cco</a:t>
              </a:r>
              <a:r>
                <a:rPr sz="2000" spc="-14" dirty="0" smtClean="0">
                  <a:latin typeface="Tahoma"/>
                  <a:cs typeface="Tahoma"/>
                </a:rPr>
                <a:t>r</a:t>
              </a:r>
              <a:r>
                <a:rPr sz="2000" spc="0" dirty="0" smtClean="0">
                  <a:latin typeface="Tahoma"/>
                  <a:cs typeface="Tahoma"/>
                </a:rPr>
                <a:t>ding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242" name="object 9"/>
            <p:cNvSpPr txBox="1"/>
            <p:nvPr/>
          </p:nvSpPr>
          <p:spPr>
            <a:xfrm>
              <a:off x="2163318" y="2414778"/>
              <a:ext cx="128015" cy="28300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3" name="object 7"/>
            <p:cNvSpPr txBox="1"/>
            <p:nvPr/>
          </p:nvSpPr>
          <p:spPr>
            <a:xfrm>
              <a:off x="2291334" y="4147566"/>
              <a:ext cx="1251204" cy="10972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4" name="object 5"/>
            <p:cNvSpPr txBox="1"/>
            <p:nvPr/>
          </p:nvSpPr>
          <p:spPr>
            <a:xfrm>
              <a:off x="2163318" y="5244846"/>
              <a:ext cx="128015" cy="1280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5" name="object 4"/>
            <p:cNvSpPr txBox="1"/>
            <p:nvPr/>
          </p:nvSpPr>
          <p:spPr>
            <a:xfrm>
              <a:off x="2291334" y="5244846"/>
              <a:ext cx="1251204" cy="1280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246" name="object 21"/>
          <p:cNvSpPr txBox="1"/>
          <p:nvPr/>
        </p:nvSpPr>
        <p:spPr>
          <a:xfrm>
            <a:off x="136057" y="4679509"/>
            <a:ext cx="1739349" cy="126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389">
              <a:lnSpc>
                <a:spcPts val="1855"/>
              </a:lnSpc>
              <a:spcBef>
                <a:spcPts val="92"/>
              </a:spcBef>
            </a:pPr>
            <a:r>
              <a:rPr sz="1700" spc="4" dirty="0" smtClean="0">
                <a:solidFill>
                  <a:srgbClr val="00CC00"/>
                </a:solidFill>
                <a:latin typeface="Tahoma"/>
                <a:cs typeface="Tahoma"/>
              </a:rPr>
              <a:t>S</a:t>
            </a:r>
            <a:r>
              <a:rPr sz="1700" spc="0" dirty="0" smtClean="0">
                <a:solidFill>
                  <a:srgbClr val="00CC00"/>
                </a:solidFill>
                <a:latin typeface="Tahoma"/>
                <a:cs typeface="Tahoma"/>
              </a:rPr>
              <a:t>upp</a:t>
            </a:r>
            <a:r>
              <a:rPr sz="1700" spc="9" dirty="0" smtClean="0">
                <a:solidFill>
                  <a:srgbClr val="00CC00"/>
                </a:solidFill>
                <a:latin typeface="Tahoma"/>
                <a:cs typeface="Tahoma"/>
              </a:rPr>
              <a:t>o</a:t>
            </a:r>
            <a:r>
              <a:rPr sz="1700" spc="0" dirty="0" smtClean="0">
                <a:solidFill>
                  <a:srgbClr val="00CC00"/>
                </a:solidFill>
                <a:latin typeface="Tahoma"/>
                <a:cs typeface="Tahoma"/>
              </a:rPr>
              <a:t>rt</a:t>
            </a:r>
            <a:r>
              <a:rPr sz="1700" spc="-98" dirty="0" smtClean="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sz="1700" spc="-75" dirty="0" smtClean="0">
                <a:solidFill>
                  <a:srgbClr val="00CC00"/>
                </a:solidFill>
                <a:latin typeface="Tahoma"/>
                <a:cs typeface="Tahoma"/>
              </a:rPr>
              <a:t>V</a:t>
            </a:r>
            <a:r>
              <a:rPr sz="1700" spc="0" dirty="0" smtClean="0">
                <a:solidFill>
                  <a:srgbClr val="00CC00"/>
                </a:solidFill>
                <a:latin typeface="Tahoma"/>
                <a:cs typeface="Tahoma"/>
              </a:rPr>
              <a:t>ectors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99177"/>
              </a:lnSpc>
            </a:pPr>
            <a:r>
              <a:rPr sz="1700" spc="0" dirty="0" smtClean="0">
                <a:latin typeface="Tahoma"/>
                <a:cs typeface="Tahoma"/>
              </a:rPr>
              <a:t>a</a:t>
            </a:r>
            <a:r>
              <a:rPr sz="1700" spc="-9" dirty="0" smtClean="0">
                <a:latin typeface="Tahoma"/>
                <a:cs typeface="Tahoma"/>
              </a:rPr>
              <a:t>r</a:t>
            </a:r>
            <a:r>
              <a:rPr sz="1700" spc="0" dirty="0" smtClean="0">
                <a:latin typeface="Tahoma"/>
                <a:cs typeface="Tahoma"/>
              </a:rPr>
              <a:t>e</a:t>
            </a:r>
            <a:r>
              <a:rPr sz="1700" spc="-23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tho</a:t>
            </a:r>
            <a:r>
              <a:rPr sz="1700" spc="4" dirty="0" smtClean="0">
                <a:latin typeface="Tahoma"/>
                <a:cs typeface="Tahoma"/>
              </a:rPr>
              <a:t>s</a:t>
            </a:r>
            <a:r>
              <a:rPr sz="1700" spc="0" dirty="0" smtClean="0">
                <a:latin typeface="Tahoma"/>
                <a:cs typeface="Tahoma"/>
              </a:rPr>
              <a:t>e</a:t>
            </a:r>
            <a:r>
              <a:rPr sz="1700" spc="-80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data p</a:t>
            </a:r>
            <a:r>
              <a:rPr sz="1700" spc="4" dirty="0" smtClean="0">
                <a:latin typeface="Tahoma"/>
                <a:cs typeface="Tahoma"/>
              </a:rPr>
              <a:t>o</a:t>
            </a:r>
            <a:r>
              <a:rPr sz="1700" spc="0" dirty="0" smtClean="0">
                <a:latin typeface="Tahoma"/>
                <a:cs typeface="Tahoma"/>
              </a:rPr>
              <a:t>ints</a:t>
            </a:r>
            <a:r>
              <a:rPr sz="1700" spc="-70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that</a:t>
            </a:r>
            <a:r>
              <a:rPr sz="1700" spc="-54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the </a:t>
            </a:r>
            <a:r>
              <a:rPr sz="1700" spc="-4" dirty="0" smtClean="0">
                <a:latin typeface="Tahoma"/>
                <a:cs typeface="Tahoma"/>
              </a:rPr>
              <a:t>m</a:t>
            </a:r>
            <a:r>
              <a:rPr sz="1700" spc="0" dirty="0" smtClean="0">
                <a:latin typeface="Tahoma"/>
                <a:cs typeface="Tahoma"/>
              </a:rPr>
              <a:t>a</a:t>
            </a:r>
            <a:r>
              <a:rPr sz="1700" spc="-9" dirty="0" smtClean="0">
                <a:latin typeface="Tahoma"/>
                <a:cs typeface="Tahoma"/>
              </a:rPr>
              <a:t>r</a:t>
            </a:r>
            <a:r>
              <a:rPr sz="1700" spc="0" dirty="0" smtClean="0">
                <a:latin typeface="Tahoma"/>
                <a:cs typeface="Tahoma"/>
              </a:rPr>
              <a:t>gin</a:t>
            </a:r>
            <a:r>
              <a:rPr sz="1700" spc="-61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pu</a:t>
            </a:r>
            <a:r>
              <a:rPr sz="1700" spc="4" dirty="0" smtClean="0">
                <a:latin typeface="Tahoma"/>
                <a:cs typeface="Tahoma"/>
              </a:rPr>
              <a:t>s</a:t>
            </a:r>
            <a:r>
              <a:rPr sz="1700" spc="0" dirty="0" smtClean="0">
                <a:latin typeface="Tahoma"/>
                <a:cs typeface="Tahoma"/>
              </a:rPr>
              <a:t>hes</a:t>
            </a:r>
            <a:r>
              <a:rPr sz="1700" spc="-87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up aga</a:t>
            </a:r>
            <a:r>
              <a:rPr sz="1700" spc="-4" dirty="0" smtClean="0">
                <a:latin typeface="Tahoma"/>
                <a:cs typeface="Tahoma"/>
              </a:rPr>
              <a:t>i</a:t>
            </a:r>
            <a:r>
              <a:rPr sz="1700" spc="0" dirty="0" smtClean="0">
                <a:latin typeface="Tahoma"/>
                <a:cs typeface="Tahoma"/>
              </a:rPr>
              <a:t>nst</a:t>
            </a:r>
            <a:endParaRPr sz="17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594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81151" y="1402742"/>
            <a:ext cx="4344449" cy="3974719"/>
            <a:chOff x="876236" y="2026856"/>
            <a:chExt cx="4344449" cy="3974719"/>
          </a:xfrm>
        </p:grpSpPr>
        <p:sp>
          <p:nvSpPr>
            <p:cNvPr id="2" name="object 42"/>
            <p:cNvSpPr/>
            <p:nvPr/>
          </p:nvSpPr>
          <p:spPr>
            <a:xfrm>
              <a:off x="2219198" y="2056891"/>
              <a:ext cx="2427604" cy="3865918"/>
            </a:xfrm>
            <a:custGeom>
              <a:avLst/>
              <a:gdLst/>
              <a:ahLst/>
              <a:cxnLst/>
              <a:rect l="l" t="t" r="r" b="b"/>
              <a:pathLst>
                <a:path w="2427604" h="3865918">
                  <a:moveTo>
                    <a:pt x="0" y="3865918"/>
                  </a:moveTo>
                  <a:lnTo>
                    <a:pt x="2427604" y="0"/>
                  </a:lnTo>
                </a:path>
              </a:pathLst>
            </a:custGeom>
            <a:ln w="361950">
              <a:solidFill>
                <a:srgbClr val="3333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43"/>
            <p:cNvSpPr/>
            <p:nvPr/>
          </p:nvSpPr>
          <p:spPr>
            <a:xfrm>
              <a:off x="2224744" y="2026856"/>
              <a:ext cx="2495930" cy="3974719"/>
            </a:xfrm>
            <a:custGeom>
              <a:avLst/>
              <a:gdLst/>
              <a:ahLst/>
              <a:cxnLst/>
              <a:rect l="l" t="t" r="r" b="b"/>
              <a:pathLst>
                <a:path w="2495930" h="3974719">
                  <a:moveTo>
                    <a:pt x="0" y="3974719"/>
                  </a:moveTo>
                  <a:lnTo>
                    <a:pt x="24959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44"/>
            <p:cNvSpPr/>
            <p:nvPr/>
          </p:nvSpPr>
          <p:spPr>
            <a:xfrm>
              <a:off x="2291334" y="2414778"/>
              <a:ext cx="0" cy="2958084"/>
            </a:xfrm>
            <a:custGeom>
              <a:avLst/>
              <a:gdLst/>
              <a:ahLst/>
              <a:cxnLst/>
              <a:rect l="l" t="t" r="r" b="b"/>
              <a:pathLst>
                <a:path h="2958084">
                  <a:moveTo>
                    <a:pt x="0" y="0"/>
                  </a:moveTo>
                  <a:lnTo>
                    <a:pt x="0" y="2958084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45"/>
            <p:cNvSpPr/>
            <p:nvPr/>
          </p:nvSpPr>
          <p:spPr>
            <a:xfrm>
              <a:off x="2163318" y="5244846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79220" y="0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46"/>
            <p:cNvSpPr/>
            <p:nvPr/>
          </p:nvSpPr>
          <p:spPr>
            <a:xfrm>
              <a:off x="3241548" y="4796028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1369" y="26260"/>
                  </a:lnTo>
                  <a:lnTo>
                    <a:pt x="10417" y="35854"/>
                  </a:lnTo>
                  <a:lnTo>
                    <a:pt x="25146" y="39624"/>
                  </a:lnTo>
                  <a:lnTo>
                    <a:pt x="33322" y="38546"/>
                  </a:lnTo>
                  <a:lnTo>
                    <a:pt x="45502" y="31423"/>
                  </a:lnTo>
                  <a:lnTo>
                    <a:pt x="50291" y="19812"/>
                  </a:lnTo>
                  <a:lnTo>
                    <a:pt x="48922" y="13363"/>
                  </a:lnTo>
                  <a:lnTo>
                    <a:pt x="39874" y="3769"/>
                  </a:lnTo>
                  <a:lnTo>
                    <a:pt x="25146" y="0"/>
                  </a:lnTo>
                  <a:lnTo>
                    <a:pt x="16969" y="1077"/>
                  </a:lnTo>
                  <a:lnTo>
                    <a:pt x="4789" y="820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47"/>
            <p:cNvSpPr/>
            <p:nvPr/>
          </p:nvSpPr>
          <p:spPr>
            <a:xfrm>
              <a:off x="3241548" y="4796028"/>
              <a:ext cx="50291" cy="39624"/>
            </a:xfrm>
            <a:custGeom>
              <a:avLst/>
              <a:gdLst/>
              <a:ahLst/>
              <a:cxnLst/>
              <a:rect l="l" t="t" r="r" b="b"/>
              <a:pathLst>
                <a:path w="50291" h="39624">
                  <a:moveTo>
                    <a:pt x="0" y="19812"/>
                  </a:moveTo>
                  <a:lnTo>
                    <a:pt x="4789" y="8200"/>
                  </a:lnTo>
                  <a:lnTo>
                    <a:pt x="16969" y="1077"/>
                  </a:lnTo>
                  <a:lnTo>
                    <a:pt x="25146" y="0"/>
                  </a:lnTo>
                  <a:lnTo>
                    <a:pt x="39874" y="3769"/>
                  </a:lnTo>
                  <a:lnTo>
                    <a:pt x="48922" y="13363"/>
                  </a:lnTo>
                  <a:lnTo>
                    <a:pt x="50291" y="19812"/>
                  </a:lnTo>
                  <a:lnTo>
                    <a:pt x="45502" y="31423"/>
                  </a:lnTo>
                  <a:lnTo>
                    <a:pt x="33322" y="38546"/>
                  </a:lnTo>
                  <a:lnTo>
                    <a:pt x="25146" y="39624"/>
                  </a:lnTo>
                  <a:lnTo>
                    <a:pt x="10417" y="35854"/>
                  </a:lnTo>
                  <a:lnTo>
                    <a:pt x="1369" y="2626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48"/>
            <p:cNvSpPr/>
            <p:nvPr/>
          </p:nvSpPr>
          <p:spPr>
            <a:xfrm>
              <a:off x="2202180" y="3843528"/>
              <a:ext cx="50292" cy="41148"/>
            </a:xfrm>
            <a:custGeom>
              <a:avLst/>
              <a:gdLst/>
              <a:ahLst/>
              <a:cxnLst/>
              <a:rect l="l" t="t" r="r" b="b"/>
              <a:pathLst>
                <a:path w="50292" h="41148">
                  <a:moveTo>
                    <a:pt x="0" y="20574"/>
                  </a:moveTo>
                  <a:lnTo>
                    <a:pt x="1523" y="27608"/>
                  </a:lnTo>
                  <a:lnTo>
                    <a:pt x="10600" y="37330"/>
                  </a:lnTo>
                  <a:lnTo>
                    <a:pt x="25145" y="41148"/>
                  </a:lnTo>
                  <a:lnTo>
                    <a:pt x="33754" y="39898"/>
                  </a:lnTo>
                  <a:lnTo>
                    <a:pt x="45634" y="32464"/>
                  </a:lnTo>
                  <a:lnTo>
                    <a:pt x="50292" y="20574"/>
                  </a:lnTo>
                  <a:lnTo>
                    <a:pt x="48768" y="13539"/>
                  </a:lnTo>
                  <a:lnTo>
                    <a:pt x="39691" y="3817"/>
                  </a:lnTo>
                  <a:lnTo>
                    <a:pt x="25145" y="0"/>
                  </a:lnTo>
                  <a:lnTo>
                    <a:pt x="16537" y="1249"/>
                  </a:lnTo>
                  <a:lnTo>
                    <a:pt x="4657" y="8683"/>
                  </a:lnTo>
                  <a:lnTo>
                    <a:pt x="0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49"/>
            <p:cNvSpPr/>
            <p:nvPr/>
          </p:nvSpPr>
          <p:spPr>
            <a:xfrm>
              <a:off x="2202180" y="3843528"/>
              <a:ext cx="50292" cy="41148"/>
            </a:xfrm>
            <a:custGeom>
              <a:avLst/>
              <a:gdLst/>
              <a:ahLst/>
              <a:cxnLst/>
              <a:rect l="l" t="t" r="r" b="b"/>
              <a:pathLst>
                <a:path w="50292" h="41148">
                  <a:moveTo>
                    <a:pt x="0" y="20574"/>
                  </a:moveTo>
                  <a:lnTo>
                    <a:pt x="4657" y="8683"/>
                  </a:lnTo>
                  <a:lnTo>
                    <a:pt x="16537" y="1249"/>
                  </a:lnTo>
                  <a:lnTo>
                    <a:pt x="25145" y="0"/>
                  </a:lnTo>
                  <a:lnTo>
                    <a:pt x="39691" y="3817"/>
                  </a:lnTo>
                  <a:lnTo>
                    <a:pt x="48768" y="13539"/>
                  </a:lnTo>
                  <a:lnTo>
                    <a:pt x="50292" y="20574"/>
                  </a:lnTo>
                  <a:lnTo>
                    <a:pt x="45634" y="32464"/>
                  </a:lnTo>
                  <a:lnTo>
                    <a:pt x="33754" y="39898"/>
                  </a:lnTo>
                  <a:lnTo>
                    <a:pt x="25145" y="41148"/>
                  </a:lnTo>
                  <a:lnTo>
                    <a:pt x="10600" y="37330"/>
                  </a:lnTo>
                  <a:lnTo>
                    <a:pt x="1523" y="27608"/>
                  </a:lnTo>
                  <a:lnTo>
                    <a:pt x="0" y="205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50"/>
            <p:cNvSpPr/>
            <p:nvPr/>
          </p:nvSpPr>
          <p:spPr>
            <a:xfrm>
              <a:off x="3765804" y="2924555"/>
              <a:ext cx="51816" cy="41148"/>
            </a:xfrm>
            <a:custGeom>
              <a:avLst/>
              <a:gdLst/>
              <a:ahLst/>
              <a:cxnLst/>
              <a:rect l="l" t="t" r="r" b="b"/>
              <a:pathLst>
                <a:path w="51816" h="41148">
                  <a:moveTo>
                    <a:pt x="0" y="20574"/>
                  </a:moveTo>
                  <a:lnTo>
                    <a:pt x="1760" y="28029"/>
                  </a:lnTo>
                  <a:lnTo>
                    <a:pt x="11111" y="37458"/>
                  </a:lnTo>
                  <a:lnTo>
                    <a:pt x="25908" y="41148"/>
                  </a:lnTo>
                  <a:lnTo>
                    <a:pt x="35344" y="39738"/>
                  </a:lnTo>
                  <a:lnTo>
                    <a:pt x="47202" y="32283"/>
                  </a:lnTo>
                  <a:lnTo>
                    <a:pt x="51816" y="20574"/>
                  </a:lnTo>
                  <a:lnTo>
                    <a:pt x="50055" y="13118"/>
                  </a:lnTo>
                  <a:lnTo>
                    <a:pt x="40704" y="3689"/>
                  </a:lnTo>
                  <a:lnTo>
                    <a:pt x="25908" y="0"/>
                  </a:lnTo>
                  <a:lnTo>
                    <a:pt x="16471" y="1409"/>
                  </a:lnTo>
                  <a:lnTo>
                    <a:pt x="4613" y="8864"/>
                  </a:lnTo>
                  <a:lnTo>
                    <a:pt x="0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51"/>
            <p:cNvSpPr/>
            <p:nvPr/>
          </p:nvSpPr>
          <p:spPr>
            <a:xfrm>
              <a:off x="3765804" y="2924555"/>
              <a:ext cx="51816" cy="41148"/>
            </a:xfrm>
            <a:custGeom>
              <a:avLst/>
              <a:gdLst/>
              <a:ahLst/>
              <a:cxnLst/>
              <a:rect l="l" t="t" r="r" b="b"/>
              <a:pathLst>
                <a:path w="51816" h="41148">
                  <a:moveTo>
                    <a:pt x="0" y="20574"/>
                  </a:moveTo>
                  <a:lnTo>
                    <a:pt x="4613" y="8864"/>
                  </a:lnTo>
                  <a:lnTo>
                    <a:pt x="16471" y="1409"/>
                  </a:lnTo>
                  <a:lnTo>
                    <a:pt x="25908" y="0"/>
                  </a:lnTo>
                  <a:lnTo>
                    <a:pt x="40704" y="3689"/>
                  </a:lnTo>
                  <a:lnTo>
                    <a:pt x="50055" y="13118"/>
                  </a:lnTo>
                  <a:lnTo>
                    <a:pt x="51816" y="20574"/>
                  </a:lnTo>
                  <a:lnTo>
                    <a:pt x="47202" y="32283"/>
                  </a:lnTo>
                  <a:lnTo>
                    <a:pt x="35344" y="39738"/>
                  </a:lnTo>
                  <a:lnTo>
                    <a:pt x="25908" y="41148"/>
                  </a:lnTo>
                  <a:lnTo>
                    <a:pt x="11111" y="37458"/>
                  </a:lnTo>
                  <a:lnTo>
                    <a:pt x="1760" y="28029"/>
                  </a:lnTo>
                  <a:lnTo>
                    <a:pt x="0" y="205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52"/>
            <p:cNvSpPr/>
            <p:nvPr/>
          </p:nvSpPr>
          <p:spPr>
            <a:xfrm>
              <a:off x="3820667" y="3617976"/>
              <a:ext cx="50292" cy="39624"/>
            </a:xfrm>
            <a:custGeom>
              <a:avLst/>
              <a:gdLst/>
              <a:ahLst/>
              <a:cxnLst/>
              <a:rect l="l" t="t" r="r" b="b"/>
              <a:pathLst>
                <a:path w="50292" h="39624">
                  <a:moveTo>
                    <a:pt x="0" y="19812"/>
                  </a:moveTo>
                  <a:lnTo>
                    <a:pt x="1369" y="26260"/>
                  </a:lnTo>
                  <a:lnTo>
                    <a:pt x="10417" y="35854"/>
                  </a:lnTo>
                  <a:lnTo>
                    <a:pt x="25146" y="39624"/>
                  </a:lnTo>
                  <a:lnTo>
                    <a:pt x="33322" y="38546"/>
                  </a:lnTo>
                  <a:lnTo>
                    <a:pt x="45502" y="31423"/>
                  </a:lnTo>
                  <a:lnTo>
                    <a:pt x="50292" y="19812"/>
                  </a:lnTo>
                  <a:lnTo>
                    <a:pt x="48922" y="13363"/>
                  </a:lnTo>
                  <a:lnTo>
                    <a:pt x="39874" y="3769"/>
                  </a:lnTo>
                  <a:lnTo>
                    <a:pt x="25146" y="0"/>
                  </a:lnTo>
                  <a:lnTo>
                    <a:pt x="16969" y="1077"/>
                  </a:lnTo>
                  <a:lnTo>
                    <a:pt x="4789" y="820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53"/>
            <p:cNvSpPr/>
            <p:nvPr/>
          </p:nvSpPr>
          <p:spPr>
            <a:xfrm>
              <a:off x="3820667" y="3617976"/>
              <a:ext cx="50292" cy="39624"/>
            </a:xfrm>
            <a:custGeom>
              <a:avLst/>
              <a:gdLst/>
              <a:ahLst/>
              <a:cxnLst/>
              <a:rect l="l" t="t" r="r" b="b"/>
              <a:pathLst>
                <a:path w="50292" h="39624">
                  <a:moveTo>
                    <a:pt x="0" y="19812"/>
                  </a:moveTo>
                  <a:lnTo>
                    <a:pt x="4789" y="8200"/>
                  </a:lnTo>
                  <a:lnTo>
                    <a:pt x="16969" y="1077"/>
                  </a:lnTo>
                  <a:lnTo>
                    <a:pt x="25146" y="0"/>
                  </a:lnTo>
                  <a:lnTo>
                    <a:pt x="39874" y="3769"/>
                  </a:lnTo>
                  <a:lnTo>
                    <a:pt x="48922" y="13363"/>
                  </a:lnTo>
                  <a:lnTo>
                    <a:pt x="50292" y="19812"/>
                  </a:lnTo>
                  <a:lnTo>
                    <a:pt x="45502" y="31423"/>
                  </a:lnTo>
                  <a:lnTo>
                    <a:pt x="33322" y="38546"/>
                  </a:lnTo>
                  <a:lnTo>
                    <a:pt x="25146" y="39624"/>
                  </a:lnTo>
                  <a:lnTo>
                    <a:pt x="10417" y="35854"/>
                  </a:lnTo>
                  <a:lnTo>
                    <a:pt x="1369" y="26260"/>
                  </a:lnTo>
                  <a:lnTo>
                    <a:pt x="0" y="19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54"/>
            <p:cNvSpPr/>
            <p:nvPr/>
          </p:nvSpPr>
          <p:spPr>
            <a:xfrm>
              <a:off x="2980944" y="2798064"/>
              <a:ext cx="51816" cy="42672"/>
            </a:xfrm>
            <a:custGeom>
              <a:avLst/>
              <a:gdLst/>
              <a:ahLst/>
              <a:cxnLst/>
              <a:rect l="l" t="t" r="r" b="b"/>
              <a:pathLst>
                <a:path w="51816" h="42672">
                  <a:moveTo>
                    <a:pt x="0" y="21336"/>
                  </a:moveTo>
                  <a:lnTo>
                    <a:pt x="1924" y="29443"/>
                  </a:lnTo>
                  <a:lnTo>
                    <a:pt x="11291" y="38972"/>
                  </a:lnTo>
                  <a:lnTo>
                    <a:pt x="25907" y="42672"/>
                  </a:lnTo>
                  <a:lnTo>
                    <a:pt x="35756" y="41085"/>
                  </a:lnTo>
                  <a:lnTo>
                    <a:pt x="47326" y="33369"/>
                  </a:lnTo>
                  <a:lnTo>
                    <a:pt x="51816" y="21336"/>
                  </a:lnTo>
                  <a:lnTo>
                    <a:pt x="49891" y="13228"/>
                  </a:lnTo>
                  <a:lnTo>
                    <a:pt x="40524" y="3699"/>
                  </a:lnTo>
                  <a:lnTo>
                    <a:pt x="25907" y="0"/>
                  </a:lnTo>
                  <a:lnTo>
                    <a:pt x="16059" y="1586"/>
                  </a:lnTo>
                  <a:lnTo>
                    <a:pt x="4489" y="9302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55"/>
            <p:cNvSpPr/>
            <p:nvPr/>
          </p:nvSpPr>
          <p:spPr>
            <a:xfrm>
              <a:off x="2980944" y="2798064"/>
              <a:ext cx="51816" cy="42672"/>
            </a:xfrm>
            <a:custGeom>
              <a:avLst/>
              <a:gdLst/>
              <a:ahLst/>
              <a:cxnLst/>
              <a:rect l="l" t="t" r="r" b="b"/>
              <a:pathLst>
                <a:path w="51816" h="42672">
                  <a:moveTo>
                    <a:pt x="0" y="21336"/>
                  </a:moveTo>
                  <a:lnTo>
                    <a:pt x="4489" y="9302"/>
                  </a:lnTo>
                  <a:lnTo>
                    <a:pt x="16059" y="1586"/>
                  </a:lnTo>
                  <a:lnTo>
                    <a:pt x="25907" y="0"/>
                  </a:lnTo>
                  <a:lnTo>
                    <a:pt x="40524" y="3699"/>
                  </a:lnTo>
                  <a:lnTo>
                    <a:pt x="49891" y="13228"/>
                  </a:lnTo>
                  <a:lnTo>
                    <a:pt x="51816" y="21336"/>
                  </a:lnTo>
                  <a:lnTo>
                    <a:pt x="47326" y="33369"/>
                  </a:lnTo>
                  <a:lnTo>
                    <a:pt x="35756" y="41085"/>
                  </a:lnTo>
                  <a:lnTo>
                    <a:pt x="25907" y="42672"/>
                  </a:lnTo>
                  <a:lnTo>
                    <a:pt x="11291" y="38972"/>
                  </a:lnTo>
                  <a:lnTo>
                    <a:pt x="1924" y="29443"/>
                  </a:lnTo>
                  <a:lnTo>
                    <a:pt x="0" y="213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56"/>
            <p:cNvSpPr/>
            <p:nvPr/>
          </p:nvSpPr>
          <p:spPr>
            <a:xfrm>
              <a:off x="3383279" y="3700272"/>
              <a:ext cx="45720" cy="41147"/>
            </a:xfrm>
            <a:custGeom>
              <a:avLst/>
              <a:gdLst/>
              <a:ahLst/>
              <a:cxnLst/>
              <a:rect l="l" t="t" r="r" b="b"/>
              <a:pathLst>
                <a:path w="45720" h="41148">
                  <a:moveTo>
                    <a:pt x="0" y="20573"/>
                  </a:moveTo>
                  <a:lnTo>
                    <a:pt x="893" y="26255"/>
                  </a:lnTo>
                  <a:lnTo>
                    <a:pt x="9017" y="36915"/>
                  </a:lnTo>
                  <a:lnTo>
                    <a:pt x="22860" y="41147"/>
                  </a:lnTo>
                  <a:lnTo>
                    <a:pt x="29177" y="40343"/>
                  </a:lnTo>
                  <a:lnTo>
                    <a:pt x="41020" y="33027"/>
                  </a:lnTo>
                  <a:lnTo>
                    <a:pt x="45720" y="20573"/>
                  </a:lnTo>
                  <a:lnTo>
                    <a:pt x="44826" y="14892"/>
                  </a:lnTo>
                  <a:lnTo>
                    <a:pt x="36702" y="4232"/>
                  </a:lnTo>
                  <a:lnTo>
                    <a:pt x="22860" y="0"/>
                  </a:lnTo>
                  <a:lnTo>
                    <a:pt x="16542" y="804"/>
                  </a:lnTo>
                  <a:lnTo>
                    <a:pt x="4699" y="8120"/>
                  </a:lnTo>
                  <a:lnTo>
                    <a:pt x="0" y="20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57"/>
            <p:cNvSpPr/>
            <p:nvPr/>
          </p:nvSpPr>
          <p:spPr>
            <a:xfrm>
              <a:off x="3383279" y="3700272"/>
              <a:ext cx="45720" cy="41147"/>
            </a:xfrm>
            <a:custGeom>
              <a:avLst/>
              <a:gdLst/>
              <a:ahLst/>
              <a:cxnLst/>
              <a:rect l="l" t="t" r="r" b="b"/>
              <a:pathLst>
                <a:path w="45720" h="41148">
                  <a:moveTo>
                    <a:pt x="0" y="20573"/>
                  </a:moveTo>
                  <a:lnTo>
                    <a:pt x="4699" y="8120"/>
                  </a:lnTo>
                  <a:lnTo>
                    <a:pt x="16542" y="804"/>
                  </a:lnTo>
                  <a:lnTo>
                    <a:pt x="22860" y="0"/>
                  </a:lnTo>
                  <a:lnTo>
                    <a:pt x="36702" y="4232"/>
                  </a:lnTo>
                  <a:lnTo>
                    <a:pt x="44826" y="14892"/>
                  </a:lnTo>
                  <a:lnTo>
                    <a:pt x="45720" y="20573"/>
                  </a:lnTo>
                  <a:lnTo>
                    <a:pt x="41020" y="33027"/>
                  </a:lnTo>
                  <a:lnTo>
                    <a:pt x="29177" y="40343"/>
                  </a:lnTo>
                  <a:lnTo>
                    <a:pt x="22860" y="41147"/>
                  </a:lnTo>
                  <a:lnTo>
                    <a:pt x="9017" y="36915"/>
                  </a:lnTo>
                  <a:lnTo>
                    <a:pt x="893" y="26255"/>
                  </a:lnTo>
                  <a:lnTo>
                    <a:pt x="0" y="2057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58"/>
            <p:cNvSpPr/>
            <p:nvPr/>
          </p:nvSpPr>
          <p:spPr>
            <a:xfrm>
              <a:off x="2676144" y="3186684"/>
              <a:ext cx="50292" cy="48767"/>
            </a:xfrm>
            <a:custGeom>
              <a:avLst/>
              <a:gdLst/>
              <a:ahLst/>
              <a:cxnLst/>
              <a:rect l="l" t="t" r="r" b="b"/>
              <a:pathLst>
                <a:path w="50292" h="48767">
                  <a:moveTo>
                    <a:pt x="0" y="24383"/>
                  </a:moveTo>
                  <a:lnTo>
                    <a:pt x="2379" y="34734"/>
                  </a:lnTo>
                  <a:lnTo>
                    <a:pt x="11508" y="44860"/>
                  </a:lnTo>
                  <a:lnTo>
                    <a:pt x="25145" y="48767"/>
                  </a:lnTo>
                  <a:lnTo>
                    <a:pt x="35802" y="46466"/>
                  </a:lnTo>
                  <a:lnTo>
                    <a:pt x="46251" y="37625"/>
                  </a:lnTo>
                  <a:lnTo>
                    <a:pt x="50292" y="24383"/>
                  </a:lnTo>
                  <a:lnTo>
                    <a:pt x="47912" y="14033"/>
                  </a:lnTo>
                  <a:lnTo>
                    <a:pt x="38783" y="3907"/>
                  </a:lnTo>
                  <a:lnTo>
                    <a:pt x="25145" y="0"/>
                  </a:lnTo>
                  <a:lnTo>
                    <a:pt x="14489" y="2301"/>
                  </a:lnTo>
                  <a:lnTo>
                    <a:pt x="4040" y="11142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59"/>
            <p:cNvSpPr/>
            <p:nvPr/>
          </p:nvSpPr>
          <p:spPr>
            <a:xfrm>
              <a:off x="2676144" y="3186684"/>
              <a:ext cx="50292" cy="48767"/>
            </a:xfrm>
            <a:custGeom>
              <a:avLst/>
              <a:gdLst/>
              <a:ahLst/>
              <a:cxnLst/>
              <a:rect l="l" t="t" r="r" b="b"/>
              <a:pathLst>
                <a:path w="50292" h="48767">
                  <a:moveTo>
                    <a:pt x="0" y="24383"/>
                  </a:moveTo>
                  <a:lnTo>
                    <a:pt x="4040" y="11142"/>
                  </a:lnTo>
                  <a:lnTo>
                    <a:pt x="14489" y="2301"/>
                  </a:lnTo>
                  <a:lnTo>
                    <a:pt x="25145" y="0"/>
                  </a:lnTo>
                  <a:lnTo>
                    <a:pt x="38783" y="3907"/>
                  </a:lnTo>
                  <a:lnTo>
                    <a:pt x="47912" y="14033"/>
                  </a:lnTo>
                  <a:lnTo>
                    <a:pt x="50292" y="24383"/>
                  </a:lnTo>
                  <a:lnTo>
                    <a:pt x="46251" y="37625"/>
                  </a:lnTo>
                  <a:lnTo>
                    <a:pt x="35802" y="46466"/>
                  </a:lnTo>
                  <a:lnTo>
                    <a:pt x="25145" y="48767"/>
                  </a:lnTo>
                  <a:lnTo>
                    <a:pt x="11508" y="44860"/>
                  </a:lnTo>
                  <a:lnTo>
                    <a:pt x="2379" y="34734"/>
                  </a:lnTo>
                  <a:lnTo>
                    <a:pt x="0" y="243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60"/>
            <p:cNvSpPr/>
            <p:nvPr/>
          </p:nvSpPr>
          <p:spPr>
            <a:xfrm>
              <a:off x="4411980" y="4021836"/>
              <a:ext cx="51816" cy="42671"/>
            </a:xfrm>
            <a:custGeom>
              <a:avLst/>
              <a:gdLst/>
              <a:ahLst/>
              <a:cxnLst/>
              <a:rect l="l" t="t" r="r" b="b"/>
              <a:pathLst>
                <a:path w="51816" h="42671">
                  <a:moveTo>
                    <a:pt x="0" y="21336"/>
                  </a:moveTo>
                  <a:lnTo>
                    <a:pt x="1924" y="29443"/>
                  </a:lnTo>
                  <a:lnTo>
                    <a:pt x="11291" y="38972"/>
                  </a:lnTo>
                  <a:lnTo>
                    <a:pt x="25908" y="42671"/>
                  </a:lnTo>
                  <a:lnTo>
                    <a:pt x="35756" y="41085"/>
                  </a:lnTo>
                  <a:lnTo>
                    <a:pt x="47326" y="33369"/>
                  </a:lnTo>
                  <a:lnTo>
                    <a:pt x="51816" y="21336"/>
                  </a:lnTo>
                  <a:lnTo>
                    <a:pt x="49891" y="13228"/>
                  </a:lnTo>
                  <a:lnTo>
                    <a:pt x="40524" y="3699"/>
                  </a:lnTo>
                  <a:lnTo>
                    <a:pt x="25908" y="0"/>
                  </a:lnTo>
                  <a:lnTo>
                    <a:pt x="16059" y="1586"/>
                  </a:lnTo>
                  <a:lnTo>
                    <a:pt x="4489" y="9302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61"/>
            <p:cNvSpPr/>
            <p:nvPr/>
          </p:nvSpPr>
          <p:spPr>
            <a:xfrm>
              <a:off x="4411980" y="4021836"/>
              <a:ext cx="51816" cy="42671"/>
            </a:xfrm>
            <a:custGeom>
              <a:avLst/>
              <a:gdLst/>
              <a:ahLst/>
              <a:cxnLst/>
              <a:rect l="l" t="t" r="r" b="b"/>
              <a:pathLst>
                <a:path w="51816" h="42671">
                  <a:moveTo>
                    <a:pt x="0" y="21336"/>
                  </a:moveTo>
                  <a:lnTo>
                    <a:pt x="4489" y="9302"/>
                  </a:lnTo>
                  <a:lnTo>
                    <a:pt x="16059" y="1586"/>
                  </a:lnTo>
                  <a:lnTo>
                    <a:pt x="25908" y="0"/>
                  </a:lnTo>
                  <a:lnTo>
                    <a:pt x="40524" y="3699"/>
                  </a:lnTo>
                  <a:lnTo>
                    <a:pt x="49891" y="13228"/>
                  </a:lnTo>
                  <a:lnTo>
                    <a:pt x="51816" y="21336"/>
                  </a:lnTo>
                  <a:lnTo>
                    <a:pt x="47326" y="33369"/>
                  </a:lnTo>
                  <a:lnTo>
                    <a:pt x="35756" y="41085"/>
                  </a:lnTo>
                  <a:lnTo>
                    <a:pt x="25908" y="42671"/>
                  </a:lnTo>
                  <a:lnTo>
                    <a:pt x="11291" y="38972"/>
                  </a:lnTo>
                  <a:lnTo>
                    <a:pt x="1924" y="29443"/>
                  </a:lnTo>
                  <a:lnTo>
                    <a:pt x="0" y="213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62"/>
            <p:cNvSpPr/>
            <p:nvPr/>
          </p:nvSpPr>
          <p:spPr>
            <a:xfrm>
              <a:off x="3385947" y="4299483"/>
              <a:ext cx="43179" cy="39768"/>
            </a:xfrm>
            <a:custGeom>
              <a:avLst/>
              <a:gdLst/>
              <a:ahLst/>
              <a:cxnLst/>
              <a:rect l="l" t="t" r="r" b="b"/>
              <a:pathLst>
                <a:path w="43179" h="39768">
                  <a:moveTo>
                    <a:pt x="0" y="27152"/>
                  </a:moveTo>
                  <a:lnTo>
                    <a:pt x="4411" y="34205"/>
                  </a:lnTo>
                  <a:lnTo>
                    <a:pt x="15028" y="39768"/>
                  </a:lnTo>
                  <a:lnTo>
                    <a:pt x="28066" y="38963"/>
                  </a:lnTo>
                  <a:lnTo>
                    <a:pt x="36290" y="34334"/>
                  </a:lnTo>
                  <a:lnTo>
                    <a:pt x="43170" y="24311"/>
                  </a:lnTo>
                  <a:lnTo>
                    <a:pt x="43179" y="12674"/>
                  </a:lnTo>
                  <a:lnTo>
                    <a:pt x="38768" y="5581"/>
                  </a:lnTo>
                  <a:lnTo>
                    <a:pt x="28223" y="0"/>
                  </a:lnTo>
                  <a:lnTo>
                    <a:pt x="15239" y="863"/>
                  </a:lnTo>
                  <a:lnTo>
                    <a:pt x="6947" y="5512"/>
                  </a:lnTo>
                  <a:lnTo>
                    <a:pt x="39" y="15486"/>
                  </a:lnTo>
                  <a:lnTo>
                    <a:pt x="0" y="27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63"/>
            <p:cNvSpPr/>
            <p:nvPr/>
          </p:nvSpPr>
          <p:spPr>
            <a:xfrm>
              <a:off x="3385947" y="4299483"/>
              <a:ext cx="43179" cy="39768"/>
            </a:xfrm>
            <a:custGeom>
              <a:avLst/>
              <a:gdLst/>
              <a:ahLst/>
              <a:cxnLst/>
              <a:rect l="l" t="t" r="r" b="b"/>
              <a:pathLst>
                <a:path w="43179" h="39768">
                  <a:moveTo>
                    <a:pt x="0" y="27152"/>
                  </a:moveTo>
                  <a:lnTo>
                    <a:pt x="39" y="15486"/>
                  </a:lnTo>
                  <a:lnTo>
                    <a:pt x="6947" y="5512"/>
                  </a:lnTo>
                  <a:lnTo>
                    <a:pt x="15239" y="863"/>
                  </a:lnTo>
                  <a:lnTo>
                    <a:pt x="28223" y="0"/>
                  </a:lnTo>
                  <a:lnTo>
                    <a:pt x="38768" y="5581"/>
                  </a:lnTo>
                  <a:lnTo>
                    <a:pt x="43179" y="12674"/>
                  </a:lnTo>
                  <a:lnTo>
                    <a:pt x="43170" y="24311"/>
                  </a:lnTo>
                  <a:lnTo>
                    <a:pt x="36290" y="34334"/>
                  </a:lnTo>
                  <a:lnTo>
                    <a:pt x="28066" y="38963"/>
                  </a:lnTo>
                  <a:lnTo>
                    <a:pt x="15028" y="39768"/>
                  </a:lnTo>
                  <a:lnTo>
                    <a:pt x="4411" y="34205"/>
                  </a:lnTo>
                  <a:lnTo>
                    <a:pt x="0" y="27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64"/>
            <p:cNvSpPr/>
            <p:nvPr/>
          </p:nvSpPr>
          <p:spPr>
            <a:xfrm>
              <a:off x="4574133" y="4384807"/>
              <a:ext cx="48438" cy="43260"/>
            </a:xfrm>
            <a:custGeom>
              <a:avLst/>
              <a:gdLst/>
              <a:ahLst/>
              <a:cxnLst/>
              <a:rect l="l" t="t" r="r" b="b"/>
              <a:pathLst>
                <a:path w="48438" h="43260">
                  <a:moveTo>
                    <a:pt x="152" y="29712"/>
                  </a:moveTo>
                  <a:lnTo>
                    <a:pt x="6542" y="38695"/>
                  </a:lnTo>
                  <a:lnTo>
                    <a:pt x="17711" y="43260"/>
                  </a:lnTo>
                  <a:lnTo>
                    <a:pt x="31013" y="41904"/>
                  </a:lnTo>
                  <a:lnTo>
                    <a:pt x="42122" y="35205"/>
                  </a:lnTo>
                  <a:lnTo>
                    <a:pt x="48438" y="24955"/>
                  </a:lnTo>
                  <a:lnTo>
                    <a:pt x="48285" y="13456"/>
                  </a:lnTo>
                  <a:lnTo>
                    <a:pt x="41941" y="4611"/>
                  </a:lnTo>
                  <a:lnTo>
                    <a:pt x="30719" y="0"/>
                  </a:lnTo>
                  <a:lnTo>
                    <a:pt x="17424" y="1264"/>
                  </a:lnTo>
                  <a:lnTo>
                    <a:pt x="6315" y="8047"/>
                  </a:lnTo>
                  <a:lnTo>
                    <a:pt x="0" y="18297"/>
                  </a:lnTo>
                  <a:lnTo>
                    <a:pt x="152" y="29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65"/>
            <p:cNvSpPr/>
            <p:nvPr/>
          </p:nvSpPr>
          <p:spPr>
            <a:xfrm>
              <a:off x="4574133" y="4384807"/>
              <a:ext cx="48438" cy="43260"/>
            </a:xfrm>
            <a:custGeom>
              <a:avLst/>
              <a:gdLst/>
              <a:ahLst/>
              <a:cxnLst/>
              <a:rect l="l" t="t" r="r" b="b"/>
              <a:pathLst>
                <a:path w="48438" h="43260">
                  <a:moveTo>
                    <a:pt x="152" y="29712"/>
                  </a:moveTo>
                  <a:lnTo>
                    <a:pt x="0" y="18297"/>
                  </a:lnTo>
                  <a:lnTo>
                    <a:pt x="6315" y="8047"/>
                  </a:lnTo>
                  <a:lnTo>
                    <a:pt x="17424" y="1264"/>
                  </a:lnTo>
                  <a:lnTo>
                    <a:pt x="30719" y="0"/>
                  </a:lnTo>
                  <a:lnTo>
                    <a:pt x="41941" y="4611"/>
                  </a:lnTo>
                  <a:lnTo>
                    <a:pt x="48285" y="13456"/>
                  </a:lnTo>
                  <a:lnTo>
                    <a:pt x="48438" y="24955"/>
                  </a:lnTo>
                  <a:lnTo>
                    <a:pt x="42122" y="35205"/>
                  </a:lnTo>
                  <a:lnTo>
                    <a:pt x="31013" y="41904"/>
                  </a:lnTo>
                  <a:lnTo>
                    <a:pt x="17711" y="43260"/>
                  </a:lnTo>
                  <a:lnTo>
                    <a:pt x="6542" y="38695"/>
                  </a:lnTo>
                  <a:lnTo>
                    <a:pt x="152" y="297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66"/>
            <p:cNvSpPr/>
            <p:nvPr/>
          </p:nvSpPr>
          <p:spPr>
            <a:xfrm>
              <a:off x="2741758" y="2800256"/>
              <a:ext cx="48457" cy="43237"/>
            </a:xfrm>
            <a:custGeom>
              <a:avLst/>
              <a:gdLst/>
              <a:ahLst/>
              <a:cxnLst/>
              <a:rect l="l" t="t" r="r" b="b"/>
              <a:pathLst>
                <a:path w="48457" h="43237">
                  <a:moveTo>
                    <a:pt x="44" y="29684"/>
                  </a:moveTo>
                  <a:lnTo>
                    <a:pt x="6573" y="38706"/>
                  </a:lnTo>
                  <a:lnTo>
                    <a:pt x="17760" y="43237"/>
                  </a:lnTo>
                  <a:lnTo>
                    <a:pt x="31032" y="41876"/>
                  </a:lnTo>
                  <a:lnTo>
                    <a:pt x="42141" y="35176"/>
                  </a:lnTo>
                  <a:lnTo>
                    <a:pt x="48457" y="24927"/>
                  </a:lnTo>
                  <a:lnTo>
                    <a:pt x="48304" y="13428"/>
                  </a:lnTo>
                  <a:lnTo>
                    <a:pt x="41811" y="4520"/>
                  </a:lnTo>
                  <a:lnTo>
                    <a:pt x="30612" y="0"/>
                  </a:lnTo>
                  <a:lnTo>
                    <a:pt x="17316" y="1363"/>
                  </a:lnTo>
                  <a:lnTo>
                    <a:pt x="6418" y="7933"/>
                  </a:lnTo>
                  <a:lnTo>
                    <a:pt x="0" y="18196"/>
                  </a:lnTo>
                  <a:lnTo>
                    <a:pt x="44" y="29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67"/>
            <p:cNvSpPr/>
            <p:nvPr/>
          </p:nvSpPr>
          <p:spPr>
            <a:xfrm>
              <a:off x="2741758" y="2800256"/>
              <a:ext cx="48457" cy="43237"/>
            </a:xfrm>
            <a:custGeom>
              <a:avLst/>
              <a:gdLst/>
              <a:ahLst/>
              <a:cxnLst/>
              <a:rect l="l" t="t" r="r" b="b"/>
              <a:pathLst>
                <a:path w="48457" h="43237">
                  <a:moveTo>
                    <a:pt x="44" y="29684"/>
                  </a:moveTo>
                  <a:lnTo>
                    <a:pt x="0" y="18196"/>
                  </a:lnTo>
                  <a:lnTo>
                    <a:pt x="6418" y="7933"/>
                  </a:lnTo>
                  <a:lnTo>
                    <a:pt x="17316" y="1363"/>
                  </a:lnTo>
                  <a:lnTo>
                    <a:pt x="30612" y="0"/>
                  </a:lnTo>
                  <a:lnTo>
                    <a:pt x="41811" y="4520"/>
                  </a:lnTo>
                  <a:lnTo>
                    <a:pt x="48304" y="13428"/>
                  </a:lnTo>
                  <a:lnTo>
                    <a:pt x="48457" y="24927"/>
                  </a:lnTo>
                  <a:lnTo>
                    <a:pt x="42141" y="35176"/>
                  </a:lnTo>
                  <a:lnTo>
                    <a:pt x="31032" y="41876"/>
                  </a:lnTo>
                  <a:lnTo>
                    <a:pt x="17760" y="43237"/>
                  </a:lnTo>
                  <a:lnTo>
                    <a:pt x="6573" y="38706"/>
                  </a:lnTo>
                  <a:lnTo>
                    <a:pt x="44" y="296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68"/>
            <p:cNvSpPr/>
            <p:nvPr/>
          </p:nvSpPr>
          <p:spPr>
            <a:xfrm>
              <a:off x="4081190" y="3574448"/>
              <a:ext cx="48494" cy="43239"/>
            </a:xfrm>
            <a:custGeom>
              <a:avLst/>
              <a:gdLst/>
              <a:ahLst/>
              <a:cxnLst/>
              <a:rect l="l" t="t" r="r" b="b"/>
              <a:pathLst>
                <a:path w="48494" h="43239">
                  <a:moveTo>
                    <a:pt x="81" y="29811"/>
                  </a:moveTo>
                  <a:lnTo>
                    <a:pt x="6574" y="38718"/>
                  </a:lnTo>
                  <a:lnTo>
                    <a:pt x="17773" y="43239"/>
                  </a:lnTo>
                  <a:lnTo>
                    <a:pt x="31069" y="41876"/>
                  </a:lnTo>
                  <a:lnTo>
                    <a:pt x="42178" y="35176"/>
                  </a:lnTo>
                  <a:lnTo>
                    <a:pt x="48494" y="24927"/>
                  </a:lnTo>
                  <a:lnTo>
                    <a:pt x="48341" y="13428"/>
                  </a:lnTo>
                  <a:lnTo>
                    <a:pt x="41848" y="4520"/>
                  </a:lnTo>
                  <a:lnTo>
                    <a:pt x="30650" y="0"/>
                  </a:lnTo>
                  <a:lnTo>
                    <a:pt x="17353" y="1363"/>
                  </a:lnTo>
                  <a:lnTo>
                    <a:pt x="6352" y="7983"/>
                  </a:lnTo>
                  <a:lnTo>
                    <a:pt x="0" y="18261"/>
                  </a:lnTo>
                  <a:lnTo>
                    <a:pt x="81" y="29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69"/>
            <p:cNvSpPr/>
            <p:nvPr/>
          </p:nvSpPr>
          <p:spPr>
            <a:xfrm>
              <a:off x="4081190" y="3574448"/>
              <a:ext cx="48494" cy="43239"/>
            </a:xfrm>
            <a:custGeom>
              <a:avLst/>
              <a:gdLst/>
              <a:ahLst/>
              <a:cxnLst/>
              <a:rect l="l" t="t" r="r" b="b"/>
              <a:pathLst>
                <a:path w="48494" h="43239">
                  <a:moveTo>
                    <a:pt x="81" y="29811"/>
                  </a:moveTo>
                  <a:lnTo>
                    <a:pt x="0" y="18261"/>
                  </a:lnTo>
                  <a:lnTo>
                    <a:pt x="6352" y="7983"/>
                  </a:lnTo>
                  <a:lnTo>
                    <a:pt x="17353" y="1363"/>
                  </a:lnTo>
                  <a:lnTo>
                    <a:pt x="30650" y="0"/>
                  </a:lnTo>
                  <a:lnTo>
                    <a:pt x="41848" y="4520"/>
                  </a:lnTo>
                  <a:lnTo>
                    <a:pt x="48341" y="13428"/>
                  </a:lnTo>
                  <a:lnTo>
                    <a:pt x="48494" y="24927"/>
                  </a:lnTo>
                  <a:lnTo>
                    <a:pt x="42178" y="35176"/>
                  </a:lnTo>
                  <a:lnTo>
                    <a:pt x="31069" y="41876"/>
                  </a:lnTo>
                  <a:lnTo>
                    <a:pt x="17773" y="43239"/>
                  </a:lnTo>
                  <a:lnTo>
                    <a:pt x="6574" y="38718"/>
                  </a:lnTo>
                  <a:lnTo>
                    <a:pt x="81" y="298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70"/>
            <p:cNvSpPr/>
            <p:nvPr/>
          </p:nvSpPr>
          <p:spPr>
            <a:xfrm>
              <a:off x="2733802" y="3621127"/>
              <a:ext cx="48260" cy="40941"/>
            </a:xfrm>
            <a:custGeom>
              <a:avLst/>
              <a:gdLst/>
              <a:ahLst/>
              <a:cxnLst/>
              <a:rect l="l" t="t" r="r" b="b"/>
              <a:pathLst>
                <a:path w="48260" h="40941">
                  <a:moveTo>
                    <a:pt x="0" y="28598"/>
                  </a:moveTo>
                  <a:lnTo>
                    <a:pt x="5746" y="36514"/>
                  </a:lnTo>
                  <a:lnTo>
                    <a:pt x="16978" y="40941"/>
                  </a:lnTo>
                  <a:lnTo>
                    <a:pt x="30606" y="39520"/>
                  </a:lnTo>
                  <a:lnTo>
                    <a:pt x="41177" y="33453"/>
                  </a:lnTo>
                  <a:lnTo>
                    <a:pt x="48070" y="23468"/>
                  </a:lnTo>
                  <a:lnTo>
                    <a:pt x="48260" y="12342"/>
                  </a:lnTo>
                  <a:lnTo>
                    <a:pt x="42513" y="4426"/>
                  </a:lnTo>
                  <a:lnTo>
                    <a:pt x="31281" y="0"/>
                  </a:lnTo>
                  <a:lnTo>
                    <a:pt x="17653" y="1420"/>
                  </a:lnTo>
                  <a:lnTo>
                    <a:pt x="7082" y="7544"/>
                  </a:lnTo>
                  <a:lnTo>
                    <a:pt x="189" y="17502"/>
                  </a:lnTo>
                  <a:lnTo>
                    <a:pt x="0" y="28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71"/>
            <p:cNvSpPr/>
            <p:nvPr/>
          </p:nvSpPr>
          <p:spPr>
            <a:xfrm>
              <a:off x="2733802" y="3621127"/>
              <a:ext cx="48260" cy="40941"/>
            </a:xfrm>
            <a:custGeom>
              <a:avLst/>
              <a:gdLst/>
              <a:ahLst/>
              <a:cxnLst/>
              <a:rect l="l" t="t" r="r" b="b"/>
              <a:pathLst>
                <a:path w="48260" h="40941">
                  <a:moveTo>
                    <a:pt x="0" y="28598"/>
                  </a:moveTo>
                  <a:lnTo>
                    <a:pt x="189" y="17502"/>
                  </a:lnTo>
                  <a:lnTo>
                    <a:pt x="7082" y="7544"/>
                  </a:lnTo>
                  <a:lnTo>
                    <a:pt x="17653" y="1420"/>
                  </a:lnTo>
                  <a:lnTo>
                    <a:pt x="31281" y="0"/>
                  </a:lnTo>
                  <a:lnTo>
                    <a:pt x="42513" y="4426"/>
                  </a:lnTo>
                  <a:lnTo>
                    <a:pt x="48260" y="12342"/>
                  </a:lnTo>
                  <a:lnTo>
                    <a:pt x="48070" y="23468"/>
                  </a:lnTo>
                  <a:lnTo>
                    <a:pt x="41177" y="33453"/>
                  </a:lnTo>
                  <a:lnTo>
                    <a:pt x="30606" y="39520"/>
                  </a:lnTo>
                  <a:lnTo>
                    <a:pt x="16978" y="40941"/>
                  </a:lnTo>
                  <a:lnTo>
                    <a:pt x="5746" y="36514"/>
                  </a:lnTo>
                  <a:lnTo>
                    <a:pt x="0" y="285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72"/>
            <p:cNvSpPr/>
            <p:nvPr/>
          </p:nvSpPr>
          <p:spPr>
            <a:xfrm>
              <a:off x="3364991" y="3132836"/>
              <a:ext cx="44958" cy="39750"/>
            </a:xfrm>
            <a:custGeom>
              <a:avLst/>
              <a:gdLst/>
              <a:ahLst/>
              <a:cxnLst/>
              <a:rect l="l" t="t" r="r" b="b"/>
              <a:pathLst>
                <a:path w="44958" h="39750">
                  <a:moveTo>
                    <a:pt x="25400" y="0"/>
                  </a:moveTo>
                  <a:lnTo>
                    <a:pt x="17524" y="79"/>
                  </a:lnTo>
                  <a:lnTo>
                    <a:pt x="5808" y="5683"/>
                  </a:lnTo>
                  <a:lnTo>
                    <a:pt x="0" y="16637"/>
                  </a:lnTo>
                  <a:lnTo>
                    <a:pt x="340" y="23644"/>
                  </a:lnTo>
                  <a:lnTo>
                    <a:pt x="7059" y="34197"/>
                  </a:lnTo>
                  <a:lnTo>
                    <a:pt x="19558" y="39750"/>
                  </a:lnTo>
                  <a:lnTo>
                    <a:pt x="27433" y="39671"/>
                  </a:lnTo>
                  <a:lnTo>
                    <a:pt x="39149" y="34067"/>
                  </a:lnTo>
                  <a:lnTo>
                    <a:pt x="44958" y="23113"/>
                  </a:lnTo>
                  <a:lnTo>
                    <a:pt x="44617" y="16106"/>
                  </a:lnTo>
                  <a:lnTo>
                    <a:pt x="37898" y="5553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73"/>
            <p:cNvSpPr/>
            <p:nvPr/>
          </p:nvSpPr>
          <p:spPr>
            <a:xfrm>
              <a:off x="3364991" y="3132836"/>
              <a:ext cx="44958" cy="39750"/>
            </a:xfrm>
            <a:custGeom>
              <a:avLst/>
              <a:gdLst/>
              <a:ahLst/>
              <a:cxnLst/>
              <a:rect l="l" t="t" r="r" b="b"/>
              <a:pathLst>
                <a:path w="44958" h="39750">
                  <a:moveTo>
                    <a:pt x="25400" y="0"/>
                  </a:moveTo>
                  <a:lnTo>
                    <a:pt x="37898" y="5553"/>
                  </a:lnTo>
                  <a:lnTo>
                    <a:pt x="44617" y="16106"/>
                  </a:lnTo>
                  <a:lnTo>
                    <a:pt x="44958" y="23113"/>
                  </a:lnTo>
                  <a:lnTo>
                    <a:pt x="39149" y="34067"/>
                  </a:lnTo>
                  <a:lnTo>
                    <a:pt x="27433" y="39671"/>
                  </a:lnTo>
                  <a:lnTo>
                    <a:pt x="19558" y="39750"/>
                  </a:lnTo>
                  <a:lnTo>
                    <a:pt x="7059" y="34197"/>
                  </a:lnTo>
                  <a:lnTo>
                    <a:pt x="340" y="23644"/>
                  </a:lnTo>
                  <a:lnTo>
                    <a:pt x="0" y="16637"/>
                  </a:lnTo>
                  <a:lnTo>
                    <a:pt x="5808" y="5683"/>
                  </a:lnTo>
                  <a:lnTo>
                    <a:pt x="17524" y="79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74"/>
            <p:cNvSpPr/>
            <p:nvPr/>
          </p:nvSpPr>
          <p:spPr>
            <a:xfrm>
              <a:off x="3592703" y="4975987"/>
              <a:ext cx="50292" cy="46355"/>
            </a:xfrm>
            <a:custGeom>
              <a:avLst/>
              <a:gdLst/>
              <a:ahLst/>
              <a:cxnLst/>
              <a:rect l="l" t="t" r="r" b="b"/>
              <a:pathLst>
                <a:path w="50292" h="46355">
                  <a:moveTo>
                    <a:pt x="34239" y="45295"/>
                  </a:moveTo>
                  <a:lnTo>
                    <a:pt x="44956" y="38302"/>
                  </a:lnTo>
                  <a:lnTo>
                    <a:pt x="50292" y="26796"/>
                  </a:lnTo>
                  <a:lnTo>
                    <a:pt x="48870" y="15266"/>
                  </a:lnTo>
                  <a:lnTo>
                    <a:pt x="41082" y="5226"/>
                  </a:lnTo>
                  <a:lnTo>
                    <a:pt x="28575" y="0"/>
                  </a:lnTo>
                  <a:lnTo>
                    <a:pt x="16027" y="1081"/>
                  </a:lnTo>
                  <a:lnTo>
                    <a:pt x="5318" y="8077"/>
                  </a:lnTo>
                  <a:lnTo>
                    <a:pt x="0" y="19557"/>
                  </a:lnTo>
                  <a:lnTo>
                    <a:pt x="1448" y="31087"/>
                  </a:lnTo>
                  <a:lnTo>
                    <a:pt x="9270" y="41117"/>
                  </a:lnTo>
                  <a:lnTo>
                    <a:pt x="21844" y="46355"/>
                  </a:lnTo>
                  <a:lnTo>
                    <a:pt x="34239" y="45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75"/>
            <p:cNvSpPr/>
            <p:nvPr/>
          </p:nvSpPr>
          <p:spPr>
            <a:xfrm>
              <a:off x="3592703" y="4975987"/>
              <a:ext cx="50292" cy="46355"/>
            </a:xfrm>
            <a:custGeom>
              <a:avLst/>
              <a:gdLst/>
              <a:ahLst/>
              <a:cxnLst/>
              <a:rect l="l" t="t" r="r" b="b"/>
              <a:pathLst>
                <a:path w="50292" h="46355">
                  <a:moveTo>
                    <a:pt x="34239" y="45295"/>
                  </a:moveTo>
                  <a:lnTo>
                    <a:pt x="44956" y="38302"/>
                  </a:lnTo>
                  <a:lnTo>
                    <a:pt x="50292" y="26796"/>
                  </a:lnTo>
                  <a:lnTo>
                    <a:pt x="48870" y="15266"/>
                  </a:lnTo>
                  <a:lnTo>
                    <a:pt x="41082" y="5226"/>
                  </a:lnTo>
                  <a:lnTo>
                    <a:pt x="28575" y="0"/>
                  </a:lnTo>
                  <a:lnTo>
                    <a:pt x="16027" y="1081"/>
                  </a:lnTo>
                  <a:lnTo>
                    <a:pt x="5318" y="8077"/>
                  </a:lnTo>
                  <a:lnTo>
                    <a:pt x="0" y="19557"/>
                  </a:lnTo>
                  <a:lnTo>
                    <a:pt x="1448" y="31087"/>
                  </a:lnTo>
                  <a:lnTo>
                    <a:pt x="9270" y="41117"/>
                  </a:lnTo>
                  <a:lnTo>
                    <a:pt x="21844" y="46355"/>
                  </a:lnTo>
                  <a:lnTo>
                    <a:pt x="34239" y="452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76"/>
            <p:cNvSpPr/>
            <p:nvPr/>
          </p:nvSpPr>
          <p:spPr>
            <a:xfrm>
              <a:off x="2727452" y="4014216"/>
              <a:ext cx="50292" cy="39750"/>
            </a:xfrm>
            <a:custGeom>
              <a:avLst/>
              <a:gdLst/>
              <a:ahLst/>
              <a:cxnLst/>
              <a:rect l="l" t="t" r="r" b="b"/>
              <a:pathLst>
                <a:path w="50292" h="39750">
                  <a:moveTo>
                    <a:pt x="32931" y="39500"/>
                  </a:moveTo>
                  <a:lnTo>
                    <a:pt x="44638" y="33839"/>
                  </a:lnTo>
                  <a:lnTo>
                    <a:pt x="50292" y="23494"/>
                  </a:lnTo>
                  <a:lnTo>
                    <a:pt x="49254" y="14956"/>
                  </a:lnTo>
                  <a:lnTo>
                    <a:pt x="41351" y="5253"/>
                  </a:lnTo>
                  <a:lnTo>
                    <a:pt x="28067" y="0"/>
                  </a:lnTo>
                  <a:lnTo>
                    <a:pt x="17360" y="250"/>
                  </a:lnTo>
                  <a:lnTo>
                    <a:pt x="5653" y="5911"/>
                  </a:lnTo>
                  <a:lnTo>
                    <a:pt x="0" y="16255"/>
                  </a:lnTo>
                  <a:lnTo>
                    <a:pt x="1037" y="24794"/>
                  </a:lnTo>
                  <a:lnTo>
                    <a:pt x="8940" y="34497"/>
                  </a:lnTo>
                  <a:lnTo>
                    <a:pt x="22225" y="39750"/>
                  </a:lnTo>
                  <a:lnTo>
                    <a:pt x="32931" y="39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77"/>
            <p:cNvSpPr/>
            <p:nvPr/>
          </p:nvSpPr>
          <p:spPr>
            <a:xfrm>
              <a:off x="2727452" y="4014216"/>
              <a:ext cx="50292" cy="39750"/>
            </a:xfrm>
            <a:custGeom>
              <a:avLst/>
              <a:gdLst/>
              <a:ahLst/>
              <a:cxnLst/>
              <a:rect l="l" t="t" r="r" b="b"/>
              <a:pathLst>
                <a:path w="50292" h="39750">
                  <a:moveTo>
                    <a:pt x="32931" y="39500"/>
                  </a:moveTo>
                  <a:lnTo>
                    <a:pt x="44638" y="33839"/>
                  </a:lnTo>
                  <a:lnTo>
                    <a:pt x="50292" y="23494"/>
                  </a:lnTo>
                  <a:lnTo>
                    <a:pt x="49254" y="14956"/>
                  </a:lnTo>
                  <a:lnTo>
                    <a:pt x="41351" y="5253"/>
                  </a:lnTo>
                  <a:lnTo>
                    <a:pt x="28067" y="0"/>
                  </a:lnTo>
                  <a:lnTo>
                    <a:pt x="17360" y="250"/>
                  </a:lnTo>
                  <a:lnTo>
                    <a:pt x="5653" y="5911"/>
                  </a:lnTo>
                  <a:lnTo>
                    <a:pt x="0" y="16255"/>
                  </a:lnTo>
                  <a:lnTo>
                    <a:pt x="1037" y="24794"/>
                  </a:lnTo>
                  <a:lnTo>
                    <a:pt x="8940" y="34497"/>
                  </a:lnTo>
                  <a:lnTo>
                    <a:pt x="22225" y="39750"/>
                  </a:lnTo>
                  <a:lnTo>
                    <a:pt x="32931" y="39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78"/>
            <p:cNvSpPr/>
            <p:nvPr/>
          </p:nvSpPr>
          <p:spPr>
            <a:xfrm>
              <a:off x="3766820" y="2572892"/>
              <a:ext cx="45084" cy="39751"/>
            </a:xfrm>
            <a:custGeom>
              <a:avLst/>
              <a:gdLst/>
              <a:ahLst/>
              <a:cxnLst/>
              <a:rect l="l" t="t" r="r" b="b"/>
              <a:pathLst>
                <a:path w="45084" h="39751">
                  <a:moveTo>
                    <a:pt x="25400" y="0"/>
                  </a:moveTo>
                  <a:lnTo>
                    <a:pt x="17524" y="93"/>
                  </a:lnTo>
                  <a:lnTo>
                    <a:pt x="5808" y="5738"/>
                  </a:lnTo>
                  <a:lnTo>
                    <a:pt x="0" y="16637"/>
                  </a:lnTo>
                  <a:lnTo>
                    <a:pt x="340" y="23695"/>
                  </a:lnTo>
                  <a:lnTo>
                    <a:pt x="7059" y="34233"/>
                  </a:lnTo>
                  <a:lnTo>
                    <a:pt x="19557" y="39751"/>
                  </a:lnTo>
                  <a:lnTo>
                    <a:pt x="27583" y="39698"/>
                  </a:lnTo>
                  <a:lnTo>
                    <a:pt x="39228" y="34084"/>
                  </a:lnTo>
                  <a:lnTo>
                    <a:pt x="45084" y="23241"/>
                  </a:lnTo>
                  <a:lnTo>
                    <a:pt x="44677" y="16180"/>
                  </a:lnTo>
                  <a:lnTo>
                    <a:pt x="37906" y="5615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79"/>
            <p:cNvSpPr/>
            <p:nvPr/>
          </p:nvSpPr>
          <p:spPr>
            <a:xfrm>
              <a:off x="3766820" y="2572892"/>
              <a:ext cx="45084" cy="39751"/>
            </a:xfrm>
            <a:custGeom>
              <a:avLst/>
              <a:gdLst/>
              <a:ahLst/>
              <a:cxnLst/>
              <a:rect l="l" t="t" r="r" b="b"/>
              <a:pathLst>
                <a:path w="45084" h="39751">
                  <a:moveTo>
                    <a:pt x="25400" y="0"/>
                  </a:moveTo>
                  <a:lnTo>
                    <a:pt x="37906" y="5615"/>
                  </a:lnTo>
                  <a:lnTo>
                    <a:pt x="44677" y="16180"/>
                  </a:lnTo>
                  <a:lnTo>
                    <a:pt x="45084" y="23241"/>
                  </a:lnTo>
                  <a:lnTo>
                    <a:pt x="39228" y="34084"/>
                  </a:lnTo>
                  <a:lnTo>
                    <a:pt x="27583" y="39698"/>
                  </a:lnTo>
                  <a:lnTo>
                    <a:pt x="19557" y="39751"/>
                  </a:lnTo>
                  <a:lnTo>
                    <a:pt x="7059" y="34233"/>
                  </a:lnTo>
                  <a:lnTo>
                    <a:pt x="340" y="23695"/>
                  </a:lnTo>
                  <a:lnTo>
                    <a:pt x="0" y="16637"/>
                  </a:lnTo>
                  <a:lnTo>
                    <a:pt x="5808" y="5738"/>
                  </a:lnTo>
                  <a:lnTo>
                    <a:pt x="17524" y="93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80"/>
            <p:cNvSpPr/>
            <p:nvPr/>
          </p:nvSpPr>
          <p:spPr>
            <a:xfrm>
              <a:off x="4579874" y="4047744"/>
              <a:ext cx="50291" cy="49022"/>
            </a:xfrm>
            <a:custGeom>
              <a:avLst/>
              <a:gdLst/>
              <a:ahLst/>
              <a:cxnLst/>
              <a:rect l="l" t="t" r="r" b="b"/>
              <a:pathLst>
                <a:path w="50291" h="49022">
                  <a:moveTo>
                    <a:pt x="34748" y="47543"/>
                  </a:moveTo>
                  <a:lnTo>
                    <a:pt x="45085" y="40056"/>
                  </a:lnTo>
                  <a:lnTo>
                    <a:pt x="50291" y="28193"/>
                  </a:lnTo>
                  <a:lnTo>
                    <a:pt x="48697" y="15284"/>
                  </a:lnTo>
                  <a:lnTo>
                    <a:pt x="40954" y="5188"/>
                  </a:lnTo>
                  <a:lnTo>
                    <a:pt x="28701" y="0"/>
                  </a:lnTo>
                  <a:lnTo>
                    <a:pt x="15600" y="1478"/>
                  </a:lnTo>
                  <a:lnTo>
                    <a:pt x="5234" y="8965"/>
                  </a:lnTo>
                  <a:lnTo>
                    <a:pt x="0" y="20827"/>
                  </a:lnTo>
                  <a:lnTo>
                    <a:pt x="1622" y="33737"/>
                  </a:lnTo>
                  <a:lnTo>
                    <a:pt x="9393" y="43833"/>
                  </a:lnTo>
                  <a:lnTo>
                    <a:pt x="21589" y="49021"/>
                  </a:lnTo>
                  <a:lnTo>
                    <a:pt x="34748" y="47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81"/>
            <p:cNvSpPr/>
            <p:nvPr/>
          </p:nvSpPr>
          <p:spPr>
            <a:xfrm>
              <a:off x="4579874" y="4047744"/>
              <a:ext cx="50291" cy="49022"/>
            </a:xfrm>
            <a:custGeom>
              <a:avLst/>
              <a:gdLst/>
              <a:ahLst/>
              <a:cxnLst/>
              <a:rect l="l" t="t" r="r" b="b"/>
              <a:pathLst>
                <a:path w="50291" h="49022">
                  <a:moveTo>
                    <a:pt x="34748" y="47543"/>
                  </a:moveTo>
                  <a:lnTo>
                    <a:pt x="45085" y="40056"/>
                  </a:lnTo>
                  <a:lnTo>
                    <a:pt x="50291" y="28193"/>
                  </a:lnTo>
                  <a:lnTo>
                    <a:pt x="48697" y="15284"/>
                  </a:lnTo>
                  <a:lnTo>
                    <a:pt x="40954" y="5188"/>
                  </a:lnTo>
                  <a:lnTo>
                    <a:pt x="28701" y="0"/>
                  </a:lnTo>
                  <a:lnTo>
                    <a:pt x="15600" y="1478"/>
                  </a:lnTo>
                  <a:lnTo>
                    <a:pt x="5234" y="8965"/>
                  </a:lnTo>
                  <a:lnTo>
                    <a:pt x="0" y="20827"/>
                  </a:lnTo>
                  <a:lnTo>
                    <a:pt x="1622" y="33737"/>
                  </a:lnTo>
                  <a:lnTo>
                    <a:pt x="9393" y="43833"/>
                  </a:lnTo>
                  <a:lnTo>
                    <a:pt x="21589" y="49021"/>
                  </a:lnTo>
                  <a:lnTo>
                    <a:pt x="34748" y="475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82"/>
            <p:cNvSpPr/>
            <p:nvPr/>
          </p:nvSpPr>
          <p:spPr>
            <a:xfrm>
              <a:off x="3789553" y="3995420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46" y="39671"/>
                  </a:moveTo>
                  <a:lnTo>
                    <a:pt x="39221" y="34067"/>
                  </a:lnTo>
                  <a:lnTo>
                    <a:pt x="45085" y="23113"/>
                  </a:lnTo>
                  <a:lnTo>
                    <a:pt x="44695" y="16173"/>
                  </a:lnTo>
                  <a:lnTo>
                    <a:pt x="37934" y="5576"/>
                  </a:lnTo>
                  <a:lnTo>
                    <a:pt x="25400" y="0"/>
                  </a:lnTo>
                  <a:lnTo>
                    <a:pt x="17538" y="79"/>
                  </a:lnTo>
                  <a:lnTo>
                    <a:pt x="5863" y="5683"/>
                  </a:lnTo>
                  <a:lnTo>
                    <a:pt x="0" y="16636"/>
                  </a:lnTo>
                  <a:lnTo>
                    <a:pt x="373" y="23710"/>
                  </a:lnTo>
                  <a:lnTo>
                    <a:pt x="7170" y="34221"/>
                  </a:lnTo>
                  <a:lnTo>
                    <a:pt x="19685" y="39750"/>
                  </a:lnTo>
                  <a:lnTo>
                    <a:pt x="27546" y="39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83"/>
            <p:cNvSpPr/>
            <p:nvPr/>
          </p:nvSpPr>
          <p:spPr>
            <a:xfrm>
              <a:off x="3789553" y="3995420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46" y="39671"/>
                  </a:moveTo>
                  <a:lnTo>
                    <a:pt x="39221" y="34067"/>
                  </a:lnTo>
                  <a:lnTo>
                    <a:pt x="45085" y="23113"/>
                  </a:lnTo>
                  <a:lnTo>
                    <a:pt x="44695" y="16173"/>
                  </a:lnTo>
                  <a:lnTo>
                    <a:pt x="37934" y="5576"/>
                  </a:lnTo>
                  <a:lnTo>
                    <a:pt x="25400" y="0"/>
                  </a:lnTo>
                  <a:lnTo>
                    <a:pt x="17538" y="79"/>
                  </a:lnTo>
                  <a:lnTo>
                    <a:pt x="5863" y="5683"/>
                  </a:lnTo>
                  <a:lnTo>
                    <a:pt x="0" y="16636"/>
                  </a:lnTo>
                  <a:lnTo>
                    <a:pt x="373" y="23710"/>
                  </a:lnTo>
                  <a:lnTo>
                    <a:pt x="7170" y="34221"/>
                  </a:lnTo>
                  <a:lnTo>
                    <a:pt x="19685" y="39750"/>
                  </a:lnTo>
                  <a:lnTo>
                    <a:pt x="27546" y="396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84"/>
            <p:cNvSpPr/>
            <p:nvPr/>
          </p:nvSpPr>
          <p:spPr>
            <a:xfrm>
              <a:off x="2704592" y="2535428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83" y="39500"/>
                  </a:moveTo>
                  <a:lnTo>
                    <a:pt x="44677" y="33839"/>
                  </a:lnTo>
                  <a:lnTo>
                    <a:pt x="50418" y="23495"/>
                  </a:lnTo>
                  <a:lnTo>
                    <a:pt x="49348" y="15016"/>
                  </a:lnTo>
                  <a:lnTo>
                    <a:pt x="41443" y="5274"/>
                  </a:lnTo>
                  <a:lnTo>
                    <a:pt x="28066" y="0"/>
                  </a:lnTo>
                  <a:lnTo>
                    <a:pt x="17435" y="250"/>
                  </a:lnTo>
                  <a:lnTo>
                    <a:pt x="5741" y="5911"/>
                  </a:lnTo>
                  <a:lnTo>
                    <a:pt x="0" y="16256"/>
                  </a:lnTo>
                  <a:lnTo>
                    <a:pt x="1070" y="24734"/>
                  </a:lnTo>
                  <a:lnTo>
                    <a:pt x="8975" y="34476"/>
                  </a:lnTo>
                  <a:lnTo>
                    <a:pt x="22351" y="39750"/>
                  </a:lnTo>
                  <a:lnTo>
                    <a:pt x="32983" y="39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85"/>
            <p:cNvSpPr/>
            <p:nvPr/>
          </p:nvSpPr>
          <p:spPr>
            <a:xfrm>
              <a:off x="2704592" y="2535428"/>
              <a:ext cx="50418" cy="39750"/>
            </a:xfrm>
            <a:custGeom>
              <a:avLst/>
              <a:gdLst/>
              <a:ahLst/>
              <a:cxnLst/>
              <a:rect l="l" t="t" r="r" b="b"/>
              <a:pathLst>
                <a:path w="50418" h="39750">
                  <a:moveTo>
                    <a:pt x="32983" y="39500"/>
                  </a:moveTo>
                  <a:lnTo>
                    <a:pt x="44677" y="33839"/>
                  </a:lnTo>
                  <a:lnTo>
                    <a:pt x="50418" y="23495"/>
                  </a:lnTo>
                  <a:lnTo>
                    <a:pt x="49348" y="15016"/>
                  </a:lnTo>
                  <a:lnTo>
                    <a:pt x="41443" y="5274"/>
                  </a:lnTo>
                  <a:lnTo>
                    <a:pt x="28066" y="0"/>
                  </a:lnTo>
                  <a:lnTo>
                    <a:pt x="17435" y="250"/>
                  </a:lnTo>
                  <a:lnTo>
                    <a:pt x="5741" y="5911"/>
                  </a:lnTo>
                  <a:lnTo>
                    <a:pt x="0" y="16256"/>
                  </a:lnTo>
                  <a:lnTo>
                    <a:pt x="1070" y="24734"/>
                  </a:lnTo>
                  <a:lnTo>
                    <a:pt x="8975" y="34476"/>
                  </a:lnTo>
                  <a:lnTo>
                    <a:pt x="22351" y="39750"/>
                  </a:lnTo>
                  <a:lnTo>
                    <a:pt x="32983" y="395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86"/>
            <p:cNvSpPr/>
            <p:nvPr/>
          </p:nvSpPr>
          <p:spPr>
            <a:xfrm>
              <a:off x="4541012" y="3314954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5400" y="0"/>
                  </a:moveTo>
                  <a:lnTo>
                    <a:pt x="17524" y="93"/>
                  </a:lnTo>
                  <a:lnTo>
                    <a:pt x="5808" y="5738"/>
                  </a:lnTo>
                  <a:lnTo>
                    <a:pt x="0" y="16637"/>
                  </a:lnTo>
                  <a:lnTo>
                    <a:pt x="373" y="23761"/>
                  </a:lnTo>
                  <a:lnTo>
                    <a:pt x="7170" y="34256"/>
                  </a:lnTo>
                  <a:lnTo>
                    <a:pt x="19685" y="39750"/>
                  </a:lnTo>
                  <a:lnTo>
                    <a:pt x="27561" y="39712"/>
                  </a:lnTo>
                  <a:lnTo>
                    <a:pt x="39208" y="34110"/>
                  </a:lnTo>
                  <a:lnTo>
                    <a:pt x="45085" y="23241"/>
                  </a:lnTo>
                  <a:lnTo>
                    <a:pt x="44677" y="16180"/>
                  </a:lnTo>
                  <a:lnTo>
                    <a:pt x="37906" y="5615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87"/>
            <p:cNvSpPr/>
            <p:nvPr/>
          </p:nvSpPr>
          <p:spPr>
            <a:xfrm>
              <a:off x="4541012" y="3314954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5400" y="0"/>
                  </a:moveTo>
                  <a:lnTo>
                    <a:pt x="37906" y="5615"/>
                  </a:lnTo>
                  <a:lnTo>
                    <a:pt x="44677" y="16180"/>
                  </a:lnTo>
                  <a:lnTo>
                    <a:pt x="45085" y="23241"/>
                  </a:lnTo>
                  <a:lnTo>
                    <a:pt x="39208" y="34110"/>
                  </a:lnTo>
                  <a:lnTo>
                    <a:pt x="27561" y="39712"/>
                  </a:lnTo>
                  <a:lnTo>
                    <a:pt x="19685" y="39750"/>
                  </a:lnTo>
                  <a:lnTo>
                    <a:pt x="7170" y="34256"/>
                  </a:lnTo>
                  <a:lnTo>
                    <a:pt x="373" y="23761"/>
                  </a:lnTo>
                  <a:lnTo>
                    <a:pt x="0" y="16637"/>
                  </a:lnTo>
                  <a:lnTo>
                    <a:pt x="5808" y="5738"/>
                  </a:lnTo>
                  <a:lnTo>
                    <a:pt x="17524" y="93"/>
                  </a:lnTo>
                  <a:lnTo>
                    <a:pt x="25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88"/>
            <p:cNvSpPr/>
            <p:nvPr/>
          </p:nvSpPr>
          <p:spPr>
            <a:xfrm>
              <a:off x="4424426" y="4529963"/>
              <a:ext cx="45085" cy="49022"/>
            </a:xfrm>
            <a:custGeom>
              <a:avLst/>
              <a:gdLst/>
              <a:ahLst/>
              <a:cxnLst/>
              <a:rect l="l" t="t" r="r" b="b"/>
              <a:pathLst>
                <a:path w="45085" h="49022">
                  <a:moveTo>
                    <a:pt x="29570" y="47857"/>
                  </a:moveTo>
                  <a:lnTo>
                    <a:pt x="39798" y="40286"/>
                  </a:lnTo>
                  <a:lnTo>
                    <a:pt x="45085" y="27812"/>
                  </a:lnTo>
                  <a:lnTo>
                    <a:pt x="44289" y="16291"/>
                  </a:lnTo>
                  <a:lnTo>
                    <a:pt x="37552" y="5426"/>
                  </a:lnTo>
                  <a:lnTo>
                    <a:pt x="26162" y="0"/>
                  </a:lnTo>
                  <a:lnTo>
                    <a:pt x="15577" y="1163"/>
                  </a:lnTo>
                  <a:lnTo>
                    <a:pt x="5358" y="8705"/>
                  </a:lnTo>
                  <a:lnTo>
                    <a:pt x="0" y="21209"/>
                  </a:lnTo>
                  <a:lnTo>
                    <a:pt x="860" y="32673"/>
                  </a:lnTo>
                  <a:lnTo>
                    <a:pt x="7632" y="43575"/>
                  </a:lnTo>
                  <a:lnTo>
                    <a:pt x="19050" y="49022"/>
                  </a:lnTo>
                  <a:lnTo>
                    <a:pt x="29570" y="47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89"/>
            <p:cNvSpPr/>
            <p:nvPr/>
          </p:nvSpPr>
          <p:spPr>
            <a:xfrm>
              <a:off x="4424426" y="4529963"/>
              <a:ext cx="45085" cy="49022"/>
            </a:xfrm>
            <a:custGeom>
              <a:avLst/>
              <a:gdLst/>
              <a:ahLst/>
              <a:cxnLst/>
              <a:rect l="l" t="t" r="r" b="b"/>
              <a:pathLst>
                <a:path w="45085" h="49022">
                  <a:moveTo>
                    <a:pt x="29570" y="47857"/>
                  </a:moveTo>
                  <a:lnTo>
                    <a:pt x="39798" y="40286"/>
                  </a:lnTo>
                  <a:lnTo>
                    <a:pt x="45085" y="27812"/>
                  </a:lnTo>
                  <a:lnTo>
                    <a:pt x="44289" y="16291"/>
                  </a:lnTo>
                  <a:lnTo>
                    <a:pt x="37552" y="5426"/>
                  </a:lnTo>
                  <a:lnTo>
                    <a:pt x="26162" y="0"/>
                  </a:lnTo>
                  <a:lnTo>
                    <a:pt x="15577" y="1163"/>
                  </a:lnTo>
                  <a:lnTo>
                    <a:pt x="5358" y="8705"/>
                  </a:lnTo>
                  <a:lnTo>
                    <a:pt x="0" y="21209"/>
                  </a:lnTo>
                  <a:lnTo>
                    <a:pt x="860" y="32673"/>
                  </a:lnTo>
                  <a:lnTo>
                    <a:pt x="7632" y="43575"/>
                  </a:lnTo>
                  <a:lnTo>
                    <a:pt x="19050" y="49022"/>
                  </a:lnTo>
                  <a:lnTo>
                    <a:pt x="29570" y="478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90"/>
            <p:cNvSpPr/>
            <p:nvPr/>
          </p:nvSpPr>
          <p:spPr>
            <a:xfrm>
              <a:off x="3055747" y="3533521"/>
              <a:ext cx="50037" cy="48767"/>
            </a:xfrm>
            <a:custGeom>
              <a:avLst/>
              <a:gdLst/>
              <a:ahLst/>
              <a:cxnLst/>
              <a:rect l="l" t="t" r="r" b="b"/>
              <a:pathLst>
                <a:path w="50037" h="48767">
                  <a:moveTo>
                    <a:pt x="20573" y="0"/>
                  </a:moveTo>
                  <a:lnTo>
                    <a:pt x="19948" y="122"/>
                  </a:lnTo>
                  <a:lnTo>
                    <a:pt x="8222" y="5900"/>
                  </a:lnTo>
                  <a:lnTo>
                    <a:pt x="1061" y="16212"/>
                  </a:lnTo>
                  <a:lnTo>
                    <a:pt x="0" y="28955"/>
                  </a:lnTo>
                  <a:lnTo>
                    <a:pt x="93" y="29447"/>
                  </a:lnTo>
                  <a:lnTo>
                    <a:pt x="5843" y="40874"/>
                  </a:lnTo>
                  <a:lnTo>
                    <a:pt x="16359" y="47804"/>
                  </a:lnTo>
                  <a:lnTo>
                    <a:pt x="29463" y="48767"/>
                  </a:lnTo>
                  <a:lnTo>
                    <a:pt x="29912" y="48681"/>
                  </a:lnTo>
                  <a:lnTo>
                    <a:pt x="41701" y="42940"/>
                  </a:lnTo>
                  <a:lnTo>
                    <a:pt x="48901" y="32607"/>
                  </a:lnTo>
                  <a:lnTo>
                    <a:pt x="50037" y="19812"/>
                  </a:lnTo>
                  <a:lnTo>
                    <a:pt x="49944" y="19320"/>
                  </a:lnTo>
                  <a:lnTo>
                    <a:pt x="44194" y="7893"/>
                  </a:lnTo>
                  <a:lnTo>
                    <a:pt x="33678" y="963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91"/>
            <p:cNvSpPr/>
            <p:nvPr/>
          </p:nvSpPr>
          <p:spPr>
            <a:xfrm>
              <a:off x="3055747" y="3533521"/>
              <a:ext cx="50037" cy="48767"/>
            </a:xfrm>
            <a:custGeom>
              <a:avLst/>
              <a:gdLst/>
              <a:ahLst/>
              <a:cxnLst/>
              <a:rect l="l" t="t" r="r" b="b"/>
              <a:pathLst>
                <a:path w="50037" h="48767">
                  <a:moveTo>
                    <a:pt x="20573" y="0"/>
                  </a:moveTo>
                  <a:lnTo>
                    <a:pt x="33678" y="963"/>
                  </a:lnTo>
                  <a:lnTo>
                    <a:pt x="44194" y="7893"/>
                  </a:lnTo>
                  <a:lnTo>
                    <a:pt x="49944" y="19320"/>
                  </a:lnTo>
                  <a:lnTo>
                    <a:pt x="50037" y="19812"/>
                  </a:lnTo>
                  <a:lnTo>
                    <a:pt x="48901" y="32607"/>
                  </a:lnTo>
                  <a:lnTo>
                    <a:pt x="41701" y="42940"/>
                  </a:lnTo>
                  <a:lnTo>
                    <a:pt x="29912" y="48681"/>
                  </a:lnTo>
                  <a:lnTo>
                    <a:pt x="29463" y="48767"/>
                  </a:lnTo>
                  <a:lnTo>
                    <a:pt x="16359" y="47804"/>
                  </a:lnTo>
                  <a:lnTo>
                    <a:pt x="5843" y="40874"/>
                  </a:lnTo>
                  <a:lnTo>
                    <a:pt x="93" y="29447"/>
                  </a:lnTo>
                  <a:lnTo>
                    <a:pt x="0" y="28955"/>
                  </a:lnTo>
                  <a:lnTo>
                    <a:pt x="1061" y="16212"/>
                  </a:lnTo>
                  <a:lnTo>
                    <a:pt x="8222" y="5900"/>
                  </a:lnTo>
                  <a:lnTo>
                    <a:pt x="19948" y="122"/>
                  </a:lnTo>
                  <a:lnTo>
                    <a:pt x="2057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92"/>
            <p:cNvSpPr/>
            <p:nvPr/>
          </p:nvSpPr>
          <p:spPr>
            <a:xfrm>
              <a:off x="4026789" y="4986782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10881" y="2835"/>
                  </a:lnTo>
                  <a:lnTo>
                    <a:pt x="1909" y="11860"/>
                  </a:lnTo>
                  <a:lnTo>
                    <a:pt x="0" y="23876"/>
                  </a:lnTo>
                  <a:lnTo>
                    <a:pt x="2792" y="30698"/>
                  </a:lnTo>
                  <a:lnTo>
                    <a:pt x="12533" y="38313"/>
                  </a:lnTo>
                  <a:lnTo>
                    <a:pt x="26035" y="39497"/>
                  </a:lnTo>
                  <a:lnTo>
                    <a:pt x="33756" y="36731"/>
                  </a:lnTo>
                  <a:lnTo>
                    <a:pt x="42800" y="27694"/>
                  </a:lnTo>
                  <a:lnTo>
                    <a:pt x="44831" y="15621"/>
                  </a:lnTo>
                  <a:lnTo>
                    <a:pt x="42023" y="8798"/>
                  </a:lnTo>
                  <a:lnTo>
                    <a:pt x="32241" y="1183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93"/>
            <p:cNvSpPr/>
            <p:nvPr/>
          </p:nvSpPr>
          <p:spPr>
            <a:xfrm>
              <a:off x="4026789" y="4986782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32241" y="1183"/>
                  </a:lnTo>
                  <a:lnTo>
                    <a:pt x="42023" y="8798"/>
                  </a:lnTo>
                  <a:lnTo>
                    <a:pt x="44831" y="15621"/>
                  </a:lnTo>
                  <a:lnTo>
                    <a:pt x="42800" y="27694"/>
                  </a:lnTo>
                  <a:lnTo>
                    <a:pt x="33756" y="36731"/>
                  </a:lnTo>
                  <a:lnTo>
                    <a:pt x="26035" y="39497"/>
                  </a:lnTo>
                  <a:lnTo>
                    <a:pt x="12533" y="38313"/>
                  </a:lnTo>
                  <a:lnTo>
                    <a:pt x="2792" y="30698"/>
                  </a:lnTo>
                  <a:lnTo>
                    <a:pt x="0" y="23876"/>
                  </a:lnTo>
                  <a:lnTo>
                    <a:pt x="1909" y="11860"/>
                  </a:lnTo>
                  <a:lnTo>
                    <a:pt x="10881" y="2835"/>
                  </a:lnTo>
                  <a:lnTo>
                    <a:pt x="1879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94"/>
            <p:cNvSpPr/>
            <p:nvPr/>
          </p:nvSpPr>
          <p:spPr>
            <a:xfrm>
              <a:off x="3769614" y="4665345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10947" y="2745"/>
                  </a:lnTo>
                  <a:lnTo>
                    <a:pt x="1925" y="11765"/>
                  </a:lnTo>
                  <a:lnTo>
                    <a:pt x="0" y="23748"/>
                  </a:lnTo>
                  <a:lnTo>
                    <a:pt x="2824" y="30636"/>
                  </a:lnTo>
                  <a:lnTo>
                    <a:pt x="12562" y="38282"/>
                  </a:lnTo>
                  <a:lnTo>
                    <a:pt x="26035" y="39496"/>
                  </a:lnTo>
                  <a:lnTo>
                    <a:pt x="33756" y="36731"/>
                  </a:lnTo>
                  <a:lnTo>
                    <a:pt x="42800" y="27694"/>
                  </a:lnTo>
                  <a:lnTo>
                    <a:pt x="44831" y="15620"/>
                  </a:lnTo>
                  <a:lnTo>
                    <a:pt x="42023" y="8798"/>
                  </a:lnTo>
                  <a:lnTo>
                    <a:pt x="32241" y="1183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95"/>
            <p:cNvSpPr/>
            <p:nvPr/>
          </p:nvSpPr>
          <p:spPr>
            <a:xfrm>
              <a:off x="3769614" y="4665345"/>
              <a:ext cx="44831" cy="39497"/>
            </a:xfrm>
            <a:custGeom>
              <a:avLst/>
              <a:gdLst/>
              <a:ahLst/>
              <a:cxnLst/>
              <a:rect l="l" t="t" r="r" b="b"/>
              <a:pathLst>
                <a:path w="44831" h="39497">
                  <a:moveTo>
                    <a:pt x="18796" y="0"/>
                  </a:moveTo>
                  <a:lnTo>
                    <a:pt x="32241" y="1183"/>
                  </a:lnTo>
                  <a:lnTo>
                    <a:pt x="42023" y="8798"/>
                  </a:lnTo>
                  <a:lnTo>
                    <a:pt x="44831" y="15620"/>
                  </a:lnTo>
                  <a:lnTo>
                    <a:pt x="42800" y="27694"/>
                  </a:lnTo>
                  <a:lnTo>
                    <a:pt x="33756" y="36731"/>
                  </a:lnTo>
                  <a:lnTo>
                    <a:pt x="26035" y="39496"/>
                  </a:lnTo>
                  <a:lnTo>
                    <a:pt x="12562" y="38282"/>
                  </a:lnTo>
                  <a:lnTo>
                    <a:pt x="2824" y="30636"/>
                  </a:lnTo>
                  <a:lnTo>
                    <a:pt x="0" y="23748"/>
                  </a:lnTo>
                  <a:lnTo>
                    <a:pt x="1925" y="11765"/>
                  </a:lnTo>
                  <a:lnTo>
                    <a:pt x="10947" y="2745"/>
                  </a:lnTo>
                  <a:lnTo>
                    <a:pt x="1879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96"/>
            <p:cNvSpPr/>
            <p:nvPr/>
          </p:nvSpPr>
          <p:spPr>
            <a:xfrm>
              <a:off x="2483739" y="3700906"/>
              <a:ext cx="44831" cy="48768"/>
            </a:xfrm>
            <a:custGeom>
              <a:avLst/>
              <a:gdLst/>
              <a:ahLst/>
              <a:cxnLst/>
              <a:rect l="l" t="t" r="r" b="b"/>
              <a:pathLst>
                <a:path w="44831" h="48768">
                  <a:moveTo>
                    <a:pt x="17906" y="0"/>
                  </a:moveTo>
                  <a:lnTo>
                    <a:pt x="7922" y="4808"/>
                  </a:lnTo>
                  <a:lnTo>
                    <a:pt x="930" y="15229"/>
                  </a:lnTo>
                  <a:lnTo>
                    <a:pt x="0" y="28575"/>
                  </a:lnTo>
                  <a:lnTo>
                    <a:pt x="4610" y="39423"/>
                  </a:lnTo>
                  <a:lnTo>
                    <a:pt x="14422" y="47336"/>
                  </a:lnTo>
                  <a:lnTo>
                    <a:pt x="26797" y="48768"/>
                  </a:lnTo>
                  <a:lnTo>
                    <a:pt x="36747" y="44066"/>
                  </a:lnTo>
                  <a:lnTo>
                    <a:pt x="43818" y="33690"/>
                  </a:lnTo>
                  <a:lnTo>
                    <a:pt x="44831" y="20320"/>
                  </a:lnTo>
                  <a:lnTo>
                    <a:pt x="40133" y="9463"/>
                  </a:lnTo>
                  <a:lnTo>
                    <a:pt x="30284" y="1522"/>
                  </a:lnTo>
                  <a:lnTo>
                    <a:pt x="1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97"/>
            <p:cNvSpPr/>
            <p:nvPr/>
          </p:nvSpPr>
          <p:spPr>
            <a:xfrm>
              <a:off x="2483739" y="3700906"/>
              <a:ext cx="44831" cy="48768"/>
            </a:xfrm>
            <a:custGeom>
              <a:avLst/>
              <a:gdLst/>
              <a:ahLst/>
              <a:cxnLst/>
              <a:rect l="l" t="t" r="r" b="b"/>
              <a:pathLst>
                <a:path w="44831" h="48768">
                  <a:moveTo>
                    <a:pt x="17906" y="0"/>
                  </a:moveTo>
                  <a:lnTo>
                    <a:pt x="30284" y="1522"/>
                  </a:lnTo>
                  <a:lnTo>
                    <a:pt x="40133" y="9463"/>
                  </a:lnTo>
                  <a:lnTo>
                    <a:pt x="44831" y="20320"/>
                  </a:lnTo>
                  <a:lnTo>
                    <a:pt x="43818" y="33690"/>
                  </a:lnTo>
                  <a:lnTo>
                    <a:pt x="36747" y="44066"/>
                  </a:lnTo>
                  <a:lnTo>
                    <a:pt x="26797" y="48768"/>
                  </a:lnTo>
                  <a:lnTo>
                    <a:pt x="14422" y="47336"/>
                  </a:lnTo>
                  <a:lnTo>
                    <a:pt x="4610" y="39423"/>
                  </a:lnTo>
                  <a:lnTo>
                    <a:pt x="0" y="28575"/>
                  </a:lnTo>
                  <a:lnTo>
                    <a:pt x="930" y="15229"/>
                  </a:lnTo>
                  <a:lnTo>
                    <a:pt x="7922" y="4808"/>
                  </a:lnTo>
                  <a:lnTo>
                    <a:pt x="1790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98"/>
            <p:cNvSpPr/>
            <p:nvPr/>
          </p:nvSpPr>
          <p:spPr>
            <a:xfrm>
              <a:off x="3236468" y="2894584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2" y="0"/>
                  </a:moveTo>
                  <a:lnTo>
                    <a:pt x="10067" y="3298"/>
                  </a:lnTo>
                  <a:lnTo>
                    <a:pt x="1651" y="12697"/>
                  </a:lnTo>
                  <a:lnTo>
                    <a:pt x="0" y="25145"/>
                  </a:lnTo>
                  <a:lnTo>
                    <a:pt x="3350" y="33148"/>
                  </a:lnTo>
                  <a:lnTo>
                    <a:pt x="13180" y="40886"/>
                  </a:lnTo>
                  <a:lnTo>
                    <a:pt x="26289" y="42163"/>
                  </a:lnTo>
                  <a:lnTo>
                    <a:pt x="34825" y="38806"/>
                  </a:lnTo>
                  <a:lnTo>
                    <a:pt x="43194" y="29348"/>
                  </a:lnTo>
                  <a:lnTo>
                    <a:pt x="44831" y="16890"/>
                  </a:lnTo>
                  <a:lnTo>
                    <a:pt x="41532" y="9011"/>
                  </a:lnTo>
                  <a:lnTo>
                    <a:pt x="31735" y="1282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99"/>
            <p:cNvSpPr/>
            <p:nvPr/>
          </p:nvSpPr>
          <p:spPr>
            <a:xfrm>
              <a:off x="3236468" y="2894584"/>
              <a:ext cx="44831" cy="42163"/>
            </a:xfrm>
            <a:custGeom>
              <a:avLst/>
              <a:gdLst/>
              <a:ahLst/>
              <a:cxnLst/>
              <a:rect l="l" t="t" r="r" b="b"/>
              <a:pathLst>
                <a:path w="44831" h="42163">
                  <a:moveTo>
                    <a:pt x="18542" y="0"/>
                  </a:moveTo>
                  <a:lnTo>
                    <a:pt x="31735" y="1282"/>
                  </a:lnTo>
                  <a:lnTo>
                    <a:pt x="41532" y="9011"/>
                  </a:lnTo>
                  <a:lnTo>
                    <a:pt x="44831" y="16890"/>
                  </a:lnTo>
                  <a:lnTo>
                    <a:pt x="43194" y="29348"/>
                  </a:lnTo>
                  <a:lnTo>
                    <a:pt x="34825" y="38806"/>
                  </a:lnTo>
                  <a:lnTo>
                    <a:pt x="26289" y="42163"/>
                  </a:lnTo>
                  <a:lnTo>
                    <a:pt x="13180" y="40886"/>
                  </a:lnTo>
                  <a:lnTo>
                    <a:pt x="3350" y="33148"/>
                  </a:lnTo>
                  <a:lnTo>
                    <a:pt x="0" y="25145"/>
                  </a:lnTo>
                  <a:lnTo>
                    <a:pt x="1651" y="12697"/>
                  </a:lnTo>
                  <a:lnTo>
                    <a:pt x="10067" y="3298"/>
                  </a:lnTo>
                  <a:lnTo>
                    <a:pt x="1854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100"/>
            <p:cNvSpPr/>
            <p:nvPr/>
          </p:nvSpPr>
          <p:spPr>
            <a:xfrm>
              <a:off x="3776345" y="4236720"/>
              <a:ext cx="50037" cy="42163"/>
            </a:xfrm>
            <a:custGeom>
              <a:avLst/>
              <a:gdLst/>
              <a:ahLst/>
              <a:cxnLst/>
              <a:rect l="l" t="t" r="r" b="b"/>
              <a:pathLst>
                <a:path w="50037" h="42163">
                  <a:moveTo>
                    <a:pt x="21208" y="0"/>
                  </a:moveTo>
                  <a:lnTo>
                    <a:pt x="10173" y="4414"/>
                  </a:lnTo>
                  <a:lnTo>
                    <a:pt x="1725" y="13820"/>
                  </a:lnTo>
                  <a:lnTo>
                    <a:pt x="0" y="25653"/>
                  </a:lnTo>
                  <a:lnTo>
                    <a:pt x="4466" y="34662"/>
                  </a:lnTo>
                  <a:lnTo>
                    <a:pt x="15043" y="41370"/>
                  </a:lnTo>
                  <a:lnTo>
                    <a:pt x="28828" y="42163"/>
                  </a:lnTo>
                  <a:lnTo>
                    <a:pt x="39864" y="37726"/>
                  </a:lnTo>
                  <a:lnTo>
                    <a:pt x="48312" y="28287"/>
                  </a:lnTo>
                  <a:lnTo>
                    <a:pt x="50037" y="16509"/>
                  </a:lnTo>
                  <a:lnTo>
                    <a:pt x="45571" y="7446"/>
                  </a:lnTo>
                  <a:lnTo>
                    <a:pt x="34994" y="763"/>
                  </a:lnTo>
                  <a:lnTo>
                    <a:pt x="2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101"/>
            <p:cNvSpPr/>
            <p:nvPr/>
          </p:nvSpPr>
          <p:spPr>
            <a:xfrm>
              <a:off x="3776345" y="4236720"/>
              <a:ext cx="50037" cy="42163"/>
            </a:xfrm>
            <a:custGeom>
              <a:avLst/>
              <a:gdLst/>
              <a:ahLst/>
              <a:cxnLst/>
              <a:rect l="l" t="t" r="r" b="b"/>
              <a:pathLst>
                <a:path w="50037" h="42163">
                  <a:moveTo>
                    <a:pt x="21208" y="0"/>
                  </a:moveTo>
                  <a:lnTo>
                    <a:pt x="34994" y="763"/>
                  </a:lnTo>
                  <a:lnTo>
                    <a:pt x="45571" y="7446"/>
                  </a:lnTo>
                  <a:lnTo>
                    <a:pt x="50037" y="16509"/>
                  </a:lnTo>
                  <a:lnTo>
                    <a:pt x="48312" y="28287"/>
                  </a:lnTo>
                  <a:lnTo>
                    <a:pt x="39864" y="37726"/>
                  </a:lnTo>
                  <a:lnTo>
                    <a:pt x="28828" y="42163"/>
                  </a:lnTo>
                  <a:lnTo>
                    <a:pt x="15043" y="41370"/>
                  </a:lnTo>
                  <a:lnTo>
                    <a:pt x="4466" y="34662"/>
                  </a:lnTo>
                  <a:lnTo>
                    <a:pt x="0" y="25653"/>
                  </a:lnTo>
                  <a:lnTo>
                    <a:pt x="1725" y="13820"/>
                  </a:lnTo>
                  <a:lnTo>
                    <a:pt x="10173" y="4414"/>
                  </a:lnTo>
                  <a:lnTo>
                    <a:pt x="2120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02"/>
            <p:cNvSpPr/>
            <p:nvPr/>
          </p:nvSpPr>
          <p:spPr>
            <a:xfrm>
              <a:off x="2217166" y="3151759"/>
              <a:ext cx="50164" cy="48767"/>
            </a:xfrm>
            <a:custGeom>
              <a:avLst/>
              <a:gdLst/>
              <a:ahLst/>
              <a:cxnLst/>
              <a:rect l="l" t="t" r="r" b="b"/>
              <a:pathLst>
                <a:path w="50164" h="48767">
                  <a:moveTo>
                    <a:pt x="20573" y="0"/>
                  </a:moveTo>
                  <a:lnTo>
                    <a:pt x="20125" y="86"/>
                  </a:lnTo>
                  <a:lnTo>
                    <a:pt x="8336" y="5827"/>
                  </a:lnTo>
                  <a:lnTo>
                    <a:pt x="1136" y="16160"/>
                  </a:lnTo>
                  <a:lnTo>
                    <a:pt x="0" y="28955"/>
                  </a:lnTo>
                  <a:lnTo>
                    <a:pt x="118" y="29546"/>
                  </a:lnTo>
                  <a:lnTo>
                    <a:pt x="5977" y="40921"/>
                  </a:lnTo>
                  <a:lnTo>
                    <a:pt x="16512" y="47814"/>
                  </a:lnTo>
                  <a:lnTo>
                    <a:pt x="29590" y="48767"/>
                  </a:lnTo>
                  <a:lnTo>
                    <a:pt x="30039" y="48681"/>
                  </a:lnTo>
                  <a:lnTo>
                    <a:pt x="41828" y="42940"/>
                  </a:lnTo>
                  <a:lnTo>
                    <a:pt x="49028" y="32607"/>
                  </a:lnTo>
                  <a:lnTo>
                    <a:pt x="50164" y="19812"/>
                  </a:lnTo>
                  <a:lnTo>
                    <a:pt x="50046" y="19221"/>
                  </a:lnTo>
                  <a:lnTo>
                    <a:pt x="44187" y="7846"/>
                  </a:lnTo>
                  <a:lnTo>
                    <a:pt x="33652" y="953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103"/>
            <p:cNvSpPr/>
            <p:nvPr/>
          </p:nvSpPr>
          <p:spPr>
            <a:xfrm>
              <a:off x="2217166" y="3151759"/>
              <a:ext cx="50164" cy="48767"/>
            </a:xfrm>
            <a:custGeom>
              <a:avLst/>
              <a:gdLst/>
              <a:ahLst/>
              <a:cxnLst/>
              <a:rect l="l" t="t" r="r" b="b"/>
              <a:pathLst>
                <a:path w="50164" h="48767">
                  <a:moveTo>
                    <a:pt x="20573" y="0"/>
                  </a:moveTo>
                  <a:lnTo>
                    <a:pt x="33652" y="953"/>
                  </a:lnTo>
                  <a:lnTo>
                    <a:pt x="44187" y="7846"/>
                  </a:lnTo>
                  <a:lnTo>
                    <a:pt x="50046" y="19221"/>
                  </a:lnTo>
                  <a:lnTo>
                    <a:pt x="50164" y="19812"/>
                  </a:lnTo>
                  <a:lnTo>
                    <a:pt x="49028" y="32607"/>
                  </a:lnTo>
                  <a:lnTo>
                    <a:pt x="41828" y="42940"/>
                  </a:lnTo>
                  <a:lnTo>
                    <a:pt x="30039" y="48681"/>
                  </a:lnTo>
                  <a:lnTo>
                    <a:pt x="29590" y="48767"/>
                  </a:lnTo>
                  <a:lnTo>
                    <a:pt x="16512" y="47814"/>
                  </a:lnTo>
                  <a:lnTo>
                    <a:pt x="5977" y="40921"/>
                  </a:lnTo>
                  <a:lnTo>
                    <a:pt x="118" y="29546"/>
                  </a:lnTo>
                  <a:lnTo>
                    <a:pt x="0" y="28955"/>
                  </a:lnTo>
                  <a:lnTo>
                    <a:pt x="1136" y="16160"/>
                  </a:lnTo>
                  <a:lnTo>
                    <a:pt x="8336" y="5827"/>
                  </a:lnTo>
                  <a:lnTo>
                    <a:pt x="20125" y="86"/>
                  </a:lnTo>
                  <a:lnTo>
                    <a:pt x="2057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104"/>
            <p:cNvSpPr/>
            <p:nvPr/>
          </p:nvSpPr>
          <p:spPr>
            <a:xfrm>
              <a:off x="3425444" y="4812665"/>
              <a:ext cx="50037" cy="46101"/>
            </a:xfrm>
            <a:custGeom>
              <a:avLst/>
              <a:gdLst/>
              <a:ahLst/>
              <a:cxnLst/>
              <a:rect l="l" t="t" r="r" b="b"/>
              <a:pathLst>
                <a:path w="50037" h="46101">
                  <a:moveTo>
                    <a:pt x="20827" y="0"/>
                  </a:moveTo>
                  <a:lnTo>
                    <a:pt x="8929" y="5333"/>
                  </a:lnTo>
                  <a:lnTo>
                    <a:pt x="1295" y="15320"/>
                  </a:lnTo>
                  <a:lnTo>
                    <a:pt x="0" y="27686"/>
                  </a:lnTo>
                  <a:lnTo>
                    <a:pt x="5241" y="38371"/>
                  </a:lnTo>
                  <a:lnTo>
                    <a:pt x="15792" y="45212"/>
                  </a:lnTo>
                  <a:lnTo>
                    <a:pt x="29209" y="46101"/>
                  </a:lnTo>
                  <a:lnTo>
                    <a:pt x="40935" y="40912"/>
                  </a:lnTo>
                  <a:lnTo>
                    <a:pt x="48652" y="30955"/>
                  </a:lnTo>
                  <a:lnTo>
                    <a:pt x="50037" y="18542"/>
                  </a:lnTo>
                  <a:lnTo>
                    <a:pt x="44734" y="7729"/>
                  </a:lnTo>
                  <a:lnTo>
                    <a:pt x="34162" y="884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105"/>
            <p:cNvSpPr/>
            <p:nvPr/>
          </p:nvSpPr>
          <p:spPr>
            <a:xfrm>
              <a:off x="3425444" y="4812665"/>
              <a:ext cx="50037" cy="46101"/>
            </a:xfrm>
            <a:custGeom>
              <a:avLst/>
              <a:gdLst/>
              <a:ahLst/>
              <a:cxnLst/>
              <a:rect l="l" t="t" r="r" b="b"/>
              <a:pathLst>
                <a:path w="50037" h="46101">
                  <a:moveTo>
                    <a:pt x="20827" y="0"/>
                  </a:moveTo>
                  <a:lnTo>
                    <a:pt x="34162" y="884"/>
                  </a:lnTo>
                  <a:lnTo>
                    <a:pt x="44734" y="7729"/>
                  </a:lnTo>
                  <a:lnTo>
                    <a:pt x="50037" y="18542"/>
                  </a:lnTo>
                  <a:lnTo>
                    <a:pt x="48652" y="30955"/>
                  </a:lnTo>
                  <a:lnTo>
                    <a:pt x="40935" y="40912"/>
                  </a:lnTo>
                  <a:lnTo>
                    <a:pt x="29209" y="46101"/>
                  </a:lnTo>
                  <a:lnTo>
                    <a:pt x="15792" y="45212"/>
                  </a:lnTo>
                  <a:lnTo>
                    <a:pt x="5241" y="38371"/>
                  </a:lnTo>
                  <a:lnTo>
                    <a:pt x="0" y="27686"/>
                  </a:lnTo>
                  <a:lnTo>
                    <a:pt x="1295" y="15320"/>
                  </a:lnTo>
                  <a:lnTo>
                    <a:pt x="8929" y="5333"/>
                  </a:lnTo>
                  <a:lnTo>
                    <a:pt x="208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106"/>
            <p:cNvSpPr/>
            <p:nvPr/>
          </p:nvSpPr>
          <p:spPr>
            <a:xfrm>
              <a:off x="4575937" y="4567555"/>
              <a:ext cx="50164" cy="42163"/>
            </a:xfrm>
            <a:custGeom>
              <a:avLst/>
              <a:gdLst/>
              <a:ahLst/>
              <a:cxnLst/>
              <a:rect l="l" t="t" r="r" b="b"/>
              <a:pathLst>
                <a:path w="50164" h="42163">
                  <a:moveTo>
                    <a:pt x="21209" y="0"/>
                  </a:moveTo>
                  <a:lnTo>
                    <a:pt x="10308" y="4340"/>
                  </a:lnTo>
                  <a:lnTo>
                    <a:pt x="1808" y="13766"/>
                  </a:lnTo>
                  <a:lnTo>
                    <a:pt x="0" y="25654"/>
                  </a:lnTo>
                  <a:lnTo>
                    <a:pt x="4515" y="34769"/>
                  </a:lnTo>
                  <a:lnTo>
                    <a:pt x="15114" y="41412"/>
                  </a:lnTo>
                  <a:lnTo>
                    <a:pt x="28955" y="42164"/>
                  </a:lnTo>
                  <a:lnTo>
                    <a:pt x="39856" y="37800"/>
                  </a:lnTo>
                  <a:lnTo>
                    <a:pt x="48356" y="28341"/>
                  </a:lnTo>
                  <a:lnTo>
                    <a:pt x="50164" y="16510"/>
                  </a:lnTo>
                  <a:lnTo>
                    <a:pt x="45649" y="7394"/>
                  </a:lnTo>
                  <a:lnTo>
                    <a:pt x="35050" y="751"/>
                  </a:lnTo>
                  <a:lnTo>
                    <a:pt x="21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107"/>
            <p:cNvSpPr/>
            <p:nvPr/>
          </p:nvSpPr>
          <p:spPr>
            <a:xfrm>
              <a:off x="4575937" y="4567555"/>
              <a:ext cx="50164" cy="42163"/>
            </a:xfrm>
            <a:custGeom>
              <a:avLst/>
              <a:gdLst/>
              <a:ahLst/>
              <a:cxnLst/>
              <a:rect l="l" t="t" r="r" b="b"/>
              <a:pathLst>
                <a:path w="50164" h="42163">
                  <a:moveTo>
                    <a:pt x="21209" y="0"/>
                  </a:moveTo>
                  <a:lnTo>
                    <a:pt x="35050" y="751"/>
                  </a:lnTo>
                  <a:lnTo>
                    <a:pt x="45649" y="7394"/>
                  </a:lnTo>
                  <a:lnTo>
                    <a:pt x="50164" y="16510"/>
                  </a:lnTo>
                  <a:lnTo>
                    <a:pt x="48356" y="28341"/>
                  </a:lnTo>
                  <a:lnTo>
                    <a:pt x="39856" y="37800"/>
                  </a:lnTo>
                  <a:lnTo>
                    <a:pt x="28955" y="42164"/>
                  </a:lnTo>
                  <a:lnTo>
                    <a:pt x="15114" y="41412"/>
                  </a:lnTo>
                  <a:lnTo>
                    <a:pt x="4515" y="34769"/>
                  </a:lnTo>
                  <a:lnTo>
                    <a:pt x="0" y="25654"/>
                  </a:lnTo>
                  <a:lnTo>
                    <a:pt x="1808" y="13766"/>
                  </a:lnTo>
                  <a:lnTo>
                    <a:pt x="10308" y="4340"/>
                  </a:lnTo>
                  <a:lnTo>
                    <a:pt x="2120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108"/>
            <p:cNvSpPr/>
            <p:nvPr/>
          </p:nvSpPr>
          <p:spPr>
            <a:xfrm>
              <a:off x="1958339" y="3584194"/>
              <a:ext cx="1453134" cy="402081"/>
            </a:xfrm>
            <a:custGeom>
              <a:avLst/>
              <a:gdLst/>
              <a:ahLst/>
              <a:cxnLst/>
              <a:rect l="l" t="t" r="r" b="b"/>
              <a:pathLst>
                <a:path w="1453134" h="402081">
                  <a:moveTo>
                    <a:pt x="439293" y="30733"/>
                  </a:moveTo>
                  <a:lnTo>
                    <a:pt x="429260" y="25272"/>
                  </a:lnTo>
                  <a:lnTo>
                    <a:pt x="434213" y="72262"/>
                  </a:lnTo>
                  <a:lnTo>
                    <a:pt x="438023" y="76199"/>
                  </a:lnTo>
                  <a:lnTo>
                    <a:pt x="439293" y="30733"/>
                  </a:lnTo>
                  <a:close/>
                </a:path>
                <a:path w="1453134" h="402081">
                  <a:moveTo>
                    <a:pt x="1330071" y="208533"/>
                  </a:moveTo>
                  <a:lnTo>
                    <a:pt x="1334897" y="207390"/>
                  </a:lnTo>
                  <a:lnTo>
                    <a:pt x="1332494" y="207625"/>
                  </a:lnTo>
                  <a:lnTo>
                    <a:pt x="1294511" y="211327"/>
                  </a:lnTo>
                  <a:lnTo>
                    <a:pt x="1330071" y="208533"/>
                  </a:lnTo>
                  <a:close/>
                </a:path>
                <a:path w="1453134" h="402081">
                  <a:moveTo>
                    <a:pt x="709676" y="313816"/>
                  </a:moveTo>
                  <a:lnTo>
                    <a:pt x="694055" y="309117"/>
                  </a:lnTo>
                  <a:lnTo>
                    <a:pt x="694182" y="347598"/>
                  </a:lnTo>
                  <a:lnTo>
                    <a:pt x="699770" y="346709"/>
                  </a:lnTo>
                  <a:lnTo>
                    <a:pt x="779653" y="334517"/>
                  </a:lnTo>
                  <a:lnTo>
                    <a:pt x="709676" y="313816"/>
                  </a:lnTo>
                  <a:close/>
                </a:path>
                <a:path w="1453134" h="402081">
                  <a:moveTo>
                    <a:pt x="1351695" y="241127"/>
                  </a:moveTo>
                  <a:lnTo>
                    <a:pt x="1364107" y="276605"/>
                  </a:lnTo>
                  <a:lnTo>
                    <a:pt x="1369949" y="234314"/>
                  </a:lnTo>
                  <a:lnTo>
                    <a:pt x="1356487" y="198627"/>
                  </a:lnTo>
                  <a:lnTo>
                    <a:pt x="1326388" y="168782"/>
                  </a:lnTo>
                  <a:lnTo>
                    <a:pt x="1339108" y="205145"/>
                  </a:lnTo>
                  <a:lnTo>
                    <a:pt x="1332494" y="207625"/>
                  </a:lnTo>
                  <a:lnTo>
                    <a:pt x="1334897" y="207390"/>
                  </a:lnTo>
                  <a:lnTo>
                    <a:pt x="1330071" y="208533"/>
                  </a:lnTo>
                  <a:lnTo>
                    <a:pt x="1294511" y="211327"/>
                  </a:lnTo>
                  <a:lnTo>
                    <a:pt x="1254125" y="216026"/>
                  </a:lnTo>
                  <a:lnTo>
                    <a:pt x="1213739" y="221233"/>
                  </a:lnTo>
                  <a:lnTo>
                    <a:pt x="1173353" y="227075"/>
                  </a:lnTo>
                  <a:lnTo>
                    <a:pt x="1093089" y="240029"/>
                  </a:lnTo>
                  <a:lnTo>
                    <a:pt x="1012825" y="254126"/>
                  </a:lnTo>
                  <a:lnTo>
                    <a:pt x="932942" y="268731"/>
                  </a:lnTo>
                  <a:lnTo>
                    <a:pt x="853313" y="283209"/>
                  </a:lnTo>
                  <a:lnTo>
                    <a:pt x="773938" y="296925"/>
                  </a:lnTo>
                  <a:lnTo>
                    <a:pt x="702954" y="307759"/>
                  </a:lnTo>
                  <a:lnTo>
                    <a:pt x="689102" y="295274"/>
                  </a:lnTo>
                  <a:lnTo>
                    <a:pt x="668401" y="275335"/>
                  </a:lnTo>
                  <a:lnTo>
                    <a:pt x="647700" y="254761"/>
                  </a:lnTo>
                  <a:lnTo>
                    <a:pt x="626872" y="233679"/>
                  </a:lnTo>
                  <a:lnTo>
                    <a:pt x="605917" y="212343"/>
                  </a:lnTo>
                  <a:lnTo>
                    <a:pt x="584835" y="191388"/>
                  </a:lnTo>
                  <a:lnTo>
                    <a:pt x="563499" y="171068"/>
                  </a:lnTo>
                  <a:lnTo>
                    <a:pt x="544830" y="154558"/>
                  </a:lnTo>
                  <a:lnTo>
                    <a:pt x="543947" y="153402"/>
                  </a:lnTo>
                  <a:lnTo>
                    <a:pt x="464439" y="49148"/>
                  </a:lnTo>
                  <a:lnTo>
                    <a:pt x="460502" y="45338"/>
                  </a:lnTo>
                  <a:lnTo>
                    <a:pt x="449961" y="37591"/>
                  </a:lnTo>
                  <a:lnTo>
                    <a:pt x="439293" y="30733"/>
                  </a:lnTo>
                  <a:lnTo>
                    <a:pt x="438023" y="76199"/>
                  </a:lnTo>
                  <a:lnTo>
                    <a:pt x="434213" y="72262"/>
                  </a:lnTo>
                  <a:lnTo>
                    <a:pt x="429260" y="25272"/>
                  </a:lnTo>
                  <a:lnTo>
                    <a:pt x="419100" y="20573"/>
                  </a:lnTo>
                  <a:lnTo>
                    <a:pt x="409194" y="16763"/>
                  </a:lnTo>
                  <a:lnTo>
                    <a:pt x="399669" y="13969"/>
                  </a:lnTo>
                  <a:lnTo>
                    <a:pt x="390144" y="11683"/>
                  </a:lnTo>
                  <a:lnTo>
                    <a:pt x="380492" y="9778"/>
                  </a:lnTo>
                  <a:lnTo>
                    <a:pt x="362077" y="7492"/>
                  </a:lnTo>
                  <a:lnTo>
                    <a:pt x="343027" y="5714"/>
                  </a:lnTo>
                  <a:lnTo>
                    <a:pt x="333121" y="4825"/>
                  </a:lnTo>
                  <a:lnTo>
                    <a:pt x="322707" y="3682"/>
                  </a:lnTo>
                  <a:lnTo>
                    <a:pt x="311785" y="2412"/>
                  </a:lnTo>
                  <a:lnTo>
                    <a:pt x="303911" y="36956"/>
                  </a:lnTo>
                  <a:lnTo>
                    <a:pt x="305943" y="40004"/>
                  </a:lnTo>
                  <a:lnTo>
                    <a:pt x="318008" y="41528"/>
                  </a:lnTo>
                  <a:lnTo>
                    <a:pt x="329057" y="42671"/>
                  </a:lnTo>
                  <a:lnTo>
                    <a:pt x="339471" y="43687"/>
                  </a:lnTo>
                  <a:lnTo>
                    <a:pt x="358648" y="45465"/>
                  </a:lnTo>
                  <a:lnTo>
                    <a:pt x="375666" y="47624"/>
                  </a:lnTo>
                  <a:lnTo>
                    <a:pt x="383032" y="49021"/>
                  </a:lnTo>
                  <a:lnTo>
                    <a:pt x="390652" y="50926"/>
                  </a:lnTo>
                  <a:lnTo>
                    <a:pt x="398145" y="53212"/>
                  </a:lnTo>
                  <a:lnTo>
                    <a:pt x="405384" y="56133"/>
                  </a:lnTo>
                  <a:lnTo>
                    <a:pt x="413004" y="59816"/>
                  </a:lnTo>
                  <a:lnTo>
                    <a:pt x="421005" y="64261"/>
                  </a:lnTo>
                  <a:lnTo>
                    <a:pt x="429006" y="69595"/>
                  </a:lnTo>
                  <a:lnTo>
                    <a:pt x="436193" y="74860"/>
                  </a:lnTo>
                  <a:lnTo>
                    <a:pt x="514604" y="177672"/>
                  </a:lnTo>
                  <a:lnTo>
                    <a:pt x="516890" y="180212"/>
                  </a:lnTo>
                  <a:lnTo>
                    <a:pt x="542417" y="152018"/>
                  </a:lnTo>
                  <a:lnTo>
                    <a:pt x="516890" y="180212"/>
                  </a:lnTo>
                  <a:lnTo>
                    <a:pt x="537972" y="199262"/>
                  </a:lnTo>
                  <a:lnTo>
                    <a:pt x="558419" y="218947"/>
                  </a:lnTo>
                  <a:lnTo>
                    <a:pt x="578993" y="239394"/>
                  </a:lnTo>
                  <a:lnTo>
                    <a:pt x="599694" y="260476"/>
                  </a:lnTo>
                  <a:lnTo>
                    <a:pt x="620649" y="281558"/>
                  </a:lnTo>
                  <a:lnTo>
                    <a:pt x="641604" y="302386"/>
                  </a:lnTo>
                  <a:lnTo>
                    <a:pt x="662686" y="322706"/>
                  </a:lnTo>
                  <a:lnTo>
                    <a:pt x="684149" y="342010"/>
                  </a:lnTo>
                  <a:lnTo>
                    <a:pt x="688467" y="345947"/>
                  </a:lnTo>
                  <a:lnTo>
                    <a:pt x="694182" y="347598"/>
                  </a:lnTo>
                  <a:lnTo>
                    <a:pt x="694055" y="309117"/>
                  </a:lnTo>
                  <a:lnTo>
                    <a:pt x="709676" y="313816"/>
                  </a:lnTo>
                  <a:lnTo>
                    <a:pt x="779653" y="334517"/>
                  </a:lnTo>
                  <a:lnTo>
                    <a:pt x="859790" y="320801"/>
                  </a:lnTo>
                  <a:lnTo>
                    <a:pt x="939800" y="306323"/>
                  </a:lnTo>
                  <a:lnTo>
                    <a:pt x="1019810" y="291591"/>
                  </a:lnTo>
                  <a:lnTo>
                    <a:pt x="1099566" y="277621"/>
                  </a:lnTo>
                  <a:lnTo>
                    <a:pt x="1179322" y="264667"/>
                  </a:lnTo>
                  <a:lnTo>
                    <a:pt x="1219200" y="258952"/>
                  </a:lnTo>
                  <a:lnTo>
                    <a:pt x="1258951" y="253745"/>
                  </a:lnTo>
                  <a:lnTo>
                    <a:pt x="1298829" y="249173"/>
                  </a:lnTo>
                  <a:lnTo>
                    <a:pt x="1338580" y="245363"/>
                  </a:lnTo>
                  <a:lnTo>
                    <a:pt x="1340231" y="245236"/>
                  </a:lnTo>
                  <a:lnTo>
                    <a:pt x="1343406" y="244220"/>
                  </a:lnTo>
                  <a:lnTo>
                    <a:pt x="1351695" y="241127"/>
                  </a:lnTo>
                  <a:close/>
                </a:path>
                <a:path w="1453134" h="402081">
                  <a:moveTo>
                    <a:pt x="1453134" y="184911"/>
                  </a:moveTo>
                  <a:lnTo>
                    <a:pt x="1326388" y="168782"/>
                  </a:lnTo>
                  <a:lnTo>
                    <a:pt x="1356487" y="198627"/>
                  </a:lnTo>
                  <a:lnTo>
                    <a:pt x="1369949" y="234314"/>
                  </a:lnTo>
                  <a:lnTo>
                    <a:pt x="1364107" y="276605"/>
                  </a:lnTo>
                  <a:lnTo>
                    <a:pt x="1453134" y="184911"/>
                  </a:lnTo>
                  <a:close/>
                </a:path>
                <a:path w="1453134" h="402081">
                  <a:moveTo>
                    <a:pt x="544830" y="154558"/>
                  </a:moveTo>
                  <a:lnTo>
                    <a:pt x="563499" y="171068"/>
                  </a:lnTo>
                  <a:lnTo>
                    <a:pt x="543947" y="153402"/>
                  </a:lnTo>
                  <a:lnTo>
                    <a:pt x="544830" y="154558"/>
                  </a:lnTo>
                  <a:close/>
                </a:path>
                <a:path w="1453134" h="402081">
                  <a:moveTo>
                    <a:pt x="157861" y="104012"/>
                  </a:moveTo>
                  <a:lnTo>
                    <a:pt x="149479" y="120903"/>
                  </a:lnTo>
                  <a:lnTo>
                    <a:pt x="141605" y="139318"/>
                  </a:lnTo>
                  <a:lnTo>
                    <a:pt x="137922" y="153542"/>
                  </a:lnTo>
                  <a:lnTo>
                    <a:pt x="135387" y="156448"/>
                  </a:lnTo>
                  <a:lnTo>
                    <a:pt x="127508" y="165480"/>
                  </a:lnTo>
                  <a:lnTo>
                    <a:pt x="134239" y="159892"/>
                  </a:lnTo>
                  <a:lnTo>
                    <a:pt x="141224" y="212470"/>
                  </a:lnTo>
                  <a:lnTo>
                    <a:pt x="149733" y="199389"/>
                  </a:lnTo>
                  <a:lnTo>
                    <a:pt x="158115" y="188213"/>
                  </a:lnTo>
                  <a:lnTo>
                    <a:pt x="166497" y="178688"/>
                  </a:lnTo>
                  <a:lnTo>
                    <a:pt x="168148" y="176783"/>
                  </a:lnTo>
                  <a:lnTo>
                    <a:pt x="170180" y="172211"/>
                  </a:lnTo>
                  <a:lnTo>
                    <a:pt x="173736" y="161924"/>
                  </a:lnTo>
                  <a:lnTo>
                    <a:pt x="177292" y="152907"/>
                  </a:lnTo>
                  <a:lnTo>
                    <a:pt x="184531" y="135635"/>
                  </a:lnTo>
                  <a:lnTo>
                    <a:pt x="191897" y="121157"/>
                  </a:lnTo>
                  <a:lnTo>
                    <a:pt x="199517" y="108457"/>
                  </a:lnTo>
                  <a:lnTo>
                    <a:pt x="207137" y="97408"/>
                  </a:lnTo>
                  <a:lnTo>
                    <a:pt x="214884" y="88010"/>
                  </a:lnTo>
                  <a:lnTo>
                    <a:pt x="222758" y="80263"/>
                  </a:lnTo>
                  <a:lnTo>
                    <a:pt x="231012" y="73151"/>
                  </a:lnTo>
                  <a:lnTo>
                    <a:pt x="239014" y="67309"/>
                  </a:lnTo>
                  <a:lnTo>
                    <a:pt x="247396" y="62102"/>
                  </a:lnTo>
                  <a:lnTo>
                    <a:pt x="256159" y="57276"/>
                  </a:lnTo>
                  <a:lnTo>
                    <a:pt x="265176" y="52958"/>
                  </a:lnTo>
                  <a:lnTo>
                    <a:pt x="283972" y="45084"/>
                  </a:lnTo>
                  <a:lnTo>
                    <a:pt x="299068" y="38930"/>
                  </a:lnTo>
                  <a:lnTo>
                    <a:pt x="305943" y="40004"/>
                  </a:lnTo>
                  <a:lnTo>
                    <a:pt x="303911" y="36956"/>
                  </a:lnTo>
                  <a:lnTo>
                    <a:pt x="311785" y="2412"/>
                  </a:lnTo>
                  <a:lnTo>
                    <a:pt x="299593" y="507"/>
                  </a:lnTo>
                  <a:lnTo>
                    <a:pt x="296164" y="0"/>
                  </a:lnTo>
                  <a:lnTo>
                    <a:pt x="292735" y="380"/>
                  </a:lnTo>
                  <a:lnTo>
                    <a:pt x="293751" y="38099"/>
                  </a:lnTo>
                  <a:lnTo>
                    <a:pt x="292735" y="380"/>
                  </a:lnTo>
                  <a:lnTo>
                    <a:pt x="269240" y="9905"/>
                  </a:lnTo>
                  <a:lnTo>
                    <a:pt x="248412" y="18795"/>
                  </a:lnTo>
                  <a:lnTo>
                    <a:pt x="237744" y="24002"/>
                  </a:lnTo>
                  <a:lnTo>
                    <a:pt x="227330" y="29844"/>
                  </a:lnTo>
                  <a:lnTo>
                    <a:pt x="216408" y="36575"/>
                  </a:lnTo>
                  <a:lnTo>
                    <a:pt x="205867" y="44449"/>
                  </a:lnTo>
                  <a:lnTo>
                    <a:pt x="195707" y="53466"/>
                  </a:lnTo>
                  <a:lnTo>
                    <a:pt x="185420" y="63880"/>
                  </a:lnTo>
                  <a:lnTo>
                    <a:pt x="175895" y="75691"/>
                  </a:lnTo>
                  <a:lnTo>
                    <a:pt x="166624" y="89026"/>
                  </a:lnTo>
                  <a:lnTo>
                    <a:pt x="157861" y="104012"/>
                  </a:lnTo>
                  <a:close/>
                </a:path>
                <a:path w="1453134" h="402081">
                  <a:moveTo>
                    <a:pt x="141224" y="212470"/>
                  </a:moveTo>
                  <a:lnTo>
                    <a:pt x="134239" y="159892"/>
                  </a:lnTo>
                  <a:lnTo>
                    <a:pt x="127508" y="165480"/>
                  </a:lnTo>
                  <a:lnTo>
                    <a:pt x="117729" y="178688"/>
                  </a:lnTo>
                  <a:lnTo>
                    <a:pt x="108585" y="192785"/>
                  </a:lnTo>
                  <a:lnTo>
                    <a:pt x="99441" y="208025"/>
                  </a:lnTo>
                  <a:lnTo>
                    <a:pt x="90805" y="223773"/>
                  </a:lnTo>
                  <a:lnTo>
                    <a:pt x="82296" y="240029"/>
                  </a:lnTo>
                  <a:lnTo>
                    <a:pt x="65532" y="272795"/>
                  </a:lnTo>
                  <a:lnTo>
                    <a:pt x="57404" y="288797"/>
                  </a:lnTo>
                  <a:lnTo>
                    <a:pt x="49149" y="304545"/>
                  </a:lnTo>
                  <a:lnTo>
                    <a:pt x="41148" y="319277"/>
                  </a:lnTo>
                  <a:lnTo>
                    <a:pt x="33147" y="332993"/>
                  </a:lnTo>
                  <a:lnTo>
                    <a:pt x="24892" y="345566"/>
                  </a:lnTo>
                  <a:lnTo>
                    <a:pt x="17018" y="356361"/>
                  </a:lnTo>
                  <a:lnTo>
                    <a:pt x="9398" y="365378"/>
                  </a:lnTo>
                  <a:lnTo>
                    <a:pt x="0" y="374141"/>
                  </a:lnTo>
                  <a:lnTo>
                    <a:pt x="25908" y="402081"/>
                  </a:lnTo>
                  <a:lnTo>
                    <a:pt x="35306" y="393318"/>
                  </a:lnTo>
                  <a:lnTo>
                    <a:pt x="45847" y="381380"/>
                  </a:lnTo>
                  <a:lnTo>
                    <a:pt x="55626" y="368045"/>
                  </a:lnTo>
                  <a:lnTo>
                    <a:pt x="65024" y="353948"/>
                  </a:lnTo>
                  <a:lnTo>
                    <a:pt x="73914" y="338581"/>
                  </a:lnTo>
                  <a:lnTo>
                    <a:pt x="82677" y="322706"/>
                  </a:lnTo>
                  <a:lnTo>
                    <a:pt x="91186" y="306577"/>
                  </a:lnTo>
                  <a:lnTo>
                    <a:pt x="99568" y="289940"/>
                  </a:lnTo>
                  <a:lnTo>
                    <a:pt x="116205" y="257301"/>
                  </a:lnTo>
                  <a:lnTo>
                    <a:pt x="124460" y="241553"/>
                  </a:lnTo>
                  <a:lnTo>
                    <a:pt x="132842" y="226440"/>
                  </a:lnTo>
                  <a:lnTo>
                    <a:pt x="141224" y="212470"/>
                  </a:lnTo>
                  <a:close/>
                </a:path>
                <a:path w="1453134" h="402081">
                  <a:moveTo>
                    <a:pt x="137668" y="149605"/>
                  </a:moveTo>
                  <a:lnTo>
                    <a:pt x="135387" y="156448"/>
                  </a:lnTo>
                  <a:lnTo>
                    <a:pt x="137922" y="153542"/>
                  </a:lnTo>
                  <a:lnTo>
                    <a:pt x="141605" y="139318"/>
                  </a:lnTo>
                  <a:lnTo>
                    <a:pt x="137668" y="149605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109"/>
            <p:cNvSpPr/>
            <p:nvPr/>
          </p:nvSpPr>
          <p:spPr>
            <a:xfrm>
              <a:off x="1938147" y="3242564"/>
              <a:ext cx="1933575" cy="403860"/>
            </a:xfrm>
            <a:custGeom>
              <a:avLst/>
              <a:gdLst/>
              <a:ahLst/>
              <a:cxnLst/>
              <a:rect l="l" t="t" r="r" b="b"/>
              <a:pathLst>
                <a:path w="1933575" h="403860">
                  <a:moveTo>
                    <a:pt x="13195" y="364826"/>
                  </a:moveTo>
                  <a:lnTo>
                    <a:pt x="12992" y="364765"/>
                  </a:lnTo>
                  <a:lnTo>
                    <a:pt x="12813" y="364984"/>
                  </a:lnTo>
                  <a:lnTo>
                    <a:pt x="11048" y="367156"/>
                  </a:lnTo>
                  <a:lnTo>
                    <a:pt x="13842" y="402590"/>
                  </a:lnTo>
                  <a:lnTo>
                    <a:pt x="14357" y="364344"/>
                  </a:lnTo>
                  <a:lnTo>
                    <a:pt x="13274" y="364793"/>
                  </a:lnTo>
                  <a:lnTo>
                    <a:pt x="13476" y="364168"/>
                  </a:lnTo>
                  <a:lnTo>
                    <a:pt x="13496" y="364374"/>
                  </a:lnTo>
                  <a:lnTo>
                    <a:pt x="14357" y="364344"/>
                  </a:lnTo>
                  <a:lnTo>
                    <a:pt x="16763" y="363347"/>
                  </a:lnTo>
                  <a:lnTo>
                    <a:pt x="17398" y="345948"/>
                  </a:lnTo>
                  <a:lnTo>
                    <a:pt x="15366" y="356362"/>
                  </a:lnTo>
                  <a:lnTo>
                    <a:pt x="14604" y="360172"/>
                  </a:lnTo>
                  <a:lnTo>
                    <a:pt x="16128" y="362838"/>
                  </a:lnTo>
                  <a:lnTo>
                    <a:pt x="15017" y="363783"/>
                  </a:lnTo>
                  <a:lnTo>
                    <a:pt x="14128" y="364005"/>
                  </a:lnTo>
                  <a:lnTo>
                    <a:pt x="13607" y="364008"/>
                  </a:lnTo>
                  <a:lnTo>
                    <a:pt x="13536" y="363734"/>
                  </a:lnTo>
                  <a:lnTo>
                    <a:pt x="13281" y="364217"/>
                  </a:lnTo>
                  <a:lnTo>
                    <a:pt x="13141" y="364581"/>
                  </a:lnTo>
                  <a:lnTo>
                    <a:pt x="13210" y="364820"/>
                  </a:lnTo>
                  <a:lnTo>
                    <a:pt x="13080" y="365252"/>
                  </a:lnTo>
                  <a:lnTo>
                    <a:pt x="12416" y="365994"/>
                  </a:lnTo>
                  <a:lnTo>
                    <a:pt x="12064" y="366522"/>
                  </a:lnTo>
                  <a:lnTo>
                    <a:pt x="12283" y="366107"/>
                  </a:lnTo>
                  <a:lnTo>
                    <a:pt x="12893" y="364951"/>
                  </a:lnTo>
                  <a:lnTo>
                    <a:pt x="13195" y="364826"/>
                  </a:lnTo>
                  <a:close/>
                </a:path>
                <a:path w="1933575" h="403860">
                  <a:moveTo>
                    <a:pt x="12416" y="365994"/>
                  </a:moveTo>
                  <a:lnTo>
                    <a:pt x="13080" y="365252"/>
                  </a:lnTo>
                  <a:lnTo>
                    <a:pt x="13195" y="364826"/>
                  </a:lnTo>
                  <a:lnTo>
                    <a:pt x="12893" y="364951"/>
                  </a:lnTo>
                  <a:lnTo>
                    <a:pt x="12283" y="366107"/>
                  </a:lnTo>
                  <a:lnTo>
                    <a:pt x="12064" y="366522"/>
                  </a:lnTo>
                  <a:lnTo>
                    <a:pt x="12416" y="365994"/>
                  </a:lnTo>
                  <a:close/>
                </a:path>
                <a:path w="1933575" h="403860">
                  <a:moveTo>
                    <a:pt x="13141" y="364581"/>
                  </a:moveTo>
                  <a:lnTo>
                    <a:pt x="13281" y="364217"/>
                  </a:lnTo>
                  <a:lnTo>
                    <a:pt x="12700" y="364363"/>
                  </a:lnTo>
                  <a:lnTo>
                    <a:pt x="5333" y="365506"/>
                  </a:lnTo>
                  <a:lnTo>
                    <a:pt x="0" y="366775"/>
                  </a:lnTo>
                  <a:lnTo>
                    <a:pt x="8381" y="403860"/>
                  </a:lnTo>
                  <a:lnTo>
                    <a:pt x="13842" y="402590"/>
                  </a:lnTo>
                  <a:lnTo>
                    <a:pt x="11048" y="367156"/>
                  </a:lnTo>
                  <a:lnTo>
                    <a:pt x="11556" y="365506"/>
                  </a:lnTo>
                  <a:lnTo>
                    <a:pt x="13065" y="364625"/>
                  </a:lnTo>
                  <a:close/>
                </a:path>
                <a:path w="1933575" h="403860">
                  <a:moveTo>
                    <a:pt x="13195" y="364826"/>
                  </a:moveTo>
                  <a:lnTo>
                    <a:pt x="13065" y="364625"/>
                  </a:lnTo>
                  <a:lnTo>
                    <a:pt x="11556" y="365506"/>
                  </a:lnTo>
                  <a:lnTo>
                    <a:pt x="11048" y="367156"/>
                  </a:lnTo>
                  <a:lnTo>
                    <a:pt x="12813" y="364984"/>
                  </a:lnTo>
                  <a:lnTo>
                    <a:pt x="12992" y="364765"/>
                  </a:lnTo>
                  <a:lnTo>
                    <a:pt x="13195" y="364826"/>
                  </a:lnTo>
                  <a:close/>
                </a:path>
                <a:path w="1933575" h="403860">
                  <a:moveTo>
                    <a:pt x="13375" y="364556"/>
                  </a:moveTo>
                  <a:lnTo>
                    <a:pt x="13219" y="364790"/>
                  </a:lnTo>
                  <a:lnTo>
                    <a:pt x="14357" y="364344"/>
                  </a:lnTo>
                  <a:lnTo>
                    <a:pt x="13364" y="364307"/>
                  </a:lnTo>
                  <a:lnTo>
                    <a:pt x="13546" y="364151"/>
                  </a:lnTo>
                  <a:lnTo>
                    <a:pt x="13311" y="364482"/>
                  </a:lnTo>
                  <a:lnTo>
                    <a:pt x="13219" y="364790"/>
                  </a:lnTo>
                  <a:lnTo>
                    <a:pt x="13375" y="364556"/>
                  </a:lnTo>
                  <a:close/>
                </a:path>
                <a:path w="1933575" h="403860">
                  <a:moveTo>
                    <a:pt x="14477" y="361950"/>
                  </a:moveTo>
                  <a:lnTo>
                    <a:pt x="13536" y="363734"/>
                  </a:lnTo>
                  <a:lnTo>
                    <a:pt x="13607" y="364008"/>
                  </a:lnTo>
                  <a:lnTo>
                    <a:pt x="14350" y="363093"/>
                  </a:lnTo>
                  <a:lnTo>
                    <a:pt x="16128" y="362838"/>
                  </a:lnTo>
                  <a:lnTo>
                    <a:pt x="14604" y="360172"/>
                  </a:lnTo>
                  <a:lnTo>
                    <a:pt x="13536" y="363734"/>
                  </a:lnTo>
                  <a:lnTo>
                    <a:pt x="14477" y="361950"/>
                  </a:lnTo>
                  <a:close/>
                </a:path>
                <a:path w="1933575" h="403860">
                  <a:moveTo>
                    <a:pt x="15017" y="363783"/>
                  </a:moveTo>
                  <a:lnTo>
                    <a:pt x="16128" y="362838"/>
                  </a:lnTo>
                  <a:lnTo>
                    <a:pt x="14350" y="363093"/>
                  </a:lnTo>
                  <a:lnTo>
                    <a:pt x="13607" y="364008"/>
                  </a:lnTo>
                  <a:lnTo>
                    <a:pt x="14128" y="364005"/>
                  </a:lnTo>
                  <a:lnTo>
                    <a:pt x="15017" y="363783"/>
                  </a:lnTo>
                  <a:close/>
                </a:path>
                <a:path w="1933575" h="403860">
                  <a:moveTo>
                    <a:pt x="18160" y="402081"/>
                  </a:moveTo>
                  <a:lnTo>
                    <a:pt x="25145" y="400558"/>
                  </a:lnTo>
                  <a:lnTo>
                    <a:pt x="26923" y="400177"/>
                  </a:lnTo>
                  <a:lnTo>
                    <a:pt x="30352" y="398525"/>
                  </a:lnTo>
                  <a:lnTo>
                    <a:pt x="35051" y="395859"/>
                  </a:lnTo>
                  <a:lnTo>
                    <a:pt x="37083" y="394716"/>
                  </a:lnTo>
                  <a:lnTo>
                    <a:pt x="40258" y="391541"/>
                  </a:lnTo>
                  <a:lnTo>
                    <a:pt x="43560" y="387477"/>
                  </a:lnTo>
                  <a:lnTo>
                    <a:pt x="45846" y="384175"/>
                  </a:lnTo>
                  <a:lnTo>
                    <a:pt x="48259" y="379603"/>
                  </a:lnTo>
                  <a:lnTo>
                    <a:pt x="49529" y="376300"/>
                  </a:lnTo>
                  <a:lnTo>
                    <a:pt x="51053" y="371221"/>
                  </a:lnTo>
                  <a:lnTo>
                    <a:pt x="52577" y="364363"/>
                  </a:lnTo>
                  <a:lnTo>
                    <a:pt x="54863" y="353060"/>
                  </a:lnTo>
                  <a:lnTo>
                    <a:pt x="54736" y="353187"/>
                  </a:lnTo>
                  <a:lnTo>
                    <a:pt x="53085" y="289560"/>
                  </a:lnTo>
                  <a:lnTo>
                    <a:pt x="38480" y="308990"/>
                  </a:lnTo>
                  <a:lnTo>
                    <a:pt x="30860" y="319277"/>
                  </a:lnTo>
                  <a:lnTo>
                    <a:pt x="23367" y="330835"/>
                  </a:lnTo>
                  <a:lnTo>
                    <a:pt x="20954" y="335534"/>
                  </a:lnTo>
                  <a:lnTo>
                    <a:pt x="19684" y="338327"/>
                  </a:lnTo>
                  <a:lnTo>
                    <a:pt x="17398" y="345948"/>
                  </a:lnTo>
                  <a:lnTo>
                    <a:pt x="16763" y="363347"/>
                  </a:lnTo>
                  <a:lnTo>
                    <a:pt x="14357" y="364344"/>
                  </a:lnTo>
                  <a:lnTo>
                    <a:pt x="13842" y="402590"/>
                  </a:lnTo>
                  <a:lnTo>
                    <a:pt x="18160" y="402081"/>
                  </a:lnTo>
                  <a:close/>
                </a:path>
                <a:path w="1933575" h="403860">
                  <a:moveTo>
                    <a:pt x="417702" y="74549"/>
                  </a:moveTo>
                  <a:lnTo>
                    <a:pt x="397636" y="85978"/>
                  </a:lnTo>
                  <a:lnTo>
                    <a:pt x="393191" y="87757"/>
                  </a:lnTo>
                  <a:lnTo>
                    <a:pt x="395517" y="86503"/>
                  </a:lnTo>
                  <a:lnTo>
                    <a:pt x="384301" y="89281"/>
                  </a:lnTo>
                  <a:lnTo>
                    <a:pt x="370713" y="93345"/>
                  </a:lnTo>
                  <a:lnTo>
                    <a:pt x="345313" y="102997"/>
                  </a:lnTo>
                  <a:lnTo>
                    <a:pt x="321182" y="114300"/>
                  </a:lnTo>
                  <a:lnTo>
                    <a:pt x="301082" y="125584"/>
                  </a:lnTo>
                  <a:lnTo>
                    <a:pt x="281050" y="131952"/>
                  </a:lnTo>
                  <a:lnTo>
                    <a:pt x="260984" y="140588"/>
                  </a:lnTo>
                  <a:lnTo>
                    <a:pt x="242442" y="150495"/>
                  </a:lnTo>
                  <a:lnTo>
                    <a:pt x="225170" y="161289"/>
                  </a:lnTo>
                  <a:lnTo>
                    <a:pt x="208660" y="172593"/>
                  </a:lnTo>
                  <a:lnTo>
                    <a:pt x="192785" y="184150"/>
                  </a:lnTo>
                  <a:lnTo>
                    <a:pt x="177037" y="195452"/>
                  </a:lnTo>
                  <a:lnTo>
                    <a:pt x="160400" y="207010"/>
                  </a:lnTo>
                  <a:lnTo>
                    <a:pt x="157860" y="208661"/>
                  </a:lnTo>
                  <a:lnTo>
                    <a:pt x="153288" y="211709"/>
                  </a:lnTo>
                  <a:lnTo>
                    <a:pt x="148081" y="215264"/>
                  </a:lnTo>
                  <a:lnTo>
                    <a:pt x="141731" y="219710"/>
                  </a:lnTo>
                  <a:lnTo>
                    <a:pt x="134238" y="224789"/>
                  </a:lnTo>
                  <a:lnTo>
                    <a:pt x="126364" y="230377"/>
                  </a:lnTo>
                  <a:lnTo>
                    <a:pt x="109473" y="242443"/>
                  </a:lnTo>
                  <a:lnTo>
                    <a:pt x="92328" y="255015"/>
                  </a:lnTo>
                  <a:lnTo>
                    <a:pt x="84073" y="261365"/>
                  </a:lnTo>
                  <a:lnTo>
                    <a:pt x="76326" y="267462"/>
                  </a:lnTo>
                  <a:lnTo>
                    <a:pt x="69214" y="273431"/>
                  </a:lnTo>
                  <a:lnTo>
                    <a:pt x="62737" y="279146"/>
                  </a:lnTo>
                  <a:lnTo>
                    <a:pt x="57022" y="284861"/>
                  </a:lnTo>
                  <a:lnTo>
                    <a:pt x="53085" y="289560"/>
                  </a:lnTo>
                  <a:lnTo>
                    <a:pt x="54736" y="353187"/>
                  </a:lnTo>
                  <a:lnTo>
                    <a:pt x="54863" y="353060"/>
                  </a:lnTo>
                  <a:lnTo>
                    <a:pt x="55067" y="352526"/>
                  </a:lnTo>
                  <a:lnTo>
                    <a:pt x="55879" y="350393"/>
                  </a:lnTo>
                  <a:lnTo>
                    <a:pt x="57150" y="348361"/>
                  </a:lnTo>
                  <a:lnTo>
                    <a:pt x="62610" y="340233"/>
                  </a:lnTo>
                  <a:lnTo>
                    <a:pt x="69087" y="331597"/>
                  </a:lnTo>
                  <a:lnTo>
                    <a:pt x="83565" y="312420"/>
                  </a:lnTo>
                  <a:lnTo>
                    <a:pt x="86105" y="309499"/>
                  </a:lnTo>
                  <a:lnTo>
                    <a:pt x="89407" y="306324"/>
                  </a:lnTo>
                  <a:lnTo>
                    <a:pt x="94487" y="302006"/>
                  </a:lnTo>
                  <a:lnTo>
                    <a:pt x="100583" y="296799"/>
                  </a:lnTo>
                  <a:lnTo>
                    <a:pt x="107822" y="291211"/>
                  </a:lnTo>
                  <a:lnTo>
                    <a:pt x="115442" y="285369"/>
                  </a:lnTo>
                  <a:lnTo>
                    <a:pt x="132079" y="273176"/>
                  </a:lnTo>
                  <a:lnTo>
                    <a:pt x="148462" y="261365"/>
                  </a:lnTo>
                  <a:lnTo>
                    <a:pt x="156209" y="255905"/>
                  </a:lnTo>
                  <a:lnTo>
                    <a:pt x="163194" y="251078"/>
                  </a:lnTo>
                  <a:lnTo>
                    <a:pt x="169671" y="246761"/>
                  </a:lnTo>
                  <a:lnTo>
                    <a:pt x="175132" y="242950"/>
                  </a:lnTo>
                  <a:lnTo>
                    <a:pt x="178942" y="240411"/>
                  </a:lnTo>
                  <a:lnTo>
                    <a:pt x="181990" y="238251"/>
                  </a:lnTo>
                  <a:lnTo>
                    <a:pt x="198627" y="226949"/>
                  </a:lnTo>
                  <a:lnTo>
                    <a:pt x="215137" y="215011"/>
                  </a:lnTo>
                  <a:lnTo>
                    <a:pt x="231012" y="203453"/>
                  </a:lnTo>
                  <a:lnTo>
                    <a:pt x="246760" y="192659"/>
                  </a:lnTo>
                  <a:lnTo>
                    <a:pt x="262508" y="182880"/>
                  </a:lnTo>
                  <a:lnTo>
                    <a:pt x="278891" y="174116"/>
                  </a:lnTo>
                  <a:lnTo>
                    <a:pt x="295909" y="167005"/>
                  </a:lnTo>
                  <a:lnTo>
                    <a:pt x="299465" y="126491"/>
                  </a:lnTo>
                  <a:lnTo>
                    <a:pt x="303021" y="124968"/>
                  </a:lnTo>
                  <a:lnTo>
                    <a:pt x="314451" y="161289"/>
                  </a:lnTo>
                  <a:lnTo>
                    <a:pt x="318007" y="159765"/>
                  </a:lnTo>
                  <a:lnTo>
                    <a:pt x="339725" y="147700"/>
                  </a:lnTo>
                  <a:lnTo>
                    <a:pt x="361441" y="137540"/>
                  </a:lnTo>
                  <a:lnTo>
                    <a:pt x="384047" y="129032"/>
                  </a:lnTo>
                  <a:lnTo>
                    <a:pt x="395096" y="125857"/>
                  </a:lnTo>
                  <a:lnTo>
                    <a:pt x="406653" y="123062"/>
                  </a:lnTo>
                  <a:lnTo>
                    <a:pt x="408177" y="122682"/>
                  </a:lnTo>
                  <a:lnTo>
                    <a:pt x="411098" y="121285"/>
                  </a:lnTo>
                  <a:lnTo>
                    <a:pt x="435736" y="108203"/>
                  </a:lnTo>
                  <a:lnTo>
                    <a:pt x="460247" y="97155"/>
                  </a:lnTo>
                  <a:lnTo>
                    <a:pt x="485520" y="87630"/>
                  </a:lnTo>
                  <a:lnTo>
                    <a:pt x="511936" y="79121"/>
                  </a:lnTo>
                  <a:lnTo>
                    <a:pt x="538860" y="72009"/>
                  </a:lnTo>
                  <a:lnTo>
                    <a:pt x="566673" y="65786"/>
                  </a:lnTo>
                  <a:lnTo>
                    <a:pt x="594867" y="60578"/>
                  </a:lnTo>
                  <a:lnTo>
                    <a:pt x="623569" y="56261"/>
                  </a:lnTo>
                  <a:lnTo>
                    <a:pt x="652526" y="52577"/>
                  </a:lnTo>
                  <a:lnTo>
                    <a:pt x="681608" y="49530"/>
                  </a:lnTo>
                  <a:lnTo>
                    <a:pt x="740028" y="44958"/>
                  </a:lnTo>
                  <a:lnTo>
                    <a:pt x="797432" y="41275"/>
                  </a:lnTo>
                  <a:lnTo>
                    <a:pt x="825626" y="39750"/>
                  </a:lnTo>
                  <a:lnTo>
                    <a:pt x="853313" y="37973"/>
                  </a:lnTo>
                  <a:lnTo>
                    <a:pt x="920750" y="38988"/>
                  </a:lnTo>
                  <a:lnTo>
                    <a:pt x="989202" y="39497"/>
                  </a:lnTo>
                  <a:lnTo>
                    <a:pt x="1057402" y="39877"/>
                  </a:lnTo>
                  <a:lnTo>
                    <a:pt x="1125220" y="40894"/>
                  </a:lnTo>
                  <a:lnTo>
                    <a:pt x="1192783" y="42545"/>
                  </a:lnTo>
                  <a:lnTo>
                    <a:pt x="1260220" y="45593"/>
                  </a:lnTo>
                  <a:lnTo>
                    <a:pt x="1327530" y="50291"/>
                  </a:lnTo>
                  <a:lnTo>
                    <a:pt x="1361058" y="53466"/>
                  </a:lnTo>
                  <a:lnTo>
                    <a:pt x="1393216" y="56986"/>
                  </a:lnTo>
                  <a:lnTo>
                    <a:pt x="1416303" y="64135"/>
                  </a:lnTo>
                  <a:lnTo>
                    <a:pt x="1442085" y="71247"/>
                  </a:lnTo>
                  <a:lnTo>
                    <a:pt x="1468119" y="77597"/>
                  </a:lnTo>
                  <a:lnTo>
                    <a:pt x="1488566" y="81152"/>
                  </a:lnTo>
                  <a:lnTo>
                    <a:pt x="1502537" y="46227"/>
                  </a:lnTo>
                  <a:lnTo>
                    <a:pt x="1477010" y="40639"/>
                  </a:lnTo>
                  <a:lnTo>
                    <a:pt x="1452244" y="34544"/>
                  </a:lnTo>
                  <a:lnTo>
                    <a:pt x="1427479" y="27686"/>
                  </a:lnTo>
                  <a:lnTo>
                    <a:pt x="1402461" y="20065"/>
                  </a:lnTo>
                  <a:lnTo>
                    <a:pt x="1398904" y="19303"/>
                  </a:lnTo>
                  <a:lnTo>
                    <a:pt x="1394714" y="57150"/>
                  </a:lnTo>
                  <a:lnTo>
                    <a:pt x="1391285" y="56387"/>
                  </a:lnTo>
                  <a:lnTo>
                    <a:pt x="1364614" y="15494"/>
                  </a:lnTo>
                  <a:lnTo>
                    <a:pt x="1330198" y="12319"/>
                  </a:lnTo>
                  <a:lnTo>
                    <a:pt x="1261871" y="7620"/>
                  </a:lnTo>
                  <a:lnTo>
                    <a:pt x="1193800" y="4572"/>
                  </a:lnTo>
                  <a:lnTo>
                    <a:pt x="1125727" y="2794"/>
                  </a:lnTo>
                  <a:lnTo>
                    <a:pt x="1057655" y="1905"/>
                  </a:lnTo>
                  <a:lnTo>
                    <a:pt x="989583" y="1524"/>
                  </a:lnTo>
                  <a:lnTo>
                    <a:pt x="921257" y="888"/>
                  </a:lnTo>
                  <a:lnTo>
                    <a:pt x="850900" y="0"/>
                  </a:lnTo>
                  <a:lnTo>
                    <a:pt x="823340" y="1650"/>
                  </a:lnTo>
                  <a:lnTo>
                    <a:pt x="795146" y="3301"/>
                  </a:lnTo>
                  <a:lnTo>
                    <a:pt x="736980" y="6985"/>
                  </a:lnTo>
                  <a:lnTo>
                    <a:pt x="677671" y="11684"/>
                  </a:lnTo>
                  <a:lnTo>
                    <a:pt x="647700" y="14732"/>
                  </a:lnTo>
                  <a:lnTo>
                    <a:pt x="617727" y="18541"/>
                  </a:lnTo>
                  <a:lnTo>
                    <a:pt x="588009" y="23113"/>
                  </a:lnTo>
                  <a:lnTo>
                    <a:pt x="558291" y="28575"/>
                  </a:lnTo>
                  <a:lnTo>
                    <a:pt x="529082" y="35178"/>
                  </a:lnTo>
                  <a:lnTo>
                    <a:pt x="500252" y="42799"/>
                  </a:lnTo>
                  <a:lnTo>
                    <a:pt x="472058" y="51943"/>
                  </a:lnTo>
                  <a:lnTo>
                    <a:pt x="444500" y="62357"/>
                  </a:lnTo>
                  <a:lnTo>
                    <a:pt x="417702" y="74549"/>
                  </a:lnTo>
                  <a:close/>
                </a:path>
                <a:path w="1933575" h="403860">
                  <a:moveTo>
                    <a:pt x="397636" y="85978"/>
                  </a:moveTo>
                  <a:lnTo>
                    <a:pt x="417702" y="74549"/>
                  </a:lnTo>
                  <a:lnTo>
                    <a:pt x="395517" y="86503"/>
                  </a:lnTo>
                  <a:lnTo>
                    <a:pt x="393191" y="87757"/>
                  </a:lnTo>
                  <a:lnTo>
                    <a:pt x="397636" y="85978"/>
                  </a:lnTo>
                  <a:close/>
                </a:path>
                <a:path w="1933575" h="403860">
                  <a:moveTo>
                    <a:pt x="1398904" y="19303"/>
                  </a:moveTo>
                  <a:lnTo>
                    <a:pt x="1364614" y="15494"/>
                  </a:lnTo>
                  <a:lnTo>
                    <a:pt x="1391285" y="56387"/>
                  </a:lnTo>
                  <a:lnTo>
                    <a:pt x="1394714" y="57150"/>
                  </a:lnTo>
                  <a:lnTo>
                    <a:pt x="1398904" y="19303"/>
                  </a:lnTo>
                  <a:close/>
                </a:path>
                <a:path w="1933575" h="403860">
                  <a:moveTo>
                    <a:pt x="1538351" y="64897"/>
                  </a:moveTo>
                  <a:lnTo>
                    <a:pt x="1523873" y="57912"/>
                  </a:lnTo>
                  <a:lnTo>
                    <a:pt x="1508252" y="48513"/>
                  </a:lnTo>
                  <a:lnTo>
                    <a:pt x="1506474" y="47371"/>
                  </a:lnTo>
                  <a:lnTo>
                    <a:pt x="1502537" y="46227"/>
                  </a:lnTo>
                  <a:lnTo>
                    <a:pt x="1488566" y="81152"/>
                  </a:lnTo>
                  <a:lnTo>
                    <a:pt x="1468119" y="77597"/>
                  </a:lnTo>
                  <a:lnTo>
                    <a:pt x="1491236" y="82758"/>
                  </a:lnTo>
                  <a:lnTo>
                    <a:pt x="1494281" y="83438"/>
                  </a:lnTo>
                  <a:lnTo>
                    <a:pt x="1504188" y="90550"/>
                  </a:lnTo>
                  <a:lnTo>
                    <a:pt x="1521460" y="99187"/>
                  </a:lnTo>
                  <a:lnTo>
                    <a:pt x="1538731" y="106299"/>
                  </a:lnTo>
                  <a:lnTo>
                    <a:pt x="1556003" y="112395"/>
                  </a:lnTo>
                  <a:lnTo>
                    <a:pt x="1589531" y="123444"/>
                  </a:lnTo>
                  <a:lnTo>
                    <a:pt x="1605914" y="129032"/>
                  </a:lnTo>
                  <a:lnTo>
                    <a:pt x="1622170" y="135509"/>
                  </a:lnTo>
                  <a:lnTo>
                    <a:pt x="1660905" y="152273"/>
                  </a:lnTo>
                  <a:lnTo>
                    <a:pt x="1700276" y="167639"/>
                  </a:lnTo>
                  <a:lnTo>
                    <a:pt x="1740407" y="181356"/>
                  </a:lnTo>
                  <a:lnTo>
                    <a:pt x="1761363" y="187833"/>
                  </a:lnTo>
                  <a:lnTo>
                    <a:pt x="1782952" y="194056"/>
                  </a:lnTo>
                  <a:lnTo>
                    <a:pt x="1800098" y="199136"/>
                  </a:lnTo>
                  <a:lnTo>
                    <a:pt x="1818335" y="204568"/>
                  </a:lnTo>
                  <a:lnTo>
                    <a:pt x="1835912" y="209803"/>
                  </a:lnTo>
                  <a:lnTo>
                    <a:pt x="1933575" y="215391"/>
                  </a:lnTo>
                  <a:lnTo>
                    <a:pt x="1837308" y="131445"/>
                  </a:lnTo>
                  <a:lnTo>
                    <a:pt x="1846833" y="173227"/>
                  </a:lnTo>
                  <a:lnTo>
                    <a:pt x="1827923" y="167615"/>
                  </a:lnTo>
                  <a:lnTo>
                    <a:pt x="1810892" y="162560"/>
                  </a:lnTo>
                  <a:lnTo>
                    <a:pt x="1793366" y="157352"/>
                  </a:lnTo>
                  <a:lnTo>
                    <a:pt x="1772539" y="151511"/>
                  </a:lnTo>
                  <a:lnTo>
                    <a:pt x="1752727" y="145414"/>
                  </a:lnTo>
                  <a:lnTo>
                    <a:pt x="1714118" y="132080"/>
                  </a:lnTo>
                  <a:lnTo>
                    <a:pt x="1676018" y="117348"/>
                  </a:lnTo>
                  <a:lnTo>
                    <a:pt x="1636140" y="100075"/>
                  </a:lnTo>
                  <a:lnTo>
                    <a:pt x="1618488" y="93090"/>
                  </a:lnTo>
                  <a:lnTo>
                    <a:pt x="1601342" y="87122"/>
                  </a:lnTo>
                  <a:lnTo>
                    <a:pt x="1568577" y="76453"/>
                  </a:lnTo>
                  <a:lnTo>
                    <a:pt x="1553337" y="71120"/>
                  </a:lnTo>
                  <a:lnTo>
                    <a:pt x="1538351" y="64897"/>
                  </a:lnTo>
                  <a:close/>
                </a:path>
                <a:path w="1933575" h="403860">
                  <a:moveTo>
                    <a:pt x="1835912" y="209803"/>
                  </a:moveTo>
                  <a:lnTo>
                    <a:pt x="1818335" y="204568"/>
                  </a:lnTo>
                  <a:lnTo>
                    <a:pt x="1808606" y="242062"/>
                  </a:lnTo>
                  <a:lnTo>
                    <a:pt x="1933575" y="215391"/>
                  </a:lnTo>
                  <a:lnTo>
                    <a:pt x="1835912" y="209803"/>
                  </a:lnTo>
                  <a:close/>
                </a:path>
                <a:path w="1933575" h="403860">
                  <a:moveTo>
                    <a:pt x="299465" y="126491"/>
                  </a:moveTo>
                  <a:lnTo>
                    <a:pt x="295909" y="167005"/>
                  </a:lnTo>
                  <a:lnTo>
                    <a:pt x="314451" y="161289"/>
                  </a:lnTo>
                  <a:lnTo>
                    <a:pt x="303021" y="124968"/>
                  </a:lnTo>
                  <a:lnTo>
                    <a:pt x="299465" y="126491"/>
                  </a:lnTo>
                  <a:close/>
                </a:path>
                <a:path w="1933575" h="403860">
                  <a:moveTo>
                    <a:pt x="1846833" y="173227"/>
                  </a:moveTo>
                  <a:lnTo>
                    <a:pt x="1837308" y="131445"/>
                  </a:lnTo>
                  <a:lnTo>
                    <a:pt x="1827923" y="167615"/>
                  </a:lnTo>
                  <a:lnTo>
                    <a:pt x="1846833" y="173227"/>
                  </a:lnTo>
                  <a:close/>
                </a:path>
                <a:path w="1933575" h="403860">
                  <a:moveTo>
                    <a:pt x="1504188" y="90550"/>
                  </a:moveTo>
                  <a:lnTo>
                    <a:pt x="1494281" y="83438"/>
                  </a:lnTo>
                  <a:lnTo>
                    <a:pt x="1491236" y="82758"/>
                  </a:lnTo>
                  <a:lnTo>
                    <a:pt x="1504188" y="90550"/>
                  </a:lnTo>
                  <a:close/>
                </a:path>
                <a:path w="1933575" h="403860">
                  <a:moveTo>
                    <a:pt x="57150" y="348361"/>
                  </a:moveTo>
                  <a:lnTo>
                    <a:pt x="55879" y="350393"/>
                  </a:lnTo>
                  <a:lnTo>
                    <a:pt x="55067" y="352526"/>
                  </a:lnTo>
                  <a:lnTo>
                    <a:pt x="57150" y="348361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110"/>
            <p:cNvSpPr/>
            <p:nvPr/>
          </p:nvSpPr>
          <p:spPr>
            <a:xfrm>
              <a:off x="1959483" y="3810507"/>
              <a:ext cx="1444370" cy="432181"/>
            </a:xfrm>
            <a:custGeom>
              <a:avLst/>
              <a:gdLst/>
              <a:ahLst/>
              <a:cxnLst/>
              <a:rect l="l" t="t" r="r" b="b"/>
              <a:pathLst>
                <a:path w="1444370" h="432180">
                  <a:moveTo>
                    <a:pt x="181991" y="71247"/>
                  </a:moveTo>
                  <a:lnTo>
                    <a:pt x="161036" y="63881"/>
                  </a:lnTo>
                  <a:lnTo>
                    <a:pt x="164337" y="104521"/>
                  </a:lnTo>
                  <a:lnTo>
                    <a:pt x="169291" y="107188"/>
                  </a:lnTo>
                  <a:lnTo>
                    <a:pt x="181991" y="71247"/>
                  </a:lnTo>
                  <a:close/>
                </a:path>
                <a:path w="1444370" h="432180">
                  <a:moveTo>
                    <a:pt x="439547" y="192659"/>
                  </a:moveTo>
                  <a:lnTo>
                    <a:pt x="407543" y="183261"/>
                  </a:lnTo>
                  <a:lnTo>
                    <a:pt x="424434" y="227330"/>
                  </a:lnTo>
                  <a:lnTo>
                    <a:pt x="428752" y="229235"/>
                  </a:lnTo>
                  <a:lnTo>
                    <a:pt x="439547" y="192659"/>
                  </a:lnTo>
                  <a:close/>
                </a:path>
                <a:path w="1444370" h="432180">
                  <a:moveTo>
                    <a:pt x="702818" y="283845"/>
                  </a:moveTo>
                  <a:lnTo>
                    <a:pt x="681228" y="279654"/>
                  </a:lnTo>
                  <a:lnTo>
                    <a:pt x="692912" y="320548"/>
                  </a:lnTo>
                  <a:lnTo>
                    <a:pt x="695579" y="321310"/>
                  </a:lnTo>
                  <a:lnTo>
                    <a:pt x="702818" y="283845"/>
                  </a:lnTo>
                  <a:close/>
                </a:path>
                <a:path w="1444370" h="432180">
                  <a:moveTo>
                    <a:pt x="1349247" y="393954"/>
                  </a:moveTo>
                  <a:lnTo>
                    <a:pt x="1348994" y="355854"/>
                  </a:lnTo>
                  <a:lnTo>
                    <a:pt x="1330155" y="394033"/>
                  </a:lnTo>
                  <a:lnTo>
                    <a:pt x="1330325" y="432181"/>
                  </a:lnTo>
                  <a:lnTo>
                    <a:pt x="1444370" y="374523"/>
                  </a:lnTo>
                  <a:lnTo>
                    <a:pt x="1348994" y="355854"/>
                  </a:lnTo>
                  <a:lnTo>
                    <a:pt x="1349247" y="393954"/>
                  </a:lnTo>
                  <a:close/>
                </a:path>
                <a:path w="1444370" h="432180">
                  <a:moveTo>
                    <a:pt x="186944" y="73914"/>
                  </a:moveTo>
                  <a:lnTo>
                    <a:pt x="185419" y="72771"/>
                  </a:lnTo>
                  <a:lnTo>
                    <a:pt x="181991" y="71247"/>
                  </a:lnTo>
                  <a:lnTo>
                    <a:pt x="169291" y="107188"/>
                  </a:lnTo>
                  <a:lnTo>
                    <a:pt x="164337" y="104521"/>
                  </a:lnTo>
                  <a:lnTo>
                    <a:pt x="161036" y="63881"/>
                  </a:lnTo>
                  <a:lnTo>
                    <a:pt x="140335" y="54991"/>
                  </a:lnTo>
                  <a:lnTo>
                    <a:pt x="119761" y="44958"/>
                  </a:lnTo>
                  <a:lnTo>
                    <a:pt x="98933" y="34417"/>
                  </a:lnTo>
                  <a:lnTo>
                    <a:pt x="77469" y="23876"/>
                  </a:lnTo>
                  <a:lnTo>
                    <a:pt x="54991" y="13970"/>
                  </a:lnTo>
                  <a:lnTo>
                    <a:pt x="32004" y="5969"/>
                  </a:lnTo>
                  <a:lnTo>
                    <a:pt x="19812" y="2540"/>
                  </a:lnTo>
                  <a:lnTo>
                    <a:pt x="8381" y="0"/>
                  </a:lnTo>
                  <a:lnTo>
                    <a:pt x="0" y="37084"/>
                  </a:lnTo>
                  <a:lnTo>
                    <a:pt x="11556" y="39751"/>
                  </a:lnTo>
                  <a:lnTo>
                    <a:pt x="21717" y="42545"/>
                  </a:lnTo>
                  <a:lnTo>
                    <a:pt x="42164" y="49911"/>
                  </a:lnTo>
                  <a:lnTo>
                    <a:pt x="61975" y="58674"/>
                  </a:lnTo>
                  <a:lnTo>
                    <a:pt x="82042" y="68580"/>
                  </a:lnTo>
                  <a:lnTo>
                    <a:pt x="102489" y="78994"/>
                  </a:lnTo>
                  <a:lnTo>
                    <a:pt x="123698" y="89281"/>
                  </a:lnTo>
                  <a:lnTo>
                    <a:pt x="145923" y="98933"/>
                  </a:lnTo>
                  <a:lnTo>
                    <a:pt x="166705" y="106274"/>
                  </a:lnTo>
                  <a:lnTo>
                    <a:pt x="178054" y="114681"/>
                  </a:lnTo>
                  <a:lnTo>
                    <a:pt x="192912" y="124968"/>
                  </a:lnTo>
                  <a:lnTo>
                    <a:pt x="208280" y="134874"/>
                  </a:lnTo>
                  <a:lnTo>
                    <a:pt x="224281" y="144399"/>
                  </a:lnTo>
                  <a:lnTo>
                    <a:pt x="256921" y="162433"/>
                  </a:lnTo>
                  <a:lnTo>
                    <a:pt x="291084" y="179070"/>
                  </a:lnTo>
                  <a:lnTo>
                    <a:pt x="325881" y="194056"/>
                  </a:lnTo>
                  <a:lnTo>
                    <a:pt x="360680" y="207518"/>
                  </a:lnTo>
                  <a:lnTo>
                    <a:pt x="395224" y="219202"/>
                  </a:lnTo>
                  <a:lnTo>
                    <a:pt x="426487" y="228557"/>
                  </a:lnTo>
                  <a:lnTo>
                    <a:pt x="435483" y="233934"/>
                  </a:lnTo>
                  <a:lnTo>
                    <a:pt x="448691" y="240030"/>
                  </a:lnTo>
                  <a:lnTo>
                    <a:pt x="461772" y="244856"/>
                  </a:lnTo>
                  <a:lnTo>
                    <a:pt x="474344" y="248793"/>
                  </a:lnTo>
                  <a:lnTo>
                    <a:pt x="498602" y="255778"/>
                  </a:lnTo>
                  <a:lnTo>
                    <a:pt x="509905" y="259461"/>
                  </a:lnTo>
                  <a:lnTo>
                    <a:pt x="520573" y="263906"/>
                  </a:lnTo>
                  <a:lnTo>
                    <a:pt x="561848" y="281559"/>
                  </a:lnTo>
                  <a:lnTo>
                    <a:pt x="583438" y="290068"/>
                  </a:lnTo>
                  <a:lnTo>
                    <a:pt x="605155" y="297815"/>
                  </a:lnTo>
                  <a:lnTo>
                    <a:pt x="627126" y="304800"/>
                  </a:lnTo>
                  <a:lnTo>
                    <a:pt x="649478" y="311150"/>
                  </a:lnTo>
                  <a:lnTo>
                    <a:pt x="672338" y="316738"/>
                  </a:lnTo>
                  <a:lnTo>
                    <a:pt x="694434" y="321084"/>
                  </a:lnTo>
                  <a:lnTo>
                    <a:pt x="714883" y="328295"/>
                  </a:lnTo>
                  <a:lnTo>
                    <a:pt x="737489" y="335788"/>
                  </a:lnTo>
                  <a:lnTo>
                    <a:pt x="783082" y="348742"/>
                  </a:lnTo>
                  <a:lnTo>
                    <a:pt x="829437" y="359791"/>
                  </a:lnTo>
                  <a:lnTo>
                    <a:pt x="876173" y="368935"/>
                  </a:lnTo>
                  <a:lnTo>
                    <a:pt x="923417" y="376301"/>
                  </a:lnTo>
                  <a:lnTo>
                    <a:pt x="970915" y="382143"/>
                  </a:lnTo>
                  <a:lnTo>
                    <a:pt x="1018794" y="386588"/>
                  </a:lnTo>
                  <a:lnTo>
                    <a:pt x="1066546" y="389890"/>
                  </a:lnTo>
                  <a:lnTo>
                    <a:pt x="1114425" y="392176"/>
                  </a:lnTo>
                  <a:lnTo>
                    <a:pt x="1162431" y="393573"/>
                  </a:lnTo>
                  <a:lnTo>
                    <a:pt x="1210183" y="394208"/>
                  </a:lnTo>
                  <a:lnTo>
                    <a:pt x="1257808" y="394335"/>
                  </a:lnTo>
                  <a:lnTo>
                    <a:pt x="1330155" y="394033"/>
                  </a:lnTo>
                  <a:lnTo>
                    <a:pt x="1348994" y="355854"/>
                  </a:lnTo>
                  <a:lnTo>
                    <a:pt x="1444370" y="374523"/>
                  </a:lnTo>
                  <a:lnTo>
                    <a:pt x="1329817" y="317881"/>
                  </a:lnTo>
                  <a:lnTo>
                    <a:pt x="1329986" y="355933"/>
                  </a:lnTo>
                  <a:lnTo>
                    <a:pt x="1257935" y="356235"/>
                  </a:lnTo>
                  <a:lnTo>
                    <a:pt x="1210691" y="356108"/>
                  </a:lnTo>
                  <a:lnTo>
                    <a:pt x="1163574" y="355473"/>
                  </a:lnTo>
                  <a:lnTo>
                    <a:pt x="1116330" y="354076"/>
                  </a:lnTo>
                  <a:lnTo>
                    <a:pt x="1069086" y="351917"/>
                  </a:lnTo>
                  <a:lnTo>
                    <a:pt x="1022223" y="348615"/>
                  </a:lnTo>
                  <a:lnTo>
                    <a:pt x="975614" y="344297"/>
                  </a:lnTo>
                  <a:lnTo>
                    <a:pt x="929386" y="338709"/>
                  </a:lnTo>
                  <a:lnTo>
                    <a:pt x="883412" y="331470"/>
                  </a:lnTo>
                  <a:lnTo>
                    <a:pt x="838200" y="322707"/>
                  </a:lnTo>
                  <a:lnTo>
                    <a:pt x="793496" y="312166"/>
                  </a:lnTo>
                  <a:lnTo>
                    <a:pt x="749300" y="299466"/>
                  </a:lnTo>
                  <a:lnTo>
                    <a:pt x="727583" y="292481"/>
                  </a:lnTo>
                  <a:lnTo>
                    <a:pt x="705612" y="284607"/>
                  </a:lnTo>
                  <a:lnTo>
                    <a:pt x="702818" y="283845"/>
                  </a:lnTo>
                  <a:lnTo>
                    <a:pt x="695579" y="321310"/>
                  </a:lnTo>
                  <a:lnTo>
                    <a:pt x="692912" y="320548"/>
                  </a:lnTo>
                  <a:lnTo>
                    <a:pt x="681228" y="279654"/>
                  </a:lnTo>
                  <a:lnTo>
                    <a:pt x="659892" y="274574"/>
                  </a:lnTo>
                  <a:lnTo>
                    <a:pt x="638683" y="268478"/>
                  </a:lnTo>
                  <a:lnTo>
                    <a:pt x="617855" y="261874"/>
                  </a:lnTo>
                  <a:lnTo>
                    <a:pt x="597281" y="254508"/>
                  </a:lnTo>
                  <a:lnTo>
                    <a:pt x="576961" y="246634"/>
                  </a:lnTo>
                  <a:lnTo>
                    <a:pt x="534924" y="228600"/>
                  </a:lnTo>
                  <a:lnTo>
                    <a:pt x="521843" y="223393"/>
                  </a:lnTo>
                  <a:lnTo>
                    <a:pt x="509143" y="219075"/>
                  </a:lnTo>
                  <a:lnTo>
                    <a:pt x="485648" y="212344"/>
                  </a:lnTo>
                  <a:lnTo>
                    <a:pt x="474725" y="209042"/>
                  </a:lnTo>
                  <a:lnTo>
                    <a:pt x="464566" y="205486"/>
                  </a:lnTo>
                  <a:lnTo>
                    <a:pt x="454914" y="201168"/>
                  </a:lnTo>
                  <a:lnTo>
                    <a:pt x="443865" y="194564"/>
                  </a:lnTo>
                  <a:lnTo>
                    <a:pt x="442468" y="193802"/>
                  </a:lnTo>
                  <a:lnTo>
                    <a:pt x="439547" y="192659"/>
                  </a:lnTo>
                  <a:lnTo>
                    <a:pt x="428752" y="229235"/>
                  </a:lnTo>
                  <a:lnTo>
                    <a:pt x="424434" y="227330"/>
                  </a:lnTo>
                  <a:lnTo>
                    <a:pt x="407543" y="183261"/>
                  </a:lnTo>
                  <a:lnTo>
                    <a:pt x="374396" y="171958"/>
                  </a:lnTo>
                  <a:lnTo>
                    <a:pt x="340994" y="159131"/>
                  </a:lnTo>
                  <a:lnTo>
                    <a:pt x="307848" y="144780"/>
                  </a:lnTo>
                  <a:lnTo>
                    <a:pt x="275336" y="129032"/>
                  </a:lnTo>
                  <a:lnTo>
                    <a:pt x="243840" y="111760"/>
                  </a:lnTo>
                  <a:lnTo>
                    <a:pt x="228854" y="102870"/>
                  </a:lnTo>
                  <a:lnTo>
                    <a:pt x="214375" y="93472"/>
                  </a:lnTo>
                  <a:lnTo>
                    <a:pt x="200660" y="84074"/>
                  </a:lnTo>
                  <a:lnTo>
                    <a:pt x="186944" y="73914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111"/>
            <p:cNvSpPr/>
            <p:nvPr/>
          </p:nvSpPr>
          <p:spPr>
            <a:xfrm>
              <a:off x="5056378" y="4343127"/>
              <a:ext cx="48260" cy="40936"/>
            </a:xfrm>
            <a:custGeom>
              <a:avLst/>
              <a:gdLst/>
              <a:ahLst/>
              <a:cxnLst/>
              <a:rect l="l" t="t" r="r" b="b"/>
              <a:pathLst>
                <a:path w="48260" h="40936">
                  <a:moveTo>
                    <a:pt x="30607" y="39515"/>
                  </a:moveTo>
                  <a:lnTo>
                    <a:pt x="41233" y="33392"/>
                  </a:lnTo>
                  <a:lnTo>
                    <a:pt x="48099" y="23434"/>
                  </a:lnTo>
                  <a:lnTo>
                    <a:pt x="48260" y="12337"/>
                  </a:lnTo>
                  <a:lnTo>
                    <a:pt x="42594" y="4463"/>
                  </a:lnTo>
                  <a:lnTo>
                    <a:pt x="31410" y="0"/>
                  </a:lnTo>
                  <a:lnTo>
                    <a:pt x="17780" y="1415"/>
                  </a:lnTo>
                  <a:lnTo>
                    <a:pt x="7194" y="7442"/>
                  </a:lnTo>
                  <a:lnTo>
                    <a:pt x="260" y="17442"/>
                  </a:lnTo>
                  <a:lnTo>
                    <a:pt x="0" y="28593"/>
                  </a:lnTo>
                  <a:lnTo>
                    <a:pt x="5746" y="36509"/>
                  </a:lnTo>
                  <a:lnTo>
                    <a:pt x="16978" y="40936"/>
                  </a:lnTo>
                  <a:lnTo>
                    <a:pt x="30607" y="3951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40"/>
            <p:cNvSpPr/>
            <p:nvPr/>
          </p:nvSpPr>
          <p:spPr>
            <a:xfrm>
              <a:off x="876414" y="2286508"/>
              <a:ext cx="50076" cy="48767"/>
            </a:xfrm>
            <a:custGeom>
              <a:avLst/>
              <a:gdLst/>
              <a:ahLst/>
              <a:cxnLst/>
              <a:rect l="l" t="t" r="r" b="b"/>
              <a:pathLst>
                <a:path w="50076" h="48767">
                  <a:moveTo>
                    <a:pt x="20574" y="0"/>
                  </a:moveTo>
                  <a:lnTo>
                    <a:pt x="20054" y="100"/>
                  </a:lnTo>
                  <a:lnTo>
                    <a:pt x="8296" y="5856"/>
                  </a:lnTo>
                  <a:lnTo>
                    <a:pt x="1109" y="16181"/>
                  </a:lnTo>
                  <a:lnTo>
                    <a:pt x="0" y="28955"/>
                  </a:lnTo>
                  <a:lnTo>
                    <a:pt x="101" y="29477"/>
                  </a:lnTo>
                  <a:lnTo>
                    <a:pt x="5900" y="40888"/>
                  </a:lnTo>
                  <a:lnTo>
                    <a:pt x="16422" y="47807"/>
                  </a:lnTo>
                  <a:lnTo>
                    <a:pt x="29502" y="48767"/>
                  </a:lnTo>
                  <a:lnTo>
                    <a:pt x="30021" y="48667"/>
                  </a:lnTo>
                  <a:lnTo>
                    <a:pt x="41779" y="42911"/>
                  </a:lnTo>
                  <a:lnTo>
                    <a:pt x="48966" y="32586"/>
                  </a:lnTo>
                  <a:lnTo>
                    <a:pt x="50076" y="19812"/>
                  </a:lnTo>
                  <a:lnTo>
                    <a:pt x="49974" y="19290"/>
                  </a:lnTo>
                  <a:lnTo>
                    <a:pt x="44178" y="7879"/>
                  </a:lnTo>
                  <a:lnTo>
                    <a:pt x="33659" y="960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41"/>
            <p:cNvSpPr/>
            <p:nvPr/>
          </p:nvSpPr>
          <p:spPr>
            <a:xfrm>
              <a:off x="876414" y="2286508"/>
              <a:ext cx="50076" cy="48767"/>
            </a:xfrm>
            <a:custGeom>
              <a:avLst/>
              <a:gdLst/>
              <a:ahLst/>
              <a:cxnLst/>
              <a:rect l="l" t="t" r="r" b="b"/>
              <a:pathLst>
                <a:path w="50076" h="48767">
                  <a:moveTo>
                    <a:pt x="20574" y="0"/>
                  </a:moveTo>
                  <a:lnTo>
                    <a:pt x="33659" y="960"/>
                  </a:lnTo>
                  <a:lnTo>
                    <a:pt x="44178" y="7879"/>
                  </a:lnTo>
                  <a:lnTo>
                    <a:pt x="49974" y="19290"/>
                  </a:lnTo>
                  <a:lnTo>
                    <a:pt x="50076" y="19812"/>
                  </a:lnTo>
                  <a:lnTo>
                    <a:pt x="48966" y="32586"/>
                  </a:lnTo>
                  <a:lnTo>
                    <a:pt x="41779" y="42911"/>
                  </a:lnTo>
                  <a:lnTo>
                    <a:pt x="30021" y="48667"/>
                  </a:lnTo>
                  <a:lnTo>
                    <a:pt x="29502" y="48767"/>
                  </a:lnTo>
                  <a:lnTo>
                    <a:pt x="16422" y="47807"/>
                  </a:lnTo>
                  <a:lnTo>
                    <a:pt x="5900" y="40888"/>
                  </a:lnTo>
                  <a:lnTo>
                    <a:pt x="101" y="29477"/>
                  </a:lnTo>
                  <a:lnTo>
                    <a:pt x="0" y="28955"/>
                  </a:lnTo>
                  <a:lnTo>
                    <a:pt x="1109" y="16181"/>
                  </a:lnTo>
                  <a:lnTo>
                    <a:pt x="8296" y="5856"/>
                  </a:lnTo>
                  <a:lnTo>
                    <a:pt x="20054" y="100"/>
                  </a:lnTo>
                  <a:lnTo>
                    <a:pt x="205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39"/>
            <p:cNvSpPr/>
            <p:nvPr/>
          </p:nvSpPr>
          <p:spPr>
            <a:xfrm>
              <a:off x="876236" y="2672079"/>
              <a:ext cx="45072" cy="42418"/>
            </a:xfrm>
            <a:custGeom>
              <a:avLst/>
              <a:gdLst/>
              <a:ahLst/>
              <a:cxnLst/>
              <a:rect l="l" t="t" r="r" b="b"/>
              <a:pathLst>
                <a:path w="45072" h="42418">
                  <a:moveTo>
                    <a:pt x="28125" y="42092"/>
                  </a:moveTo>
                  <a:lnTo>
                    <a:pt x="39383" y="35901"/>
                  </a:lnTo>
                  <a:lnTo>
                    <a:pt x="45072" y="24511"/>
                  </a:lnTo>
                  <a:lnTo>
                    <a:pt x="44571" y="16203"/>
                  </a:lnTo>
                  <a:lnTo>
                    <a:pt x="37792" y="5510"/>
                  </a:lnTo>
                  <a:lnTo>
                    <a:pt x="25615" y="0"/>
                  </a:lnTo>
                  <a:lnTo>
                    <a:pt x="16946" y="325"/>
                  </a:lnTo>
                  <a:lnTo>
                    <a:pt x="5689" y="6516"/>
                  </a:lnTo>
                  <a:lnTo>
                    <a:pt x="0" y="17907"/>
                  </a:lnTo>
                  <a:lnTo>
                    <a:pt x="500" y="26161"/>
                  </a:lnTo>
                  <a:lnTo>
                    <a:pt x="7280" y="36873"/>
                  </a:lnTo>
                  <a:lnTo>
                    <a:pt x="19456" y="42418"/>
                  </a:lnTo>
                  <a:lnTo>
                    <a:pt x="28125" y="420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38"/>
            <p:cNvSpPr/>
            <p:nvPr/>
          </p:nvSpPr>
          <p:spPr>
            <a:xfrm>
              <a:off x="5171513" y="3274441"/>
              <a:ext cx="48466" cy="43178"/>
            </a:xfrm>
            <a:custGeom>
              <a:avLst/>
              <a:gdLst/>
              <a:ahLst/>
              <a:cxnLst/>
              <a:rect l="l" t="t" r="r" b="b"/>
              <a:pathLst>
                <a:path w="48466" h="43178">
                  <a:moveTo>
                    <a:pt x="53" y="29717"/>
                  </a:moveTo>
                  <a:lnTo>
                    <a:pt x="0" y="18224"/>
                  </a:lnTo>
                  <a:lnTo>
                    <a:pt x="6380" y="7917"/>
                  </a:lnTo>
                  <a:lnTo>
                    <a:pt x="17325" y="1269"/>
                  </a:lnTo>
                  <a:lnTo>
                    <a:pt x="30645" y="0"/>
                  </a:lnTo>
                  <a:lnTo>
                    <a:pt x="41855" y="4576"/>
                  </a:lnTo>
                  <a:lnTo>
                    <a:pt x="48313" y="13461"/>
                  </a:lnTo>
                  <a:lnTo>
                    <a:pt x="48466" y="24904"/>
                  </a:lnTo>
                  <a:lnTo>
                    <a:pt x="42150" y="35182"/>
                  </a:lnTo>
                  <a:lnTo>
                    <a:pt x="31041" y="41909"/>
                  </a:lnTo>
                  <a:lnTo>
                    <a:pt x="17720" y="43178"/>
                  </a:lnTo>
                  <a:lnTo>
                    <a:pt x="6510" y="38602"/>
                  </a:lnTo>
                  <a:lnTo>
                    <a:pt x="53" y="29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37"/>
            <p:cNvSpPr/>
            <p:nvPr/>
          </p:nvSpPr>
          <p:spPr>
            <a:xfrm>
              <a:off x="4843653" y="3392678"/>
              <a:ext cx="45085" cy="39750"/>
            </a:xfrm>
            <a:custGeom>
              <a:avLst/>
              <a:gdLst/>
              <a:ahLst/>
              <a:cxnLst/>
              <a:rect l="l" t="t" r="r" b="b"/>
              <a:pathLst>
                <a:path w="45085" h="39750">
                  <a:moveTo>
                    <a:pt x="27560" y="39671"/>
                  </a:moveTo>
                  <a:lnTo>
                    <a:pt x="39276" y="34067"/>
                  </a:lnTo>
                  <a:lnTo>
                    <a:pt x="45085" y="23113"/>
                  </a:lnTo>
                  <a:lnTo>
                    <a:pt x="44744" y="16106"/>
                  </a:lnTo>
                  <a:lnTo>
                    <a:pt x="38025" y="5553"/>
                  </a:lnTo>
                  <a:lnTo>
                    <a:pt x="25526" y="0"/>
                  </a:lnTo>
                  <a:lnTo>
                    <a:pt x="17566" y="93"/>
                  </a:lnTo>
                  <a:lnTo>
                    <a:pt x="5878" y="5709"/>
                  </a:lnTo>
                  <a:lnTo>
                    <a:pt x="0" y="16637"/>
                  </a:lnTo>
                  <a:lnTo>
                    <a:pt x="389" y="23577"/>
                  </a:lnTo>
                  <a:lnTo>
                    <a:pt x="7150" y="34174"/>
                  </a:lnTo>
                  <a:lnTo>
                    <a:pt x="19685" y="39750"/>
                  </a:lnTo>
                  <a:lnTo>
                    <a:pt x="27560" y="396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25"/>
            <p:cNvSpPr txBox="1"/>
            <p:nvPr/>
          </p:nvSpPr>
          <p:spPr>
            <a:xfrm>
              <a:off x="1058672" y="2226250"/>
              <a:ext cx="1143320" cy="4978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855"/>
                </a:lnSpc>
                <a:spcBef>
                  <a:spcPts val="92"/>
                </a:spcBef>
              </a:pPr>
              <a:r>
                <a:rPr sz="1700" spc="0" dirty="0" smtClean="0">
                  <a:latin typeface="Tahoma"/>
                  <a:cs typeface="Tahoma"/>
                </a:rPr>
                <a:t>den</a:t>
              </a:r>
              <a:r>
                <a:rPr sz="1700" spc="4" dirty="0" smtClean="0">
                  <a:latin typeface="Tahoma"/>
                  <a:cs typeface="Tahoma"/>
                </a:rPr>
                <a:t>o</a:t>
              </a:r>
              <a:r>
                <a:rPr sz="1700" spc="0" dirty="0" smtClean="0">
                  <a:latin typeface="Tahoma"/>
                  <a:cs typeface="Tahoma"/>
                </a:rPr>
                <a:t>tes</a:t>
              </a:r>
              <a:r>
                <a:rPr sz="1700" spc="-99" dirty="0" smtClean="0">
                  <a:latin typeface="Tahoma"/>
                  <a:cs typeface="Tahoma"/>
                </a:rPr>
                <a:t> </a:t>
              </a:r>
              <a:r>
                <a:rPr sz="1700" spc="0" dirty="0" smtClean="0">
                  <a:latin typeface="Tahoma"/>
                  <a:cs typeface="Tahoma"/>
                </a:rPr>
                <a:t>+1</a:t>
              </a:r>
              <a:endParaRPr sz="1700">
                <a:latin typeface="Tahoma"/>
                <a:cs typeface="Tahoma"/>
              </a:endParaRPr>
            </a:p>
            <a:p>
              <a:pPr marL="52324" marR="32232">
                <a:lnSpc>
                  <a:spcPts val="2030"/>
                </a:lnSpc>
                <a:spcBef>
                  <a:spcPts val="8"/>
                </a:spcBef>
              </a:pPr>
              <a:r>
                <a:rPr sz="2550" spc="0" baseline="-1624" dirty="0" smtClean="0">
                  <a:latin typeface="Tahoma"/>
                  <a:cs typeface="Tahoma"/>
                </a:rPr>
                <a:t>den</a:t>
              </a:r>
              <a:r>
                <a:rPr sz="2550" spc="4" baseline="-1624" dirty="0" smtClean="0">
                  <a:latin typeface="Tahoma"/>
                  <a:cs typeface="Tahoma"/>
                </a:rPr>
                <a:t>o</a:t>
              </a:r>
              <a:r>
                <a:rPr sz="2550" spc="0" baseline="-1624" dirty="0" smtClean="0">
                  <a:latin typeface="Tahoma"/>
                  <a:cs typeface="Tahoma"/>
                </a:rPr>
                <a:t>tes</a:t>
              </a:r>
              <a:r>
                <a:rPr sz="2550" spc="-99" baseline="-1624" dirty="0" smtClean="0">
                  <a:latin typeface="Tahoma"/>
                  <a:cs typeface="Tahoma"/>
                </a:rPr>
                <a:t> </a:t>
              </a:r>
              <a:r>
                <a:rPr sz="2550" spc="-4" baseline="-1624" dirty="0" smtClean="0">
                  <a:latin typeface="Tahoma"/>
                  <a:cs typeface="Tahoma"/>
                </a:rPr>
                <a:t>-</a:t>
              </a:r>
              <a:r>
                <a:rPr sz="2550" spc="0" baseline="-1624" dirty="0" smtClean="0">
                  <a:latin typeface="Tahoma"/>
                  <a:cs typeface="Tahoma"/>
                </a:rPr>
                <a:t>1</a:t>
              </a:r>
              <a:endParaRPr sz="1700">
                <a:latin typeface="Tahoma"/>
                <a:cs typeface="Tahoma"/>
              </a:endParaRPr>
            </a:p>
          </p:txBody>
        </p:sp>
        <p:sp>
          <p:nvSpPr>
            <p:cNvPr id="78" name="object 20"/>
            <p:cNvSpPr txBox="1"/>
            <p:nvPr/>
          </p:nvSpPr>
          <p:spPr>
            <a:xfrm>
              <a:off x="4078351" y="4527920"/>
              <a:ext cx="1142334" cy="2799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75"/>
                </a:lnSpc>
                <a:spcBef>
                  <a:spcPts val="108"/>
                </a:spcBef>
              </a:pPr>
              <a:r>
                <a:rPr sz="2000" spc="4" dirty="0" smtClean="0">
                  <a:latin typeface="Tahoma"/>
                  <a:cs typeface="Tahoma"/>
                </a:rPr>
                <a:t>a</a:t>
              </a:r>
              <a:r>
                <a:rPr sz="2000" spc="0" dirty="0" smtClean="0">
                  <a:latin typeface="Tahoma"/>
                  <a:cs typeface="Tahoma"/>
                </a:rPr>
                <a:t>cco</a:t>
              </a:r>
              <a:r>
                <a:rPr sz="2000" spc="-14" dirty="0" smtClean="0">
                  <a:latin typeface="Tahoma"/>
                  <a:cs typeface="Tahoma"/>
                </a:rPr>
                <a:t>r</a:t>
              </a:r>
              <a:r>
                <a:rPr sz="2000" spc="0" dirty="0" smtClean="0">
                  <a:latin typeface="Tahoma"/>
                  <a:cs typeface="Tahoma"/>
                </a:rPr>
                <a:t>ding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79" name="object 9"/>
            <p:cNvSpPr txBox="1"/>
            <p:nvPr/>
          </p:nvSpPr>
          <p:spPr>
            <a:xfrm>
              <a:off x="2163318" y="2414778"/>
              <a:ext cx="128015" cy="28300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0" name="object 7"/>
            <p:cNvSpPr txBox="1"/>
            <p:nvPr/>
          </p:nvSpPr>
          <p:spPr>
            <a:xfrm>
              <a:off x="2291334" y="4147566"/>
              <a:ext cx="1251204" cy="10972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1" name="object 5"/>
            <p:cNvSpPr txBox="1"/>
            <p:nvPr/>
          </p:nvSpPr>
          <p:spPr>
            <a:xfrm>
              <a:off x="2163318" y="5244846"/>
              <a:ext cx="128015" cy="1280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2" name="object 4"/>
            <p:cNvSpPr txBox="1"/>
            <p:nvPr/>
          </p:nvSpPr>
          <p:spPr>
            <a:xfrm>
              <a:off x="2291334" y="5244846"/>
              <a:ext cx="1251204" cy="1280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84" name="object 21"/>
          <p:cNvSpPr txBox="1"/>
          <p:nvPr/>
        </p:nvSpPr>
        <p:spPr>
          <a:xfrm>
            <a:off x="34667" y="3875762"/>
            <a:ext cx="1739349" cy="126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389">
              <a:lnSpc>
                <a:spcPts val="1855"/>
              </a:lnSpc>
              <a:spcBef>
                <a:spcPts val="92"/>
              </a:spcBef>
            </a:pPr>
            <a:r>
              <a:rPr sz="1700" spc="4" dirty="0" smtClean="0">
                <a:solidFill>
                  <a:srgbClr val="00CC00"/>
                </a:solidFill>
                <a:latin typeface="Tahoma"/>
                <a:cs typeface="Tahoma"/>
              </a:rPr>
              <a:t>S</a:t>
            </a:r>
            <a:r>
              <a:rPr sz="1700" spc="0" dirty="0" smtClean="0">
                <a:solidFill>
                  <a:srgbClr val="00CC00"/>
                </a:solidFill>
                <a:latin typeface="Tahoma"/>
                <a:cs typeface="Tahoma"/>
              </a:rPr>
              <a:t>upp</a:t>
            </a:r>
            <a:r>
              <a:rPr sz="1700" spc="9" dirty="0" smtClean="0">
                <a:solidFill>
                  <a:srgbClr val="00CC00"/>
                </a:solidFill>
                <a:latin typeface="Tahoma"/>
                <a:cs typeface="Tahoma"/>
              </a:rPr>
              <a:t>o</a:t>
            </a:r>
            <a:r>
              <a:rPr sz="1700" spc="0" dirty="0" smtClean="0">
                <a:solidFill>
                  <a:srgbClr val="00CC00"/>
                </a:solidFill>
                <a:latin typeface="Tahoma"/>
                <a:cs typeface="Tahoma"/>
              </a:rPr>
              <a:t>rt</a:t>
            </a:r>
            <a:r>
              <a:rPr sz="1700" spc="-98" dirty="0" smtClean="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sz="1700" spc="-75" dirty="0" smtClean="0">
                <a:solidFill>
                  <a:srgbClr val="00CC00"/>
                </a:solidFill>
                <a:latin typeface="Tahoma"/>
                <a:cs typeface="Tahoma"/>
              </a:rPr>
              <a:t>V</a:t>
            </a:r>
            <a:r>
              <a:rPr sz="1700" spc="0" dirty="0" smtClean="0">
                <a:solidFill>
                  <a:srgbClr val="00CC00"/>
                </a:solidFill>
                <a:latin typeface="Tahoma"/>
                <a:cs typeface="Tahoma"/>
              </a:rPr>
              <a:t>ectors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99177"/>
              </a:lnSpc>
            </a:pPr>
            <a:r>
              <a:rPr sz="1700" spc="0" dirty="0" smtClean="0">
                <a:latin typeface="Tahoma"/>
                <a:cs typeface="Tahoma"/>
              </a:rPr>
              <a:t>a</a:t>
            </a:r>
            <a:r>
              <a:rPr sz="1700" spc="-9" dirty="0" smtClean="0">
                <a:latin typeface="Tahoma"/>
                <a:cs typeface="Tahoma"/>
              </a:rPr>
              <a:t>r</a:t>
            </a:r>
            <a:r>
              <a:rPr sz="1700" spc="0" dirty="0" smtClean="0">
                <a:latin typeface="Tahoma"/>
                <a:cs typeface="Tahoma"/>
              </a:rPr>
              <a:t>e</a:t>
            </a:r>
            <a:r>
              <a:rPr sz="1700" spc="-23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tho</a:t>
            </a:r>
            <a:r>
              <a:rPr sz="1700" spc="4" dirty="0" smtClean="0">
                <a:latin typeface="Tahoma"/>
                <a:cs typeface="Tahoma"/>
              </a:rPr>
              <a:t>s</a:t>
            </a:r>
            <a:r>
              <a:rPr sz="1700" spc="0" dirty="0" smtClean="0">
                <a:latin typeface="Tahoma"/>
                <a:cs typeface="Tahoma"/>
              </a:rPr>
              <a:t>e</a:t>
            </a:r>
            <a:r>
              <a:rPr sz="1700" spc="-80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data p</a:t>
            </a:r>
            <a:r>
              <a:rPr sz="1700" spc="4" dirty="0" smtClean="0">
                <a:latin typeface="Tahoma"/>
                <a:cs typeface="Tahoma"/>
              </a:rPr>
              <a:t>o</a:t>
            </a:r>
            <a:r>
              <a:rPr sz="1700" spc="0" dirty="0" smtClean="0">
                <a:latin typeface="Tahoma"/>
                <a:cs typeface="Tahoma"/>
              </a:rPr>
              <a:t>ints</a:t>
            </a:r>
            <a:r>
              <a:rPr sz="1700" spc="-70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that</a:t>
            </a:r>
            <a:r>
              <a:rPr sz="1700" spc="-54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the </a:t>
            </a:r>
            <a:r>
              <a:rPr sz="1700" spc="-4" dirty="0" smtClean="0">
                <a:latin typeface="Tahoma"/>
                <a:cs typeface="Tahoma"/>
              </a:rPr>
              <a:t>m</a:t>
            </a:r>
            <a:r>
              <a:rPr sz="1700" spc="0" dirty="0" smtClean="0">
                <a:latin typeface="Tahoma"/>
                <a:cs typeface="Tahoma"/>
              </a:rPr>
              <a:t>a</a:t>
            </a:r>
            <a:r>
              <a:rPr sz="1700" spc="-9" dirty="0" smtClean="0">
                <a:latin typeface="Tahoma"/>
                <a:cs typeface="Tahoma"/>
              </a:rPr>
              <a:t>r</a:t>
            </a:r>
            <a:r>
              <a:rPr sz="1700" spc="0" dirty="0" smtClean="0">
                <a:latin typeface="Tahoma"/>
                <a:cs typeface="Tahoma"/>
              </a:rPr>
              <a:t>gin</a:t>
            </a:r>
            <a:r>
              <a:rPr sz="1700" spc="-61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pu</a:t>
            </a:r>
            <a:r>
              <a:rPr sz="1700" spc="4" dirty="0" smtClean="0">
                <a:latin typeface="Tahoma"/>
                <a:cs typeface="Tahoma"/>
              </a:rPr>
              <a:t>s</a:t>
            </a:r>
            <a:r>
              <a:rPr sz="1700" spc="0" dirty="0" smtClean="0">
                <a:latin typeface="Tahoma"/>
                <a:cs typeface="Tahoma"/>
              </a:rPr>
              <a:t>hes</a:t>
            </a:r>
            <a:r>
              <a:rPr sz="1700" spc="-87" dirty="0" smtClean="0">
                <a:latin typeface="Tahoma"/>
                <a:cs typeface="Tahoma"/>
              </a:rPr>
              <a:t> </a:t>
            </a:r>
            <a:r>
              <a:rPr sz="1700" spc="0" dirty="0" smtClean="0">
                <a:latin typeface="Tahoma"/>
                <a:cs typeface="Tahoma"/>
              </a:rPr>
              <a:t>up aga</a:t>
            </a:r>
            <a:r>
              <a:rPr sz="1700" spc="-4" dirty="0" smtClean="0">
                <a:latin typeface="Tahoma"/>
                <a:cs typeface="Tahoma"/>
              </a:rPr>
              <a:t>i</a:t>
            </a:r>
            <a:r>
              <a:rPr sz="1700" spc="0" dirty="0" smtClean="0">
                <a:latin typeface="Tahoma"/>
                <a:cs typeface="Tahoma"/>
              </a:rPr>
              <a:t>nst</a:t>
            </a:r>
            <a:endParaRPr sz="17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052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7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23038</TotalTime>
  <Words>225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SVM</vt:lpstr>
      <vt:lpstr>Linear Classifiers</vt:lpstr>
      <vt:lpstr>Linear Classifier</vt:lpstr>
      <vt:lpstr>Linear Classifier</vt:lpstr>
      <vt:lpstr>Maximum Margin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D</dc:creator>
  <cp:lastModifiedBy>srikanth D</cp:lastModifiedBy>
  <cp:revision>967</cp:revision>
  <dcterms:created xsi:type="dcterms:W3CDTF">2018-08-30T05:17:44Z</dcterms:created>
  <dcterms:modified xsi:type="dcterms:W3CDTF">2019-01-09T19:54:25Z</dcterms:modified>
</cp:coreProperties>
</file>