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7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4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2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9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49EC-5040-4A58-B204-A056FB3952E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4772-BA84-43D0-A358-99FCB2F14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5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dpi.com/entropy/entropy-19-00242/article_deploy/html/images/entropy-19-00242-g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" y="827810"/>
            <a:ext cx="115611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94" y="1825625"/>
            <a:ext cx="8801011" cy="4351338"/>
          </a:xfrm>
        </p:spPr>
      </p:pic>
    </p:spTree>
    <p:extLst>
      <p:ext uri="{BB962C8B-B14F-4D97-AF65-F5344CB8AC3E}">
        <p14:creationId xmlns:p14="http://schemas.microsoft.com/office/powerpoint/2010/main" val="60615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51" y="1825625"/>
            <a:ext cx="9062498" cy="4351338"/>
          </a:xfrm>
        </p:spPr>
      </p:pic>
    </p:spTree>
    <p:extLst>
      <p:ext uri="{BB962C8B-B14F-4D97-AF65-F5344CB8AC3E}">
        <p14:creationId xmlns:p14="http://schemas.microsoft.com/office/powerpoint/2010/main" val="14897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47" y="1825625"/>
            <a:ext cx="8893305" cy="4351338"/>
          </a:xfrm>
        </p:spPr>
      </p:pic>
    </p:spTree>
    <p:extLst>
      <p:ext uri="{BB962C8B-B14F-4D97-AF65-F5344CB8AC3E}">
        <p14:creationId xmlns:p14="http://schemas.microsoft.com/office/powerpoint/2010/main" val="238228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9" y="1825625"/>
            <a:ext cx="8631081" cy="4351338"/>
          </a:xfrm>
        </p:spPr>
      </p:pic>
    </p:spTree>
    <p:extLst>
      <p:ext uri="{BB962C8B-B14F-4D97-AF65-F5344CB8AC3E}">
        <p14:creationId xmlns:p14="http://schemas.microsoft.com/office/powerpoint/2010/main" val="23264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83" y="1825625"/>
            <a:ext cx="8694633" cy="4351338"/>
          </a:xfrm>
        </p:spPr>
      </p:pic>
    </p:spTree>
    <p:extLst>
      <p:ext uri="{BB962C8B-B14F-4D97-AF65-F5344CB8AC3E}">
        <p14:creationId xmlns:p14="http://schemas.microsoft.com/office/powerpoint/2010/main" val="66442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52" y="1825625"/>
            <a:ext cx="8833296" cy="4351338"/>
          </a:xfrm>
        </p:spPr>
      </p:pic>
    </p:spTree>
    <p:extLst>
      <p:ext uri="{BB962C8B-B14F-4D97-AF65-F5344CB8AC3E}">
        <p14:creationId xmlns:p14="http://schemas.microsoft.com/office/powerpoint/2010/main" val="92854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71" y="1825625"/>
            <a:ext cx="8751658" cy="4351338"/>
          </a:xfrm>
        </p:spPr>
      </p:pic>
    </p:spTree>
    <p:extLst>
      <p:ext uri="{BB962C8B-B14F-4D97-AF65-F5344CB8AC3E}">
        <p14:creationId xmlns:p14="http://schemas.microsoft.com/office/powerpoint/2010/main" val="199009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99" y="1825625"/>
            <a:ext cx="8694602" cy="4351338"/>
          </a:xfrm>
        </p:spPr>
      </p:pic>
    </p:spTree>
    <p:extLst>
      <p:ext uri="{BB962C8B-B14F-4D97-AF65-F5344CB8AC3E}">
        <p14:creationId xmlns:p14="http://schemas.microsoft.com/office/powerpoint/2010/main" val="144430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3" y="1825625"/>
            <a:ext cx="8646374" cy="4351338"/>
          </a:xfrm>
        </p:spPr>
      </p:pic>
    </p:spTree>
    <p:extLst>
      <p:ext uri="{BB962C8B-B14F-4D97-AF65-F5344CB8AC3E}">
        <p14:creationId xmlns:p14="http://schemas.microsoft.com/office/powerpoint/2010/main" val="342272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3" y="1825625"/>
            <a:ext cx="8646374" cy="4351338"/>
          </a:xfrm>
        </p:spPr>
      </p:pic>
    </p:spTree>
    <p:extLst>
      <p:ext uri="{BB962C8B-B14F-4D97-AF65-F5344CB8AC3E}">
        <p14:creationId xmlns:p14="http://schemas.microsoft.com/office/powerpoint/2010/main" val="22319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9" y="1825625"/>
            <a:ext cx="8916541" cy="4351338"/>
          </a:xfrm>
        </p:spPr>
      </p:pic>
    </p:spTree>
    <p:extLst>
      <p:ext uri="{BB962C8B-B14F-4D97-AF65-F5344CB8AC3E}">
        <p14:creationId xmlns:p14="http://schemas.microsoft.com/office/powerpoint/2010/main" val="24471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42" y="1825625"/>
            <a:ext cx="8759715" cy="4351338"/>
          </a:xfrm>
        </p:spPr>
      </p:pic>
    </p:spTree>
    <p:extLst>
      <p:ext uri="{BB962C8B-B14F-4D97-AF65-F5344CB8AC3E}">
        <p14:creationId xmlns:p14="http://schemas.microsoft.com/office/powerpoint/2010/main" val="2366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70" y="1825625"/>
            <a:ext cx="8826059" cy="4351338"/>
          </a:xfrm>
        </p:spPr>
      </p:pic>
    </p:spTree>
    <p:extLst>
      <p:ext uri="{BB962C8B-B14F-4D97-AF65-F5344CB8AC3E}">
        <p14:creationId xmlns:p14="http://schemas.microsoft.com/office/powerpoint/2010/main" val="16042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08" y="1825625"/>
            <a:ext cx="8751384" cy="4351338"/>
          </a:xfrm>
        </p:spPr>
      </p:pic>
    </p:spTree>
    <p:extLst>
      <p:ext uri="{BB962C8B-B14F-4D97-AF65-F5344CB8AC3E}">
        <p14:creationId xmlns:p14="http://schemas.microsoft.com/office/powerpoint/2010/main" val="212533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83" y="1825625"/>
            <a:ext cx="8694633" cy="4351338"/>
          </a:xfrm>
        </p:spPr>
      </p:pic>
    </p:spTree>
    <p:extLst>
      <p:ext uri="{BB962C8B-B14F-4D97-AF65-F5344CB8AC3E}">
        <p14:creationId xmlns:p14="http://schemas.microsoft.com/office/powerpoint/2010/main" val="140681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91" y="1825625"/>
            <a:ext cx="8851017" cy="4351338"/>
          </a:xfrm>
        </p:spPr>
      </p:pic>
    </p:spTree>
    <p:extLst>
      <p:ext uri="{BB962C8B-B14F-4D97-AF65-F5344CB8AC3E}">
        <p14:creationId xmlns:p14="http://schemas.microsoft.com/office/powerpoint/2010/main" val="384077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1663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04" y="1825625"/>
            <a:ext cx="8622392" cy="4351338"/>
          </a:xfrm>
        </p:spPr>
      </p:pic>
    </p:spTree>
    <p:extLst>
      <p:ext uri="{BB962C8B-B14F-4D97-AF65-F5344CB8AC3E}">
        <p14:creationId xmlns:p14="http://schemas.microsoft.com/office/powerpoint/2010/main" val="366879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29" y="1825625"/>
            <a:ext cx="8907541" cy="4351338"/>
          </a:xfrm>
        </p:spPr>
      </p:pic>
    </p:spTree>
    <p:extLst>
      <p:ext uri="{BB962C8B-B14F-4D97-AF65-F5344CB8AC3E}">
        <p14:creationId xmlns:p14="http://schemas.microsoft.com/office/powerpoint/2010/main" val="254781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53" y="1825625"/>
            <a:ext cx="8751294" cy="4351338"/>
          </a:xfrm>
        </p:spPr>
      </p:pic>
    </p:spTree>
    <p:extLst>
      <p:ext uri="{BB962C8B-B14F-4D97-AF65-F5344CB8AC3E}">
        <p14:creationId xmlns:p14="http://schemas.microsoft.com/office/powerpoint/2010/main" val="272274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36" y="1825625"/>
            <a:ext cx="8623127" cy="4351338"/>
          </a:xfrm>
        </p:spPr>
      </p:pic>
    </p:spTree>
    <p:extLst>
      <p:ext uri="{BB962C8B-B14F-4D97-AF65-F5344CB8AC3E}">
        <p14:creationId xmlns:p14="http://schemas.microsoft.com/office/powerpoint/2010/main" val="29395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76" y="1825625"/>
            <a:ext cx="9044447" cy="4351338"/>
          </a:xfrm>
        </p:spPr>
      </p:pic>
    </p:spTree>
    <p:extLst>
      <p:ext uri="{BB962C8B-B14F-4D97-AF65-F5344CB8AC3E}">
        <p14:creationId xmlns:p14="http://schemas.microsoft.com/office/powerpoint/2010/main" val="329890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7" y="1825625"/>
            <a:ext cx="8834286" cy="4351338"/>
          </a:xfrm>
        </p:spPr>
      </p:pic>
    </p:spTree>
    <p:extLst>
      <p:ext uri="{BB962C8B-B14F-4D97-AF65-F5344CB8AC3E}">
        <p14:creationId xmlns:p14="http://schemas.microsoft.com/office/powerpoint/2010/main" val="213187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26" y="1825625"/>
            <a:ext cx="8735147" cy="4351338"/>
          </a:xfrm>
        </p:spPr>
      </p:pic>
    </p:spTree>
    <p:extLst>
      <p:ext uri="{BB962C8B-B14F-4D97-AF65-F5344CB8AC3E}">
        <p14:creationId xmlns:p14="http://schemas.microsoft.com/office/powerpoint/2010/main" val="21039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8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8" y="1825625"/>
            <a:ext cx="8991663" cy="4351338"/>
          </a:xfrm>
        </p:spPr>
      </p:pic>
    </p:spTree>
    <p:extLst>
      <p:ext uri="{BB962C8B-B14F-4D97-AF65-F5344CB8AC3E}">
        <p14:creationId xmlns:p14="http://schemas.microsoft.com/office/powerpoint/2010/main" val="36692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95" y="1825625"/>
            <a:ext cx="8925609" cy="4351338"/>
          </a:xfrm>
        </p:spPr>
      </p:pic>
    </p:spTree>
    <p:extLst>
      <p:ext uri="{BB962C8B-B14F-4D97-AF65-F5344CB8AC3E}">
        <p14:creationId xmlns:p14="http://schemas.microsoft.com/office/powerpoint/2010/main" val="19599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42" y="1825625"/>
            <a:ext cx="8908316" cy="4351338"/>
          </a:xfrm>
        </p:spPr>
      </p:pic>
    </p:spTree>
    <p:extLst>
      <p:ext uri="{BB962C8B-B14F-4D97-AF65-F5344CB8AC3E}">
        <p14:creationId xmlns:p14="http://schemas.microsoft.com/office/powerpoint/2010/main" val="401546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9" y="1825625"/>
            <a:ext cx="9046422" cy="4351338"/>
          </a:xfrm>
        </p:spPr>
      </p:pic>
    </p:spTree>
    <p:extLst>
      <p:ext uri="{BB962C8B-B14F-4D97-AF65-F5344CB8AC3E}">
        <p14:creationId xmlns:p14="http://schemas.microsoft.com/office/powerpoint/2010/main" val="29701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1" y="1825625"/>
            <a:ext cx="8951797" cy="4351338"/>
          </a:xfrm>
        </p:spPr>
      </p:pic>
    </p:spTree>
    <p:extLst>
      <p:ext uri="{BB962C8B-B14F-4D97-AF65-F5344CB8AC3E}">
        <p14:creationId xmlns:p14="http://schemas.microsoft.com/office/powerpoint/2010/main" val="297067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6" y="1825625"/>
            <a:ext cx="8876068" cy="4351338"/>
          </a:xfrm>
        </p:spPr>
      </p:pic>
    </p:spTree>
    <p:extLst>
      <p:ext uri="{BB962C8B-B14F-4D97-AF65-F5344CB8AC3E}">
        <p14:creationId xmlns:p14="http://schemas.microsoft.com/office/powerpoint/2010/main" val="2026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SQL Server</dc:creator>
  <cp:lastModifiedBy>srikanth D</cp:lastModifiedBy>
  <cp:revision>6</cp:revision>
  <dcterms:created xsi:type="dcterms:W3CDTF">2017-10-26T10:24:10Z</dcterms:created>
  <dcterms:modified xsi:type="dcterms:W3CDTF">2018-06-20T19:10:40Z</dcterms:modified>
</cp:coreProperties>
</file>