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4"/>
  </p:sldMasterIdLst>
  <p:notesMasterIdLst>
    <p:notesMasterId r:id="rId13"/>
  </p:notesMasterIdLst>
  <p:handoutMasterIdLst>
    <p:handoutMasterId r:id="rId14"/>
  </p:handoutMasterIdLst>
  <p:sldIdLst>
    <p:sldId id="700" r:id="rId5"/>
    <p:sldId id="711" r:id="rId6"/>
    <p:sldId id="262" r:id="rId7"/>
    <p:sldId id="720" r:id="rId8"/>
    <p:sldId id="721" r:id="rId9"/>
    <p:sldId id="722" r:id="rId10"/>
    <p:sldId id="716" r:id="rId11"/>
    <p:sldId id="268" r:id="rId12"/>
  </p:sldIdLst>
  <p:sldSz cx="9144000" cy="5143500" type="screen16x9"/>
  <p:notesSz cx="6858000" cy="9144000"/>
  <p:embeddedFontLst>
    <p:embeddedFont>
      <p:font typeface="Helvetica Neue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736" userDrawn="1">
          <p15:clr>
            <a:srgbClr val="A4A3A4"/>
          </p15:clr>
        </p15:guide>
        <p15:guide id="2" orient="horz" pos="327" userDrawn="1">
          <p15:clr>
            <a:srgbClr val="A4A3A4"/>
          </p15:clr>
        </p15:guide>
        <p15:guide id="3" orient="horz" pos="396" userDrawn="1">
          <p15:clr>
            <a:srgbClr val="A4A3A4"/>
          </p15:clr>
        </p15:guide>
        <p15:guide id="4" orient="horz" pos="2652" userDrawn="1">
          <p15:clr>
            <a:srgbClr val="A4A3A4"/>
          </p15:clr>
        </p15:guide>
        <p15:guide id="5" pos="589" userDrawn="1">
          <p15:clr>
            <a:srgbClr val="A4A3A4"/>
          </p15:clr>
        </p15:guide>
        <p15:guide id="6" pos="144" userDrawn="1">
          <p15:clr>
            <a:srgbClr val="A4A3A4"/>
          </p15:clr>
        </p15:guide>
        <p15:guide id="7" pos="2760" userDrawn="1">
          <p15:clr>
            <a:srgbClr val="A4A3A4"/>
          </p15:clr>
        </p15:guide>
        <p15:guide id="8" pos="264" userDrawn="1">
          <p15:clr>
            <a:srgbClr val="A4A3A4"/>
          </p15:clr>
        </p15:guide>
        <p15:guide id="9" orient="horz" pos="8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Shivani Sidana" initials="SS" lastIdx="11" clrIdx="6">
    <p:extLst>
      <p:ext uri="{19B8F6BF-5375-455C-9EA6-DF929625EA0E}">
        <p15:presenceInfo xmlns:p15="http://schemas.microsoft.com/office/powerpoint/2012/main" userId="S::Shivani.9.Sidana@in.niit.com::7056b978-7668-493f-875d-4a9894c7a2a9" providerId="AD"/>
      </p:ext>
    </p:extLst>
  </p:cmAuthor>
  <p:cmAuthor id="1" name="Rekha Bhagchandani" initials="" lastIdx="8" clrIdx="0"/>
  <p:cmAuthor id="2" name="Rekha Bhagchandani" initials="RB" lastIdx="14" clrIdx="1">
    <p:extLst>
      <p:ext uri="{19B8F6BF-5375-455C-9EA6-DF929625EA0E}">
        <p15:presenceInfo xmlns:p15="http://schemas.microsoft.com/office/powerpoint/2012/main" userId="S-1-5-21-436374069-1275210071-682003330-107008" providerId="AD"/>
      </p:ext>
    </p:extLst>
  </p:cmAuthor>
  <p:cmAuthor id="3" name="Sanya Bhargava" initials="SB" lastIdx="1" clrIdx="2">
    <p:extLst>
      <p:ext uri="{19B8F6BF-5375-455C-9EA6-DF929625EA0E}">
        <p15:presenceInfo xmlns:p15="http://schemas.microsoft.com/office/powerpoint/2012/main" userId="S::Sanya.Bhargava@in.niit.com::48a5be65-531b-49a3-a91c-731fdeca1a05" providerId="AD"/>
      </p:ext>
    </p:extLst>
  </p:cmAuthor>
  <p:cmAuthor id="4" name="Kugler, Sabine" initials="KS" lastIdx="6" clrIdx="3">
    <p:extLst>
      <p:ext uri="{19B8F6BF-5375-455C-9EA6-DF929625EA0E}">
        <p15:presenceInfo xmlns:p15="http://schemas.microsoft.com/office/powerpoint/2012/main" userId="S::Sabine.Kugler@iais.fraunhofer.de::2fb80145-f993-4b27-a05a-8dee524e3cbc" providerId="AD"/>
      </p:ext>
    </p:extLst>
  </p:cmAuthor>
  <p:cmAuthor id="5" name="Priyanka Bhargava" initials="PB" lastIdx="20" clrIdx="4">
    <p:extLst>
      <p:ext uri="{19B8F6BF-5375-455C-9EA6-DF929625EA0E}">
        <p15:presenceInfo xmlns:p15="http://schemas.microsoft.com/office/powerpoint/2012/main" userId="S::Priyanka.Bhargava@in.niit.com::e4ef0388-e6f0-4ab3-b88a-62ca0c4d6d53" providerId="AD"/>
      </p:ext>
    </p:extLst>
  </p:cmAuthor>
  <p:cmAuthor id="6" name="Lopamudra Bera" initials="LB" lastIdx="7" clrIdx="5">
    <p:extLst>
      <p:ext uri="{19B8F6BF-5375-455C-9EA6-DF929625EA0E}">
        <p15:presenceInfo xmlns:p15="http://schemas.microsoft.com/office/powerpoint/2012/main" userId="S::lopamudra.bera@in.niit.com::4afe22d6-82bb-4c55-80e2-493fedc832a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C9230"/>
    <a:srgbClr val="F9E022"/>
    <a:srgbClr val="1E1E1E"/>
    <a:srgbClr val="282C34"/>
    <a:srgbClr val="FF4556"/>
    <a:srgbClr val="F5F5F5"/>
    <a:srgbClr val="4F75D6"/>
    <a:srgbClr val="E9EDEE"/>
    <a:srgbClr val="FC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AE752-F17B-4F63-9767-3BBAF357CD15}" v="216" dt="2022-02-08T12:33:01.214"/>
    <p1510:client id="{304429FC-2988-0A3F-97EE-2EC9475EFF0D}" v="3" dt="2022-02-09T05:58:28.298"/>
    <p1510:client id="{51554CC1-7395-4296-938C-62CF5E52881E}" v="107" dt="2022-02-08T12:07:43.361"/>
    <p1510:client id="{A1797B05-598D-4364-863B-291EE710F9CD}" v="1" dt="2022-04-07T05:55:43.181"/>
    <p1510:client id="{C4634F3A-5D2C-879D-7E23-ACA5FB24584E}" v="9" dt="2022-02-08T12:16:29.110"/>
    <p1510:client id="{F2F9BA05-9E1B-49EB-989F-55AD5D593293}" v="5" dt="2022-02-08T11:50:46.633"/>
  </p1510:revLst>
</p1510:revInfo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71" autoAdjust="0"/>
  </p:normalViewPr>
  <p:slideViewPr>
    <p:cSldViewPr snapToGrid="0">
      <p:cViewPr varScale="1">
        <p:scale>
          <a:sx n="90" d="100"/>
          <a:sy n="90" d="100"/>
        </p:scale>
        <p:origin x="1234" y="53"/>
      </p:cViewPr>
      <p:guideLst>
        <p:guide pos="2736"/>
        <p:guide orient="horz" pos="327"/>
        <p:guide orient="horz" pos="396"/>
        <p:guide orient="horz" pos="2652"/>
        <p:guide pos="589"/>
        <p:guide pos="144"/>
        <p:guide pos="2760"/>
        <p:guide pos="264"/>
        <p:guide orient="horz" pos="8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ni Sidana" userId="S::shivani.9.sidana@in.niit.com::7056b978-7668-493f-875d-4a9894c7a2a9" providerId="AD" clId="Web-{C4634F3A-5D2C-879D-7E23-ACA5FB24584E}"/>
    <pc:docChg chg="modSld">
      <pc:chgData name="Shivani Sidana" userId="S::shivani.9.sidana@in.niit.com::7056b978-7668-493f-875d-4a9894c7a2a9" providerId="AD" clId="Web-{C4634F3A-5D2C-879D-7E23-ACA5FB24584E}" dt="2022-02-08T12:16:35.032" v="8" actId="1076"/>
      <pc:docMkLst>
        <pc:docMk/>
      </pc:docMkLst>
      <pc:sldChg chg="addSp modSp">
        <pc:chgData name="Shivani Sidana" userId="S::shivani.9.sidana@in.niit.com::7056b978-7668-493f-875d-4a9894c7a2a9" providerId="AD" clId="Web-{C4634F3A-5D2C-879D-7E23-ACA5FB24584E}" dt="2022-02-08T12:16:35.032" v="8" actId="1076"/>
        <pc:sldMkLst>
          <pc:docMk/>
          <pc:sldMk cId="444291674" sldId="719"/>
        </pc:sldMkLst>
        <pc:spChg chg="mod">
          <ac:chgData name="Shivani Sidana" userId="S::shivani.9.sidana@in.niit.com::7056b978-7668-493f-875d-4a9894c7a2a9" providerId="AD" clId="Web-{C4634F3A-5D2C-879D-7E23-ACA5FB24584E}" dt="2022-02-08T12:10:35.867" v="6" actId="20577"/>
          <ac:spMkLst>
            <pc:docMk/>
            <pc:sldMk cId="444291674" sldId="719"/>
            <ac:spMk id="2" creationId="{313A883E-3671-46DB-8BE5-CA6BC5165A5E}"/>
          </ac:spMkLst>
        </pc:spChg>
        <pc:graphicFrameChg chg="add mod">
          <ac:chgData name="Shivani Sidana" userId="S::shivani.9.sidana@in.niit.com::7056b978-7668-493f-875d-4a9894c7a2a9" providerId="AD" clId="Web-{C4634F3A-5D2C-879D-7E23-ACA5FB24584E}" dt="2022-02-08T12:16:35.032" v="8" actId="1076"/>
          <ac:graphicFrameMkLst>
            <pc:docMk/>
            <pc:sldMk cId="444291674" sldId="719"/>
            <ac:graphicFrameMk id="4" creationId="{C925E2A5-4716-4CEE-B9B4-CDB9E7B41FB6}"/>
          </ac:graphicFrameMkLst>
        </pc:graphicFrameChg>
      </pc:sldChg>
    </pc:docChg>
  </pc:docChgLst>
  <pc:docChgLst>
    <pc:chgData name="Priyanka Bhargava" userId="S::priyanka.bhargava@in.niit.com::e4ef0388-e6f0-4ab3-b88a-62ca0c4d6d53" providerId="AD" clId="Web-{277E5CE7-1FF8-2371-8AE6-579CE520E9CA}"/>
    <pc:docChg chg="modSld">
      <pc:chgData name="Priyanka Bhargava" userId="S::priyanka.bhargava@in.niit.com::e4ef0388-e6f0-4ab3-b88a-62ca0c4d6d53" providerId="AD" clId="Web-{277E5CE7-1FF8-2371-8AE6-579CE520E9CA}" dt="2021-12-23T06:39:21.196" v="0" actId="20577"/>
      <pc:docMkLst>
        <pc:docMk/>
      </pc:docMkLst>
      <pc:sldChg chg="modSp">
        <pc:chgData name="Priyanka Bhargava" userId="S::priyanka.bhargava@in.niit.com::e4ef0388-e6f0-4ab3-b88a-62ca0c4d6d53" providerId="AD" clId="Web-{277E5CE7-1FF8-2371-8AE6-579CE520E9CA}" dt="2021-12-23T06:39:21.196" v="0" actId="20577"/>
        <pc:sldMkLst>
          <pc:docMk/>
          <pc:sldMk cId="0" sldId="711"/>
        </pc:sldMkLst>
        <pc:spChg chg="mod">
          <ac:chgData name="Priyanka Bhargava" userId="S::priyanka.bhargava@in.niit.com::e4ef0388-e6f0-4ab3-b88a-62ca0c4d6d53" providerId="AD" clId="Web-{277E5CE7-1FF8-2371-8AE6-579CE520E9CA}" dt="2021-12-23T06:39:21.196" v="0" actId="20577"/>
          <ac:spMkLst>
            <pc:docMk/>
            <pc:sldMk cId="0" sldId="711"/>
            <ac:spMk id="217" creationId="{00000000-0000-0000-0000-000000000000}"/>
          </ac:spMkLst>
        </pc:spChg>
      </pc:sldChg>
    </pc:docChg>
  </pc:docChgLst>
  <pc:docChgLst>
    <pc:chgData name="Lopamudra Bera" userId="S::lopamudra.bera@in.niit.com::4afe22d6-82bb-4c55-80e2-493fedc832a1" providerId="AD" clId="Web-{840FC370-9A7C-4EA3-8730-31DCDA588682}"/>
    <pc:docChg chg="modSld">
      <pc:chgData name="Lopamudra Bera" userId="S::lopamudra.bera@in.niit.com::4afe22d6-82bb-4c55-80e2-493fedc832a1" providerId="AD" clId="Web-{840FC370-9A7C-4EA3-8730-31DCDA588682}" dt="2022-02-07T13:12:00.179" v="233"/>
      <pc:docMkLst>
        <pc:docMk/>
      </pc:docMkLst>
      <pc:sldChg chg="modSp addCm">
        <pc:chgData name="Lopamudra Bera" userId="S::lopamudra.bera@in.niit.com::4afe22d6-82bb-4c55-80e2-493fedc832a1" providerId="AD" clId="Web-{840FC370-9A7C-4EA3-8730-31DCDA588682}" dt="2022-02-07T13:09:36.131" v="232"/>
        <pc:sldMkLst>
          <pc:docMk/>
          <pc:sldMk cId="708353300" sldId="714"/>
        </pc:sldMkLst>
        <pc:spChg chg="mod">
          <ac:chgData name="Lopamudra Bera" userId="S::lopamudra.bera@in.niit.com::4afe22d6-82bb-4c55-80e2-493fedc832a1" providerId="AD" clId="Web-{840FC370-9A7C-4EA3-8730-31DCDA588682}" dt="2022-02-07T13:09:29.584" v="231" actId="20577"/>
          <ac:spMkLst>
            <pc:docMk/>
            <pc:sldMk cId="708353300" sldId="714"/>
            <ac:spMk id="2" creationId="{F5CA48A3-1814-42AF-A787-7EEC08FFB888}"/>
          </ac:spMkLst>
        </pc:spChg>
      </pc:sldChg>
      <pc:sldChg chg="modSp addCm modCm">
        <pc:chgData name="Lopamudra Bera" userId="S::lopamudra.bera@in.niit.com::4afe22d6-82bb-4c55-80e2-493fedc832a1" providerId="AD" clId="Web-{840FC370-9A7C-4EA3-8730-31DCDA588682}" dt="2022-02-07T12:28:13.049" v="224" actId="20577"/>
        <pc:sldMkLst>
          <pc:docMk/>
          <pc:sldMk cId="444291674" sldId="719"/>
        </pc:sldMkLst>
        <pc:spChg chg="mod">
          <ac:chgData name="Lopamudra Bera" userId="S::lopamudra.bera@in.niit.com::4afe22d6-82bb-4c55-80e2-493fedc832a1" providerId="AD" clId="Web-{840FC370-9A7C-4EA3-8730-31DCDA588682}" dt="2022-02-07T12:28:13.049" v="224" actId="20577"/>
          <ac:spMkLst>
            <pc:docMk/>
            <pc:sldMk cId="444291674" sldId="719"/>
            <ac:spMk id="3" creationId="{ADCA47B8-B694-4D40-A542-D6B5D704B26E}"/>
          </ac:spMkLst>
        </pc:spChg>
      </pc:sldChg>
      <pc:sldChg chg="addCm">
        <pc:chgData name="Lopamudra Bera" userId="S::lopamudra.bera@in.niit.com::4afe22d6-82bb-4c55-80e2-493fedc832a1" providerId="AD" clId="Web-{840FC370-9A7C-4EA3-8730-31DCDA588682}" dt="2022-02-07T12:22:23.451" v="1"/>
        <pc:sldMkLst>
          <pc:docMk/>
          <pc:sldMk cId="504465124" sldId="720"/>
        </pc:sldMkLst>
      </pc:sldChg>
      <pc:sldChg chg="addCm">
        <pc:chgData name="Lopamudra Bera" userId="S::lopamudra.bera@in.niit.com::4afe22d6-82bb-4c55-80e2-493fedc832a1" providerId="AD" clId="Web-{840FC370-9A7C-4EA3-8730-31DCDA588682}" dt="2022-02-07T13:12:00.179" v="233"/>
        <pc:sldMkLst>
          <pc:docMk/>
          <pc:sldMk cId="1765631876" sldId="723"/>
        </pc:sldMkLst>
      </pc:sldChg>
      <pc:sldChg chg="addCm">
        <pc:chgData name="Lopamudra Bera" userId="S::lopamudra.bera@in.niit.com::4afe22d6-82bb-4c55-80e2-493fedc832a1" providerId="AD" clId="Web-{840FC370-9A7C-4EA3-8730-31DCDA588682}" dt="2022-02-07T12:23:16.733" v="2"/>
        <pc:sldMkLst>
          <pc:docMk/>
          <pc:sldMk cId="923141291" sldId="731"/>
        </pc:sldMkLst>
      </pc:sldChg>
    </pc:docChg>
  </pc:docChgLst>
  <pc:docChgLst>
    <pc:chgData name="Lopamudra Bera" userId="4afe22d6-82bb-4c55-80e2-493fedc832a1" providerId="ADAL" clId="{4AC0308D-6EE8-4EEF-8DAB-D242B8D4070E}"/>
    <pc:docChg chg="undo custSel addSld delSld modSld">
      <pc:chgData name="Lopamudra Bera" userId="4afe22d6-82bb-4c55-80e2-493fedc832a1" providerId="ADAL" clId="{4AC0308D-6EE8-4EEF-8DAB-D242B8D4070E}" dt="2021-12-17T09:11:48.656" v="843" actId="20577"/>
      <pc:docMkLst>
        <pc:docMk/>
      </pc:docMkLst>
      <pc:sldChg chg="addSp delSp modSp del mod modClrScheme chgLayout modNotesTx">
        <pc:chgData name="Lopamudra Bera" userId="4afe22d6-82bb-4c55-80e2-493fedc832a1" providerId="ADAL" clId="{4AC0308D-6EE8-4EEF-8DAB-D242B8D4070E}" dt="2021-12-17T09:03:11.387" v="608" actId="47"/>
        <pc:sldMkLst>
          <pc:docMk/>
          <pc:sldMk cId="626713383" sldId="257"/>
        </pc:sldMkLst>
        <pc:spChg chg="mod ord">
          <ac:chgData name="Lopamudra Bera" userId="4afe22d6-82bb-4c55-80e2-493fedc832a1" providerId="ADAL" clId="{4AC0308D-6EE8-4EEF-8DAB-D242B8D4070E}" dt="2021-12-17T08:46:09.969" v="332" actId="242"/>
          <ac:spMkLst>
            <pc:docMk/>
            <pc:sldMk cId="626713383" sldId="257"/>
            <ac:spMk id="6" creationId="{00000000-0000-0000-0000-000000000000}"/>
          </ac:spMkLst>
        </pc:spChg>
        <pc:spChg chg="mod ord">
          <ac:chgData name="Lopamudra Bera" userId="4afe22d6-82bb-4c55-80e2-493fedc832a1" providerId="ADAL" clId="{4AC0308D-6EE8-4EEF-8DAB-D242B8D4070E}" dt="2021-12-17T09:00:13.271" v="572" actId="20577"/>
          <ac:spMkLst>
            <pc:docMk/>
            <pc:sldMk cId="626713383" sldId="257"/>
            <ac:spMk id="7" creationId="{00000000-0000-0000-0000-000000000000}"/>
          </ac:spMkLst>
        </pc:spChg>
        <pc:spChg chg="del mod ord">
          <ac:chgData name="Lopamudra Bera" userId="4afe22d6-82bb-4c55-80e2-493fedc832a1" providerId="ADAL" clId="{4AC0308D-6EE8-4EEF-8DAB-D242B8D4070E}" dt="2021-12-17T06:23:35.736" v="16" actId="478"/>
          <ac:spMkLst>
            <pc:docMk/>
            <pc:sldMk cId="626713383" sldId="257"/>
            <ac:spMk id="8" creationId="{00000000-0000-0000-0000-000000000000}"/>
          </ac:spMkLst>
        </pc:spChg>
        <pc:spChg chg="add del mod">
          <ac:chgData name="Lopamudra Bera" userId="4afe22d6-82bb-4c55-80e2-493fedc832a1" providerId="ADAL" clId="{4AC0308D-6EE8-4EEF-8DAB-D242B8D4070E}" dt="2021-12-17T06:24:12.988" v="22" actId="478"/>
          <ac:spMkLst>
            <pc:docMk/>
            <pc:sldMk cId="626713383" sldId="257"/>
            <ac:spMk id="9" creationId="{278F0B2A-41A5-475E-993A-1A985CA71C54}"/>
          </ac:spMkLst>
        </pc:spChg>
      </pc:sldChg>
      <pc:sldChg chg="addSp delSp modSp mod modClrScheme chgLayout">
        <pc:chgData name="Lopamudra Bera" userId="4afe22d6-82bb-4c55-80e2-493fedc832a1" providerId="ADAL" clId="{4AC0308D-6EE8-4EEF-8DAB-D242B8D4070E}" dt="2021-12-17T09:11:48.656" v="843" actId="20577"/>
        <pc:sldMkLst>
          <pc:docMk/>
          <pc:sldMk cId="1729554568" sldId="262"/>
        </pc:sldMkLst>
        <pc:spChg chg="del mod ord">
          <ac:chgData name="Lopamudra Bera" userId="4afe22d6-82bb-4c55-80e2-493fedc832a1" providerId="ADAL" clId="{4AC0308D-6EE8-4EEF-8DAB-D242B8D4070E}" dt="2021-12-17T06:21:51.333" v="6" actId="478"/>
          <ac:spMkLst>
            <pc:docMk/>
            <pc:sldMk cId="1729554568" sldId="262"/>
            <ac:spMk id="2" creationId="{F642394B-82AB-43B2-972C-9C866A37C5ED}"/>
          </ac:spMkLst>
        </pc:spChg>
        <pc:spChg chg="mod ord">
          <ac:chgData name="Lopamudra Bera" userId="4afe22d6-82bb-4c55-80e2-493fedc832a1" providerId="ADAL" clId="{4AC0308D-6EE8-4EEF-8DAB-D242B8D4070E}" dt="2021-12-17T06:21:58.230" v="7" actId="255"/>
          <ac:spMkLst>
            <pc:docMk/>
            <pc:sldMk cId="1729554568" sldId="262"/>
            <ac:spMk id="3" creationId="{482198B2-0139-4687-9307-4AF6CB6E56AC}"/>
          </ac:spMkLst>
        </pc:spChg>
        <pc:spChg chg="add mod ord">
          <ac:chgData name="Lopamudra Bera" userId="4afe22d6-82bb-4c55-80e2-493fedc832a1" providerId="ADAL" clId="{4AC0308D-6EE8-4EEF-8DAB-D242B8D4070E}" dt="2021-12-17T09:11:48.656" v="843" actId="20577"/>
          <ac:spMkLst>
            <pc:docMk/>
            <pc:sldMk cId="1729554568" sldId="262"/>
            <ac:spMk id="4" creationId="{A181195A-6D71-4E79-97F9-500917BE8DAF}"/>
          </ac:spMkLst>
        </pc:spChg>
      </pc:sldChg>
      <pc:sldChg chg="del">
        <pc:chgData name="Lopamudra Bera" userId="4afe22d6-82bb-4c55-80e2-493fedc832a1" providerId="ADAL" clId="{4AC0308D-6EE8-4EEF-8DAB-D242B8D4070E}" dt="2021-12-17T06:24:51.673" v="35" actId="47"/>
        <pc:sldMkLst>
          <pc:docMk/>
          <pc:sldMk cId="3703784166" sldId="267"/>
        </pc:sldMkLst>
      </pc:sldChg>
      <pc:sldChg chg="modSp add mod">
        <pc:chgData name="Lopamudra Bera" userId="4afe22d6-82bb-4c55-80e2-493fedc832a1" providerId="ADAL" clId="{4AC0308D-6EE8-4EEF-8DAB-D242B8D4070E}" dt="2021-12-17T09:02:51.950" v="605" actId="20577"/>
        <pc:sldMkLst>
          <pc:docMk/>
          <pc:sldMk cId="973944337" sldId="279"/>
        </pc:sldMkLst>
        <pc:spChg chg="mod">
          <ac:chgData name="Lopamudra Bera" userId="4afe22d6-82bb-4c55-80e2-493fedc832a1" providerId="ADAL" clId="{4AC0308D-6EE8-4EEF-8DAB-D242B8D4070E}" dt="2021-12-17T09:02:51.950" v="605" actId="20577"/>
          <ac:spMkLst>
            <pc:docMk/>
            <pc:sldMk cId="973944337" sldId="279"/>
            <ac:spMk id="4" creationId="{AC6173D7-DC27-4413-B2E2-66400970543D}"/>
          </ac:spMkLst>
        </pc:spChg>
        <pc:spChg chg="mod">
          <ac:chgData name="Lopamudra Bera" userId="4afe22d6-82bb-4c55-80e2-493fedc832a1" providerId="ADAL" clId="{4AC0308D-6EE8-4EEF-8DAB-D242B8D4070E}" dt="2021-12-17T09:02:37.260" v="602" actId="6549"/>
          <ac:spMkLst>
            <pc:docMk/>
            <pc:sldMk cId="973944337" sldId="279"/>
            <ac:spMk id="5" creationId="{708F9F17-45D0-41E3-963E-6EA197127D9F}"/>
          </ac:spMkLst>
        </pc:spChg>
      </pc:sldChg>
      <pc:sldChg chg="modSp mod">
        <pc:chgData name="Lopamudra Bera" userId="4afe22d6-82bb-4c55-80e2-493fedc832a1" providerId="ADAL" clId="{4AC0308D-6EE8-4EEF-8DAB-D242B8D4070E}" dt="2021-12-17T06:28:19.891" v="61" actId="20577"/>
        <pc:sldMkLst>
          <pc:docMk/>
          <pc:sldMk cId="2053753382" sldId="700"/>
        </pc:sldMkLst>
        <pc:spChg chg="mod">
          <ac:chgData name="Lopamudra Bera" userId="4afe22d6-82bb-4c55-80e2-493fedc832a1" providerId="ADAL" clId="{4AC0308D-6EE8-4EEF-8DAB-D242B8D4070E}" dt="2021-12-17T06:28:19.891" v="61" actId="20577"/>
          <ac:spMkLst>
            <pc:docMk/>
            <pc:sldMk cId="2053753382" sldId="700"/>
            <ac:spMk id="2" creationId="{F0DAD2F5-16CF-43CD-9AC8-B1BFEE3BA95A}"/>
          </ac:spMkLst>
        </pc:spChg>
      </pc:sldChg>
      <pc:sldChg chg="del">
        <pc:chgData name="Lopamudra Bera" userId="4afe22d6-82bb-4c55-80e2-493fedc832a1" providerId="ADAL" clId="{4AC0308D-6EE8-4EEF-8DAB-D242B8D4070E}" dt="2021-12-17T06:29:23.475" v="62" actId="2696"/>
        <pc:sldMkLst>
          <pc:docMk/>
          <pc:sldMk cId="4249776055" sldId="701"/>
        </pc:sldMkLst>
      </pc:sldChg>
      <pc:sldChg chg="modSp new mod">
        <pc:chgData name="Lopamudra Bera" userId="4afe22d6-82bb-4c55-80e2-493fedc832a1" providerId="ADAL" clId="{4AC0308D-6EE8-4EEF-8DAB-D242B8D4070E}" dt="2021-12-17T07:04:01.519" v="254" actId="21"/>
        <pc:sldMkLst>
          <pc:docMk/>
          <pc:sldMk cId="4039112148" sldId="702"/>
        </pc:sldMkLst>
        <pc:spChg chg="mod">
          <ac:chgData name="Lopamudra Bera" userId="4afe22d6-82bb-4c55-80e2-493fedc832a1" providerId="ADAL" clId="{4AC0308D-6EE8-4EEF-8DAB-D242B8D4070E}" dt="2021-12-17T06:24:37.804" v="33" actId="20577"/>
          <ac:spMkLst>
            <pc:docMk/>
            <pc:sldMk cId="4039112148" sldId="702"/>
            <ac:spMk id="2" creationId="{F23FFF3C-7E8B-43B6-ABE8-29AB8CA65683}"/>
          </ac:spMkLst>
        </pc:spChg>
        <pc:spChg chg="mod">
          <ac:chgData name="Lopamudra Bera" userId="4afe22d6-82bb-4c55-80e2-493fedc832a1" providerId="ADAL" clId="{4AC0308D-6EE8-4EEF-8DAB-D242B8D4070E}" dt="2021-12-17T07:04:01.519" v="254" actId="21"/>
          <ac:spMkLst>
            <pc:docMk/>
            <pc:sldMk cId="4039112148" sldId="702"/>
            <ac:spMk id="3" creationId="{B0E2B0D8-F2F8-46C4-B9B0-94F78BC85A94}"/>
          </ac:spMkLst>
        </pc:spChg>
      </pc:sldChg>
      <pc:sldChg chg="modSp new mod">
        <pc:chgData name="Lopamudra Bera" userId="4afe22d6-82bb-4c55-80e2-493fedc832a1" providerId="ADAL" clId="{4AC0308D-6EE8-4EEF-8DAB-D242B8D4070E}" dt="2021-12-17T07:05:56.013" v="303" actId="20577"/>
        <pc:sldMkLst>
          <pc:docMk/>
          <pc:sldMk cId="4276353387" sldId="703"/>
        </pc:sldMkLst>
        <pc:spChg chg="mod">
          <ac:chgData name="Lopamudra Bera" userId="4afe22d6-82bb-4c55-80e2-493fedc832a1" providerId="ADAL" clId="{4AC0308D-6EE8-4EEF-8DAB-D242B8D4070E}" dt="2021-12-17T07:05:20.317" v="285" actId="20577"/>
          <ac:spMkLst>
            <pc:docMk/>
            <pc:sldMk cId="4276353387" sldId="703"/>
            <ac:spMk id="2" creationId="{CE9D17C5-F097-473F-ADBA-C72C54B7F9E9}"/>
          </ac:spMkLst>
        </pc:spChg>
        <pc:spChg chg="mod">
          <ac:chgData name="Lopamudra Bera" userId="4afe22d6-82bb-4c55-80e2-493fedc832a1" providerId="ADAL" clId="{4AC0308D-6EE8-4EEF-8DAB-D242B8D4070E}" dt="2021-12-17T07:05:56.013" v="303" actId="20577"/>
          <ac:spMkLst>
            <pc:docMk/>
            <pc:sldMk cId="4276353387" sldId="703"/>
            <ac:spMk id="3" creationId="{6D798174-C533-4A4F-B313-CE085A11A784}"/>
          </ac:spMkLst>
        </pc:spChg>
      </pc:sldChg>
      <pc:sldChg chg="modSp new mod">
        <pc:chgData name="Lopamudra Bera" userId="4afe22d6-82bb-4c55-80e2-493fedc832a1" providerId="ADAL" clId="{4AC0308D-6EE8-4EEF-8DAB-D242B8D4070E}" dt="2021-12-17T07:07:30.966" v="322" actId="20577"/>
        <pc:sldMkLst>
          <pc:docMk/>
          <pc:sldMk cId="2208624918" sldId="704"/>
        </pc:sldMkLst>
        <pc:spChg chg="mod">
          <ac:chgData name="Lopamudra Bera" userId="4afe22d6-82bb-4c55-80e2-493fedc832a1" providerId="ADAL" clId="{4AC0308D-6EE8-4EEF-8DAB-D242B8D4070E}" dt="2021-12-17T07:06:45.088" v="312" actId="20577"/>
          <ac:spMkLst>
            <pc:docMk/>
            <pc:sldMk cId="2208624918" sldId="704"/>
            <ac:spMk id="2" creationId="{9CE9BE6B-EBB7-4D3D-ACA4-2FDF3786A287}"/>
          </ac:spMkLst>
        </pc:spChg>
        <pc:spChg chg="mod">
          <ac:chgData name="Lopamudra Bera" userId="4afe22d6-82bb-4c55-80e2-493fedc832a1" providerId="ADAL" clId="{4AC0308D-6EE8-4EEF-8DAB-D242B8D4070E}" dt="2021-12-17T07:07:30.966" v="322" actId="20577"/>
          <ac:spMkLst>
            <pc:docMk/>
            <pc:sldMk cId="2208624918" sldId="704"/>
            <ac:spMk id="3" creationId="{991B8BCA-6B79-420F-8EB2-178B32287EA3}"/>
          </ac:spMkLst>
        </pc:spChg>
      </pc:sldChg>
      <pc:sldChg chg="modSp new mod">
        <pc:chgData name="Lopamudra Bera" userId="4afe22d6-82bb-4c55-80e2-493fedc832a1" providerId="ADAL" clId="{4AC0308D-6EE8-4EEF-8DAB-D242B8D4070E}" dt="2021-12-17T07:05:12.872" v="277" actId="20577"/>
        <pc:sldMkLst>
          <pc:docMk/>
          <pc:sldMk cId="1822186073" sldId="705"/>
        </pc:sldMkLst>
        <pc:spChg chg="mod">
          <ac:chgData name="Lopamudra Bera" userId="4afe22d6-82bb-4c55-80e2-493fedc832a1" providerId="ADAL" clId="{4AC0308D-6EE8-4EEF-8DAB-D242B8D4070E}" dt="2021-12-17T07:05:12.872" v="277" actId="20577"/>
          <ac:spMkLst>
            <pc:docMk/>
            <pc:sldMk cId="1822186073" sldId="705"/>
            <ac:spMk id="2" creationId="{0717A2D1-6B2E-465E-8A7B-7AA9E19EDC0B}"/>
          </ac:spMkLst>
        </pc:spChg>
        <pc:spChg chg="mod">
          <ac:chgData name="Lopamudra Bera" userId="4afe22d6-82bb-4c55-80e2-493fedc832a1" providerId="ADAL" clId="{4AC0308D-6EE8-4EEF-8DAB-D242B8D4070E}" dt="2021-12-17T07:04:56.835" v="269" actId="20577"/>
          <ac:spMkLst>
            <pc:docMk/>
            <pc:sldMk cId="1822186073" sldId="705"/>
            <ac:spMk id="3" creationId="{B3B76630-8E5C-47B1-8DE2-44B08ED0B519}"/>
          </ac:spMkLst>
        </pc:spChg>
      </pc:sldChg>
      <pc:sldChg chg="modSp new mod">
        <pc:chgData name="Lopamudra Bera" userId="4afe22d6-82bb-4c55-80e2-493fedc832a1" providerId="ADAL" clId="{4AC0308D-6EE8-4EEF-8DAB-D242B8D4070E}" dt="2021-12-17T07:08:52.564" v="331" actId="20577"/>
        <pc:sldMkLst>
          <pc:docMk/>
          <pc:sldMk cId="1561534658" sldId="706"/>
        </pc:sldMkLst>
        <pc:spChg chg="mod">
          <ac:chgData name="Lopamudra Bera" userId="4afe22d6-82bb-4c55-80e2-493fedc832a1" providerId="ADAL" clId="{4AC0308D-6EE8-4EEF-8DAB-D242B8D4070E}" dt="2021-12-17T07:07:38.833" v="324" actId="20577"/>
          <ac:spMkLst>
            <pc:docMk/>
            <pc:sldMk cId="1561534658" sldId="706"/>
            <ac:spMk id="2" creationId="{06BA06A8-1FD9-4F2C-A781-287A742C2BDF}"/>
          </ac:spMkLst>
        </pc:spChg>
        <pc:spChg chg="mod">
          <ac:chgData name="Lopamudra Bera" userId="4afe22d6-82bb-4c55-80e2-493fedc832a1" providerId="ADAL" clId="{4AC0308D-6EE8-4EEF-8DAB-D242B8D4070E}" dt="2021-12-17T07:08:52.564" v="331" actId="20577"/>
          <ac:spMkLst>
            <pc:docMk/>
            <pc:sldMk cId="1561534658" sldId="706"/>
            <ac:spMk id="3" creationId="{97AFA2B2-5ABE-478D-99EB-4B8B3C0B1F1A}"/>
          </ac:spMkLst>
        </pc:spChg>
      </pc:sldChg>
      <pc:sldChg chg="modSp add mod">
        <pc:chgData name="Lopamudra Bera" userId="4afe22d6-82bb-4c55-80e2-493fedc832a1" providerId="ADAL" clId="{4AC0308D-6EE8-4EEF-8DAB-D242B8D4070E}" dt="2021-12-17T07:06:37.397" v="310" actId="20577"/>
        <pc:sldMkLst>
          <pc:docMk/>
          <pc:sldMk cId="702681164" sldId="707"/>
        </pc:sldMkLst>
        <pc:spChg chg="mod">
          <ac:chgData name="Lopamudra Bera" userId="4afe22d6-82bb-4c55-80e2-493fedc832a1" providerId="ADAL" clId="{4AC0308D-6EE8-4EEF-8DAB-D242B8D4070E}" dt="2021-12-17T07:06:37.397" v="310" actId="20577"/>
          <ac:spMkLst>
            <pc:docMk/>
            <pc:sldMk cId="702681164" sldId="707"/>
            <ac:spMk id="3" creationId="{991B8BCA-6B79-420F-8EB2-178B32287EA3}"/>
          </ac:spMkLst>
        </pc:spChg>
      </pc:sldChg>
      <pc:sldChg chg="modSp new del mod">
        <pc:chgData name="Lopamudra Bera" userId="4afe22d6-82bb-4c55-80e2-493fedc832a1" providerId="ADAL" clId="{4AC0308D-6EE8-4EEF-8DAB-D242B8D4070E}" dt="2021-12-17T09:04:46.714" v="615" actId="47"/>
        <pc:sldMkLst>
          <pc:docMk/>
          <pc:sldMk cId="1662250359" sldId="708"/>
        </pc:sldMkLst>
        <pc:spChg chg="mod">
          <ac:chgData name="Lopamudra Bera" userId="4afe22d6-82bb-4c55-80e2-493fedc832a1" providerId="ADAL" clId="{4AC0308D-6EE8-4EEF-8DAB-D242B8D4070E}" dt="2021-12-17T09:04:29.835" v="613" actId="20577"/>
          <ac:spMkLst>
            <pc:docMk/>
            <pc:sldMk cId="1662250359" sldId="708"/>
            <ac:spMk id="3" creationId="{9BCD50D3-580B-4596-801C-DE7A43CEEA15}"/>
          </ac:spMkLst>
        </pc:spChg>
      </pc:sldChg>
      <pc:sldChg chg="modSp new del mod">
        <pc:chgData name="Lopamudra Bera" userId="4afe22d6-82bb-4c55-80e2-493fedc832a1" providerId="ADAL" clId="{4AC0308D-6EE8-4EEF-8DAB-D242B8D4070E}" dt="2021-12-17T09:03:18.311" v="609" actId="47"/>
        <pc:sldMkLst>
          <pc:docMk/>
          <pc:sldMk cId="1178755843" sldId="709"/>
        </pc:sldMkLst>
        <pc:spChg chg="mod">
          <ac:chgData name="Lopamudra Bera" userId="4afe22d6-82bb-4c55-80e2-493fedc832a1" providerId="ADAL" clId="{4AC0308D-6EE8-4EEF-8DAB-D242B8D4070E}" dt="2021-12-17T09:00:56.195" v="573" actId="21"/>
          <ac:spMkLst>
            <pc:docMk/>
            <pc:sldMk cId="1178755843" sldId="709"/>
            <ac:spMk id="3" creationId="{C3998DE7-06E9-416C-9C71-8F180141987B}"/>
          </ac:spMkLst>
        </pc:spChg>
      </pc:sldChg>
      <pc:sldChg chg="modSp new mod modNotesTx">
        <pc:chgData name="Lopamudra Bera" userId="4afe22d6-82bb-4c55-80e2-493fedc832a1" providerId="ADAL" clId="{4AC0308D-6EE8-4EEF-8DAB-D242B8D4070E}" dt="2021-12-17T09:10:33.307" v="841" actId="20577"/>
        <pc:sldMkLst>
          <pc:docMk/>
          <pc:sldMk cId="231563448" sldId="710"/>
        </pc:sldMkLst>
        <pc:spChg chg="mod">
          <ac:chgData name="Lopamudra Bera" userId="4afe22d6-82bb-4c55-80e2-493fedc832a1" providerId="ADAL" clId="{4AC0308D-6EE8-4EEF-8DAB-D242B8D4070E}" dt="2021-12-17T09:07:05.557" v="626" actId="20577"/>
          <ac:spMkLst>
            <pc:docMk/>
            <pc:sldMk cId="231563448" sldId="710"/>
            <ac:spMk id="2" creationId="{71071AF9-7692-4A5D-B1FF-93CA20B35F56}"/>
          </ac:spMkLst>
        </pc:spChg>
        <pc:spChg chg="mod">
          <ac:chgData name="Lopamudra Bera" userId="4afe22d6-82bb-4c55-80e2-493fedc832a1" providerId="ADAL" clId="{4AC0308D-6EE8-4EEF-8DAB-D242B8D4070E}" dt="2021-12-17T09:09:30.976" v="786" actId="20577"/>
          <ac:spMkLst>
            <pc:docMk/>
            <pc:sldMk cId="231563448" sldId="710"/>
            <ac:spMk id="3" creationId="{128C765D-72D2-4287-91B7-3C9AF0B53CBF}"/>
          </ac:spMkLst>
        </pc:spChg>
      </pc:sldChg>
      <pc:sldChg chg="new del">
        <pc:chgData name="Lopamudra Bera" userId="4afe22d6-82bb-4c55-80e2-493fedc832a1" providerId="ADAL" clId="{4AC0308D-6EE8-4EEF-8DAB-D242B8D4070E}" dt="2021-12-17T09:03:04.693" v="606" actId="47"/>
        <pc:sldMkLst>
          <pc:docMk/>
          <pc:sldMk cId="4040412153" sldId="710"/>
        </pc:sldMkLst>
      </pc:sldChg>
      <pc:sldMasterChg chg="delSldLayout">
        <pc:chgData name="Lopamudra Bera" userId="4afe22d6-82bb-4c55-80e2-493fedc832a1" providerId="ADAL" clId="{4AC0308D-6EE8-4EEF-8DAB-D242B8D4070E}" dt="2021-12-17T06:24:51.673" v="35" actId="47"/>
        <pc:sldMasterMkLst>
          <pc:docMk/>
          <pc:sldMasterMk cId="0" sldId="2147483665"/>
        </pc:sldMasterMkLst>
        <pc:sldLayoutChg chg="del">
          <pc:chgData name="Lopamudra Bera" userId="4afe22d6-82bb-4c55-80e2-493fedc832a1" providerId="ADAL" clId="{4AC0308D-6EE8-4EEF-8DAB-D242B8D4070E}" dt="2021-12-17T06:24:51.673" v="35" actId="47"/>
          <pc:sldLayoutMkLst>
            <pc:docMk/>
            <pc:sldMasterMk cId="0" sldId="2147483665"/>
            <pc:sldLayoutMk cId="4014195088" sldId="2147483737"/>
          </pc:sldLayoutMkLst>
        </pc:sldLayoutChg>
      </pc:sldMasterChg>
    </pc:docChg>
  </pc:docChgLst>
  <pc:docChgLst>
    <pc:chgData name="Lopamudra Bera" userId="S::lopamudra.bera@in.niit.com::4afe22d6-82bb-4c55-80e2-493fedc832a1" providerId="AD" clId="Web-{AF3EFB28-83C4-4354-AF84-1E83B5F93A03}"/>
    <pc:docChg chg="modSld">
      <pc:chgData name="Lopamudra Bera" userId="S::lopamudra.bera@in.niit.com::4afe22d6-82bb-4c55-80e2-493fedc832a1" providerId="AD" clId="Web-{AF3EFB28-83C4-4354-AF84-1E83B5F93A03}" dt="2021-12-17T06:10:41.614" v="3" actId="20577"/>
      <pc:docMkLst>
        <pc:docMk/>
      </pc:docMkLst>
      <pc:sldChg chg="modSp">
        <pc:chgData name="Lopamudra Bera" userId="S::lopamudra.bera@in.niit.com::4afe22d6-82bb-4c55-80e2-493fedc832a1" providerId="AD" clId="Web-{AF3EFB28-83C4-4354-AF84-1E83B5F93A03}" dt="2021-12-17T06:10:41.614" v="3" actId="20577"/>
        <pc:sldMkLst>
          <pc:docMk/>
          <pc:sldMk cId="2053753382" sldId="700"/>
        </pc:sldMkLst>
        <pc:spChg chg="mod">
          <ac:chgData name="Lopamudra Bera" userId="S::lopamudra.bera@in.niit.com::4afe22d6-82bb-4c55-80e2-493fedc832a1" providerId="AD" clId="Web-{AF3EFB28-83C4-4354-AF84-1E83B5F93A03}" dt="2021-12-17T06:10:41.614" v="3" actId="20577"/>
          <ac:spMkLst>
            <pc:docMk/>
            <pc:sldMk cId="2053753382" sldId="700"/>
            <ac:spMk id="2" creationId="{F0DAD2F5-16CF-43CD-9AC8-B1BFEE3BA95A}"/>
          </ac:spMkLst>
        </pc:spChg>
      </pc:sldChg>
    </pc:docChg>
  </pc:docChgLst>
  <pc:docChgLst>
    <pc:chgData name="Lopamudra Bera" userId="S::lopamudra.bera@in.niit.com::4afe22d6-82bb-4c55-80e2-493fedc832a1" providerId="AD" clId="Web-{A1D5E3CB-AF92-4561-A372-FA582E1D354F}"/>
    <pc:docChg chg="modSld">
      <pc:chgData name="Lopamudra Bera" userId="S::lopamudra.bera@in.niit.com::4afe22d6-82bb-4c55-80e2-493fedc832a1" providerId="AD" clId="Web-{A1D5E3CB-AF92-4561-A372-FA582E1D354F}" dt="2022-02-07T13:13:47.497" v="2" actId="20577"/>
      <pc:docMkLst>
        <pc:docMk/>
      </pc:docMkLst>
      <pc:sldChg chg="modSp addCm">
        <pc:chgData name="Lopamudra Bera" userId="S::lopamudra.bera@in.niit.com::4afe22d6-82bb-4c55-80e2-493fedc832a1" providerId="AD" clId="Web-{A1D5E3CB-AF92-4561-A372-FA582E1D354F}" dt="2022-02-07T13:13:47.497" v="2" actId="20577"/>
        <pc:sldMkLst>
          <pc:docMk/>
          <pc:sldMk cId="1094564607" sldId="724"/>
        </pc:sldMkLst>
        <pc:spChg chg="mod">
          <ac:chgData name="Lopamudra Bera" userId="S::lopamudra.bera@in.niit.com::4afe22d6-82bb-4c55-80e2-493fedc832a1" providerId="AD" clId="Web-{A1D5E3CB-AF92-4561-A372-FA582E1D354F}" dt="2022-02-07T13:13:47.497" v="2" actId="20577"/>
          <ac:spMkLst>
            <pc:docMk/>
            <pc:sldMk cId="1094564607" sldId="724"/>
            <ac:spMk id="3" creationId="{90B0AB8E-0056-4247-85EB-308E460B9DA6}"/>
          </ac:spMkLst>
        </pc:spChg>
      </pc:sldChg>
    </pc:docChg>
  </pc:docChgLst>
  <pc:docChgLst>
    <pc:chgData name="Shivani Sidana" userId="S::shivani.9.sidana@in.niit.com::7056b978-7668-493f-875d-4a9894c7a2a9" providerId="AD" clId="Web-{333EF765-2FB8-4543-AF60-E56A2FCB8FB2}"/>
    <pc:docChg chg="modSld">
      <pc:chgData name="Shivani Sidana" userId="S::shivani.9.sidana@in.niit.com::7056b978-7668-493f-875d-4a9894c7a2a9" providerId="AD" clId="Web-{333EF765-2FB8-4543-AF60-E56A2FCB8FB2}" dt="2022-02-08T05:46:28.473" v="31"/>
      <pc:docMkLst>
        <pc:docMk/>
      </pc:docMkLst>
      <pc:sldChg chg="delCm">
        <pc:chgData name="Shivani Sidana" userId="S::shivani.9.sidana@in.niit.com::7056b978-7668-493f-875d-4a9894c7a2a9" providerId="AD" clId="Web-{333EF765-2FB8-4543-AF60-E56A2FCB8FB2}" dt="2022-02-08T05:43:00.326" v="0"/>
        <pc:sldMkLst>
          <pc:docMk/>
          <pc:sldMk cId="1729554568" sldId="262"/>
        </pc:sldMkLst>
      </pc:sldChg>
      <pc:sldChg chg="delCm">
        <pc:chgData name="Shivani Sidana" userId="S::shivani.9.sidana@in.niit.com::7056b978-7668-493f-875d-4a9894c7a2a9" providerId="AD" clId="Web-{333EF765-2FB8-4543-AF60-E56A2FCB8FB2}" dt="2022-02-08T05:45:42.440" v="28"/>
        <pc:sldMkLst>
          <pc:docMk/>
          <pc:sldMk cId="708353300" sldId="714"/>
        </pc:sldMkLst>
      </pc:sldChg>
      <pc:sldChg chg="modSp addCm delCm modCm">
        <pc:chgData name="Shivani Sidana" userId="S::shivani.9.sidana@in.niit.com::7056b978-7668-493f-875d-4a9894c7a2a9" providerId="AD" clId="Web-{333EF765-2FB8-4543-AF60-E56A2FCB8FB2}" dt="2022-02-08T05:44:49.329" v="27" actId="20577"/>
        <pc:sldMkLst>
          <pc:docMk/>
          <pc:sldMk cId="504465124" sldId="720"/>
        </pc:sldMkLst>
        <pc:spChg chg="mod">
          <ac:chgData name="Shivani Sidana" userId="S::shivani.9.sidana@in.niit.com::7056b978-7668-493f-875d-4a9894c7a2a9" providerId="AD" clId="Web-{333EF765-2FB8-4543-AF60-E56A2FCB8FB2}" dt="2022-02-08T05:44:49.329" v="27" actId="20577"/>
          <ac:spMkLst>
            <pc:docMk/>
            <pc:sldMk cId="504465124" sldId="720"/>
            <ac:spMk id="9" creationId="{8B1CDE5B-9EDF-4805-9B76-D11F627728E8}"/>
          </ac:spMkLst>
        </pc:spChg>
      </pc:sldChg>
      <pc:sldChg chg="delCm">
        <pc:chgData name="Shivani Sidana" userId="S::shivani.9.sidana@in.niit.com::7056b978-7668-493f-875d-4a9894c7a2a9" providerId="AD" clId="Web-{333EF765-2FB8-4543-AF60-E56A2FCB8FB2}" dt="2022-02-08T05:46:12.973" v="30"/>
        <pc:sldMkLst>
          <pc:docMk/>
          <pc:sldMk cId="1765631876" sldId="723"/>
        </pc:sldMkLst>
      </pc:sldChg>
      <pc:sldChg chg="delCm">
        <pc:chgData name="Shivani Sidana" userId="S::shivani.9.sidana@in.niit.com::7056b978-7668-493f-875d-4a9894c7a2a9" providerId="AD" clId="Web-{333EF765-2FB8-4543-AF60-E56A2FCB8FB2}" dt="2022-02-08T05:46:28.473" v="31"/>
        <pc:sldMkLst>
          <pc:docMk/>
          <pc:sldMk cId="1094564607" sldId="724"/>
        </pc:sldMkLst>
      </pc:sldChg>
      <pc:sldChg chg="modSp">
        <pc:chgData name="Shivani Sidana" userId="S::shivani.9.sidana@in.niit.com::7056b978-7668-493f-875d-4a9894c7a2a9" providerId="AD" clId="Web-{333EF765-2FB8-4543-AF60-E56A2FCB8FB2}" dt="2022-02-08T05:45:52.878" v="29" actId="1076"/>
        <pc:sldMkLst>
          <pc:docMk/>
          <pc:sldMk cId="1710746041" sldId="730"/>
        </pc:sldMkLst>
        <pc:spChg chg="mod">
          <ac:chgData name="Shivani Sidana" userId="S::shivani.9.sidana@in.niit.com::7056b978-7668-493f-875d-4a9894c7a2a9" providerId="AD" clId="Web-{333EF765-2FB8-4543-AF60-E56A2FCB8FB2}" dt="2022-02-08T05:45:52.878" v="29" actId="1076"/>
          <ac:spMkLst>
            <pc:docMk/>
            <pc:sldMk cId="1710746041" sldId="730"/>
            <ac:spMk id="3" creationId="{10B7E9CE-3583-43CE-AF2C-6297528FE06D}"/>
          </ac:spMkLst>
        </pc:spChg>
      </pc:sldChg>
    </pc:docChg>
  </pc:docChgLst>
  <pc:docChgLst>
    <pc:chgData name="Lopamudra Bera" userId="S::lopamudra.bera@in.niit.com::4afe22d6-82bb-4c55-80e2-493fedc832a1" providerId="AD" clId="Web-{F2E6ACD7-4C20-42EA-850A-216B6E711767}"/>
    <pc:docChg chg="modSld">
      <pc:chgData name="Lopamudra Bera" userId="S::lopamudra.bera@in.niit.com::4afe22d6-82bb-4c55-80e2-493fedc832a1" providerId="AD" clId="Web-{F2E6ACD7-4C20-42EA-850A-216B6E711767}" dt="2021-12-23T06:09:15.131" v="176" actId="20577"/>
      <pc:docMkLst>
        <pc:docMk/>
      </pc:docMkLst>
      <pc:sldChg chg="modSp">
        <pc:chgData name="Lopamudra Bera" userId="S::lopamudra.bera@in.niit.com::4afe22d6-82bb-4c55-80e2-493fedc832a1" providerId="AD" clId="Web-{F2E6ACD7-4C20-42EA-850A-216B6E711767}" dt="2021-12-23T06:09:15.131" v="176" actId="20577"/>
        <pc:sldMkLst>
          <pc:docMk/>
          <pc:sldMk cId="444291674" sldId="719"/>
        </pc:sldMkLst>
        <pc:spChg chg="mod">
          <ac:chgData name="Lopamudra Bera" userId="S::lopamudra.bera@in.niit.com::4afe22d6-82bb-4c55-80e2-493fedc832a1" providerId="AD" clId="Web-{F2E6ACD7-4C20-42EA-850A-216B6E711767}" dt="2021-12-23T06:09:15.131" v="176" actId="20577"/>
          <ac:spMkLst>
            <pc:docMk/>
            <pc:sldMk cId="444291674" sldId="719"/>
            <ac:spMk id="3" creationId="{ADCA47B8-B694-4D40-A542-D6B5D704B26E}"/>
          </ac:spMkLst>
        </pc:spChg>
      </pc:sldChg>
    </pc:docChg>
  </pc:docChgLst>
  <pc:docChgLst>
    <pc:chgData name="Lopamudra Bera" userId="S::lopamudra.bera@in.niit.com::4afe22d6-82bb-4c55-80e2-493fedc832a1" providerId="AD" clId="Web-{A1797B05-598D-4364-863B-291EE710F9CD}"/>
    <pc:docChg chg="modSld">
      <pc:chgData name="Lopamudra Bera" userId="S::lopamudra.bera@in.niit.com::4afe22d6-82bb-4c55-80e2-493fedc832a1" providerId="AD" clId="Web-{A1797B05-598D-4364-863B-291EE710F9CD}" dt="2022-04-07T05:55:40.915" v="3"/>
      <pc:docMkLst>
        <pc:docMk/>
      </pc:docMkLst>
      <pc:sldChg chg="modNotes">
        <pc:chgData name="Lopamudra Bera" userId="S::lopamudra.bera@in.niit.com::4afe22d6-82bb-4c55-80e2-493fedc832a1" providerId="AD" clId="Web-{A1797B05-598D-4364-863B-291EE710F9CD}" dt="2022-04-07T05:55:40.915" v="3"/>
        <pc:sldMkLst>
          <pc:docMk/>
          <pc:sldMk cId="504465124" sldId="720"/>
        </pc:sldMkLst>
      </pc:sldChg>
    </pc:docChg>
  </pc:docChgLst>
  <pc:docChgLst>
    <pc:chgData name="Shivani Sidana" userId="S::shivani.9.sidana@in.niit.com::7056b978-7668-493f-875d-4a9894c7a2a9" providerId="AD" clId="Web-{304429FC-2988-0A3F-97EE-2EC9475EFF0D}"/>
    <pc:docChg chg="addSld modSld">
      <pc:chgData name="Shivani Sidana" userId="S::shivani.9.sidana@in.niit.com::7056b978-7668-493f-875d-4a9894c7a2a9" providerId="AD" clId="Web-{304429FC-2988-0A3F-97EE-2EC9475EFF0D}" dt="2022-02-09T05:58:28.298" v="1"/>
      <pc:docMkLst>
        <pc:docMk/>
      </pc:docMkLst>
      <pc:sldChg chg="modSp">
        <pc:chgData name="Shivani Sidana" userId="S::shivani.9.sidana@in.niit.com::7056b978-7668-493f-875d-4a9894c7a2a9" providerId="AD" clId="Web-{304429FC-2988-0A3F-97EE-2EC9475EFF0D}" dt="2022-02-09T05:58:02.250" v="0" actId="20577"/>
        <pc:sldMkLst>
          <pc:docMk/>
          <pc:sldMk cId="444291674" sldId="719"/>
        </pc:sldMkLst>
        <pc:spChg chg="mod">
          <ac:chgData name="Shivani Sidana" userId="S::shivani.9.sidana@in.niit.com::7056b978-7668-493f-875d-4a9894c7a2a9" providerId="AD" clId="Web-{304429FC-2988-0A3F-97EE-2EC9475EFF0D}" dt="2022-02-09T05:58:02.250" v="0" actId="20577"/>
          <ac:spMkLst>
            <pc:docMk/>
            <pc:sldMk cId="444291674" sldId="719"/>
            <ac:spMk id="2" creationId="{313A883E-3671-46DB-8BE5-CA6BC5165A5E}"/>
          </ac:spMkLst>
        </pc:spChg>
      </pc:sldChg>
      <pc:sldChg chg="add">
        <pc:chgData name="Shivani Sidana" userId="S::shivani.9.sidana@in.niit.com::7056b978-7668-493f-875d-4a9894c7a2a9" providerId="AD" clId="Web-{304429FC-2988-0A3F-97EE-2EC9475EFF0D}" dt="2022-02-09T05:58:28.298" v="1"/>
        <pc:sldMkLst>
          <pc:docMk/>
          <pc:sldMk cId="3738917639" sldId="735"/>
        </pc:sldMkLst>
      </pc:sldChg>
    </pc:docChg>
  </pc:docChgLst>
  <pc:docChgLst>
    <pc:chgData name="Lopamudra Bera" userId="S::lopamudra.bera@in.niit.com::4afe22d6-82bb-4c55-80e2-493fedc832a1" providerId="AD" clId="Web-{51554CC1-7395-4296-938C-62CF5E52881E}"/>
    <pc:docChg chg="modSld">
      <pc:chgData name="Lopamudra Bera" userId="S::lopamudra.bera@in.niit.com::4afe22d6-82bb-4c55-80e2-493fedc832a1" providerId="AD" clId="Web-{51554CC1-7395-4296-938C-62CF5E52881E}" dt="2022-02-08T12:07:42.971" v="98" actId="20577"/>
      <pc:docMkLst>
        <pc:docMk/>
      </pc:docMkLst>
      <pc:sldChg chg="modSp">
        <pc:chgData name="Lopamudra Bera" userId="S::lopamudra.bera@in.niit.com::4afe22d6-82bb-4c55-80e2-493fedc832a1" providerId="AD" clId="Web-{51554CC1-7395-4296-938C-62CF5E52881E}" dt="2022-02-08T12:07:11.173" v="84" actId="20577"/>
        <pc:sldMkLst>
          <pc:docMk/>
          <pc:sldMk cId="35397677" sldId="732"/>
        </pc:sldMkLst>
        <pc:spChg chg="mod">
          <ac:chgData name="Lopamudra Bera" userId="S::lopamudra.bera@in.niit.com::4afe22d6-82bb-4c55-80e2-493fedc832a1" providerId="AD" clId="Web-{51554CC1-7395-4296-938C-62CF5E52881E}" dt="2022-02-08T12:07:11.173" v="84" actId="20577"/>
          <ac:spMkLst>
            <pc:docMk/>
            <pc:sldMk cId="35397677" sldId="732"/>
            <ac:spMk id="2" creationId="{C0946833-EC93-47CA-81C5-5AA3470A38B3}"/>
          </ac:spMkLst>
        </pc:spChg>
        <pc:spChg chg="mod">
          <ac:chgData name="Lopamudra Bera" userId="S::lopamudra.bera@in.niit.com::4afe22d6-82bb-4c55-80e2-493fedc832a1" providerId="AD" clId="Web-{51554CC1-7395-4296-938C-62CF5E52881E}" dt="2022-02-08T12:04:27.155" v="13" actId="20577"/>
          <ac:spMkLst>
            <pc:docMk/>
            <pc:sldMk cId="35397677" sldId="732"/>
            <ac:spMk id="3" creationId="{D83BBB80-1D8B-40E4-B41B-586C08C49E93}"/>
          </ac:spMkLst>
        </pc:spChg>
      </pc:sldChg>
      <pc:sldChg chg="modSp">
        <pc:chgData name="Lopamudra Bera" userId="S::lopamudra.bera@in.niit.com::4afe22d6-82bb-4c55-80e2-493fedc832a1" providerId="AD" clId="Web-{51554CC1-7395-4296-938C-62CF5E52881E}" dt="2022-02-08T12:07:42.971" v="98" actId="20577"/>
        <pc:sldMkLst>
          <pc:docMk/>
          <pc:sldMk cId="1659840550" sldId="733"/>
        </pc:sldMkLst>
        <pc:spChg chg="mod">
          <ac:chgData name="Lopamudra Bera" userId="S::lopamudra.bera@in.niit.com::4afe22d6-82bb-4c55-80e2-493fedc832a1" providerId="AD" clId="Web-{51554CC1-7395-4296-938C-62CF5E52881E}" dt="2022-02-08T12:07:42.971" v="98" actId="20577"/>
          <ac:spMkLst>
            <pc:docMk/>
            <pc:sldMk cId="1659840550" sldId="733"/>
            <ac:spMk id="2" creationId="{C920BC7C-CFCE-438B-9519-B1E0B3BCDCCE}"/>
          </ac:spMkLst>
        </pc:spChg>
      </pc:sldChg>
    </pc:docChg>
  </pc:docChgLst>
  <pc:docChgLst>
    <pc:chgData name="Priyanka Bhargava" userId="e4ef0388-e6f0-4ab3-b88a-62ca0c4d6d53" providerId="ADAL" clId="{7C7C9931-067D-449D-97DC-05935C5C3821}"/>
    <pc:docChg chg="undo custSel addSld delSld modSld modMainMaster">
      <pc:chgData name="Priyanka Bhargava" userId="e4ef0388-e6f0-4ab3-b88a-62ca0c4d6d53" providerId="ADAL" clId="{7C7C9931-067D-449D-97DC-05935C5C3821}" dt="2021-12-23T12:46:04.494" v="1021" actId="1076"/>
      <pc:docMkLst>
        <pc:docMk/>
      </pc:docMkLst>
      <pc:sldChg chg="modSp mod">
        <pc:chgData name="Priyanka Bhargava" userId="e4ef0388-e6f0-4ab3-b88a-62ca0c4d6d53" providerId="ADAL" clId="{7C7C9931-067D-449D-97DC-05935C5C3821}" dt="2021-12-23T12:39:05.924" v="942" actId="6549"/>
        <pc:sldMkLst>
          <pc:docMk/>
          <pc:sldMk cId="1729554568" sldId="262"/>
        </pc:sldMkLst>
        <pc:spChg chg="mod">
          <ac:chgData name="Priyanka Bhargava" userId="e4ef0388-e6f0-4ab3-b88a-62ca0c4d6d53" providerId="ADAL" clId="{7C7C9931-067D-449D-97DC-05935C5C3821}" dt="2021-12-23T08:55:37.921" v="677" actId="20577"/>
          <ac:spMkLst>
            <pc:docMk/>
            <pc:sldMk cId="1729554568" sldId="262"/>
            <ac:spMk id="3" creationId="{482198B2-0139-4687-9307-4AF6CB6E56AC}"/>
          </ac:spMkLst>
        </pc:spChg>
        <pc:spChg chg="mod">
          <ac:chgData name="Priyanka Bhargava" userId="e4ef0388-e6f0-4ab3-b88a-62ca0c4d6d53" providerId="ADAL" clId="{7C7C9931-067D-449D-97DC-05935C5C3821}" dt="2021-12-23T12:39:05.924" v="942" actId="6549"/>
          <ac:spMkLst>
            <pc:docMk/>
            <pc:sldMk cId="1729554568" sldId="262"/>
            <ac:spMk id="4" creationId="{A181195A-6D71-4E79-97F9-500917BE8DAF}"/>
          </ac:spMkLst>
        </pc:spChg>
      </pc:sldChg>
      <pc:sldChg chg="delSp modSp mod addCm modCm">
        <pc:chgData name="Priyanka Bhargava" userId="e4ef0388-e6f0-4ab3-b88a-62ca0c4d6d53" providerId="ADAL" clId="{7C7C9931-067D-449D-97DC-05935C5C3821}" dt="2021-12-23T09:06:32.723" v="702"/>
        <pc:sldMkLst>
          <pc:docMk/>
          <pc:sldMk cId="1226566549" sldId="664"/>
        </pc:sldMkLst>
        <pc:spChg chg="mod">
          <ac:chgData name="Priyanka Bhargava" userId="e4ef0388-e6f0-4ab3-b88a-62ca0c4d6d53" providerId="ADAL" clId="{7C7C9931-067D-449D-97DC-05935C5C3821}" dt="2021-12-23T08:34:28.364" v="380" actId="207"/>
          <ac:spMkLst>
            <pc:docMk/>
            <pc:sldMk cId="1226566549" sldId="664"/>
            <ac:spMk id="2" creationId="{DDF5BD34-FC7F-4EB8-A738-3155A7B6FA59}"/>
          </ac:spMkLst>
        </pc:spChg>
        <pc:spChg chg="del mod">
          <ac:chgData name="Priyanka Bhargava" userId="e4ef0388-e6f0-4ab3-b88a-62ca0c4d6d53" providerId="ADAL" clId="{7C7C9931-067D-449D-97DC-05935C5C3821}" dt="2021-12-23T08:52:52.559" v="663" actId="478"/>
          <ac:spMkLst>
            <pc:docMk/>
            <pc:sldMk cId="1226566549" sldId="664"/>
            <ac:spMk id="11" creationId="{4693419C-3D93-4224-8996-A87B83C58230}"/>
          </ac:spMkLst>
        </pc:spChg>
      </pc:sldChg>
      <pc:sldChg chg="addCm modCm">
        <pc:chgData name="Priyanka Bhargava" userId="e4ef0388-e6f0-4ab3-b88a-62ca0c4d6d53" providerId="ADAL" clId="{7C7C9931-067D-449D-97DC-05935C5C3821}" dt="2021-12-23T08:55:18.483" v="669"/>
        <pc:sldMkLst>
          <pc:docMk/>
          <pc:sldMk cId="2053753382" sldId="700"/>
        </pc:sldMkLst>
      </pc:sldChg>
      <pc:sldChg chg="modSp mod">
        <pc:chgData name="Priyanka Bhargava" userId="e4ef0388-e6f0-4ab3-b88a-62ca0c4d6d53" providerId="ADAL" clId="{7C7C9931-067D-449D-97DC-05935C5C3821}" dt="2021-12-23T12:41:24.821" v="974" actId="6549"/>
        <pc:sldMkLst>
          <pc:docMk/>
          <pc:sldMk cId="0" sldId="711"/>
        </pc:sldMkLst>
        <pc:spChg chg="mod">
          <ac:chgData name="Priyanka Bhargava" userId="e4ef0388-e6f0-4ab3-b88a-62ca0c4d6d53" providerId="ADAL" clId="{7C7C9931-067D-449D-97DC-05935C5C3821}" dt="2021-12-23T12:39:52.128" v="945" actId="20577"/>
          <ac:spMkLst>
            <pc:docMk/>
            <pc:sldMk cId="0" sldId="711"/>
            <ac:spMk id="216" creationId="{00000000-0000-0000-0000-000000000000}"/>
          </ac:spMkLst>
        </pc:spChg>
        <pc:spChg chg="mod">
          <ac:chgData name="Priyanka Bhargava" userId="e4ef0388-e6f0-4ab3-b88a-62ca0c4d6d53" providerId="ADAL" clId="{7C7C9931-067D-449D-97DC-05935C5C3821}" dt="2021-12-23T12:41:24.821" v="974" actId="6549"/>
          <ac:spMkLst>
            <pc:docMk/>
            <pc:sldMk cId="0" sldId="711"/>
            <ac:spMk id="217" creationId="{00000000-0000-0000-0000-000000000000}"/>
          </ac:spMkLst>
        </pc:spChg>
      </pc:sldChg>
      <pc:sldChg chg="modSp mod">
        <pc:chgData name="Priyanka Bhargava" userId="e4ef0388-e6f0-4ab3-b88a-62ca0c4d6d53" providerId="ADAL" clId="{7C7C9931-067D-449D-97DC-05935C5C3821}" dt="2021-12-23T12:41:35.214" v="977" actId="1076"/>
        <pc:sldMkLst>
          <pc:docMk/>
          <pc:sldMk cId="2182877413" sldId="712"/>
        </pc:sldMkLst>
        <pc:spChg chg="mod">
          <ac:chgData name="Priyanka Bhargava" userId="e4ef0388-e6f0-4ab3-b88a-62ca0c4d6d53" providerId="ADAL" clId="{7C7C9931-067D-449D-97DC-05935C5C3821}" dt="2021-12-23T12:41:27.347" v="975" actId="6549"/>
          <ac:spMkLst>
            <pc:docMk/>
            <pc:sldMk cId="2182877413" sldId="712"/>
            <ac:spMk id="2" creationId="{17534A55-EB7E-4AF3-824C-DB09B2A1FD58}"/>
          </ac:spMkLst>
        </pc:spChg>
        <pc:spChg chg="mod">
          <ac:chgData name="Priyanka Bhargava" userId="e4ef0388-e6f0-4ab3-b88a-62ca0c4d6d53" providerId="ADAL" clId="{7C7C9931-067D-449D-97DC-05935C5C3821}" dt="2021-12-23T12:41:35.214" v="977" actId="1076"/>
          <ac:spMkLst>
            <pc:docMk/>
            <pc:sldMk cId="2182877413" sldId="712"/>
            <ac:spMk id="3" creationId="{F88546AB-2955-4B28-B778-17E912CA2042}"/>
          </ac:spMkLst>
        </pc:spChg>
      </pc:sldChg>
      <pc:sldChg chg="addSp delSp modSp mod">
        <pc:chgData name="Priyanka Bhargava" userId="e4ef0388-e6f0-4ab3-b88a-62ca0c4d6d53" providerId="ADAL" clId="{7C7C9931-067D-449D-97DC-05935C5C3821}" dt="2021-12-23T12:41:37.998" v="978" actId="1076"/>
        <pc:sldMkLst>
          <pc:docMk/>
          <pc:sldMk cId="537226263" sldId="713"/>
        </pc:sldMkLst>
        <pc:spChg chg="del mod">
          <ac:chgData name="Priyanka Bhargava" userId="e4ef0388-e6f0-4ab3-b88a-62ca0c4d6d53" providerId="ADAL" clId="{7C7C9931-067D-449D-97DC-05935C5C3821}" dt="2021-12-23T08:26:04.289" v="256" actId="478"/>
          <ac:spMkLst>
            <pc:docMk/>
            <pc:sldMk cId="537226263" sldId="713"/>
            <ac:spMk id="2" creationId="{02A61FC5-320B-4EBB-A6B7-AA77B90BE4F4}"/>
          </ac:spMkLst>
        </pc:spChg>
        <pc:spChg chg="mod">
          <ac:chgData name="Priyanka Bhargava" userId="e4ef0388-e6f0-4ab3-b88a-62ca0c4d6d53" providerId="ADAL" clId="{7C7C9931-067D-449D-97DC-05935C5C3821}" dt="2021-12-23T12:41:37.998" v="978" actId="1076"/>
          <ac:spMkLst>
            <pc:docMk/>
            <pc:sldMk cId="537226263" sldId="713"/>
            <ac:spMk id="3" creationId="{E8918AAB-005F-4652-BCE6-68E11F60E3AF}"/>
          </ac:spMkLst>
        </pc:spChg>
        <pc:spChg chg="add del mod">
          <ac:chgData name="Priyanka Bhargava" userId="e4ef0388-e6f0-4ab3-b88a-62ca0c4d6d53" providerId="ADAL" clId="{7C7C9931-067D-449D-97DC-05935C5C3821}" dt="2021-12-23T08:26:07.091" v="257" actId="478"/>
          <ac:spMkLst>
            <pc:docMk/>
            <pc:sldMk cId="537226263" sldId="713"/>
            <ac:spMk id="5" creationId="{25D8E918-1F2A-4595-9564-11CACDE28776}"/>
          </ac:spMkLst>
        </pc:spChg>
        <pc:spChg chg="add mod">
          <ac:chgData name="Priyanka Bhargava" userId="e4ef0388-e6f0-4ab3-b88a-62ca0c4d6d53" providerId="ADAL" clId="{7C7C9931-067D-449D-97DC-05935C5C3821}" dt="2021-12-23T12:41:29.859" v="976" actId="6549"/>
          <ac:spMkLst>
            <pc:docMk/>
            <pc:sldMk cId="537226263" sldId="713"/>
            <ac:spMk id="6" creationId="{F1DCF93C-9CE0-487B-A980-F672705716C6}"/>
          </ac:spMkLst>
        </pc:spChg>
      </pc:sldChg>
      <pc:sldChg chg="modSp mod addCm modCm">
        <pc:chgData name="Priyanka Bhargava" userId="e4ef0388-e6f0-4ab3-b88a-62ca0c4d6d53" providerId="ADAL" clId="{7C7C9931-067D-449D-97DC-05935C5C3821}" dt="2021-12-23T12:35:26.620" v="803" actId="1076"/>
        <pc:sldMkLst>
          <pc:docMk/>
          <pc:sldMk cId="708353300" sldId="714"/>
        </pc:sldMkLst>
        <pc:graphicFrameChg chg="mod">
          <ac:chgData name="Priyanka Bhargava" userId="e4ef0388-e6f0-4ab3-b88a-62ca0c4d6d53" providerId="ADAL" clId="{7C7C9931-067D-449D-97DC-05935C5C3821}" dt="2021-12-23T12:35:26.620" v="803" actId="1076"/>
          <ac:graphicFrameMkLst>
            <pc:docMk/>
            <pc:sldMk cId="708353300" sldId="714"/>
            <ac:graphicFrameMk id="4" creationId="{44235FB0-9A0B-4150-A5CB-BDDEDE29D9D4}"/>
          </ac:graphicFrameMkLst>
        </pc:graphicFrameChg>
      </pc:sldChg>
      <pc:sldChg chg="modSp mod">
        <pc:chgData name="Priyanka Bhargava" userId="e4ef0388-e6f0-4ab3-b88a-62ca0c4d6d53" providerId="ADAL" clId="{7C7C9931-067D-449D-97DC-05935C5C3821}" dt="2021-12-23T12:45:23.699" v="1018" actId="20577"/>
        <pc:sldMkLst>
          <pc:docMk/>
          <pc:sldMk cId="2894250628" sldId="715"/>
        </pc:sldMkLst>
        <pc:graphicFrameChg chg="mod">
          <ac:chgData name="Priyanka Bhargava" userId="e4ef0388-e6f0-4ab3-b88a-62ca0c4d6d53" providerId="ADAL" clId="{7C7C9931-067D-449D-97DC-05935C5C3821}" dt="2021-12-23T12:45:23.699" v="1018" actId="20577"/>
          <ac:graphicFrameMkLst>
            <pc:docMk/>
            <pc:sldMk cId="2894250628" sldId="715"/>
            <ac:graphicFrameMk id="4" creationId="{FD73082E-C544-4B00-8BCC-79DFC3F40A67}"/>
          </ac:graphicFrameMkLst>
        </pc:graphicFrameChg>
      </pc:sldChg>
      <pc:sldChg chg="addSp delSp modSp mod addCm modCm">
        <pc:chgData name="Priyanka Bhargava" userId="e4ef0388-e6f0-4ab3-b88a-62ca0c4d6d53" providerId="ADAL" clId="{7C7C9931-067D-449D-97DC-05935C5C3821}" dt="2021-12-23T09:09:37.058" v="708"/>
        <pc:sldMkLst>
          <pc:docMk/>
          <pc:sldMk cId="4285329862" sldId="717"/>
        </pc:sldMkLst>
        <pc:spChg chg="del mod">
          <ac:chgData name="Priyanka Bhargava" userId="e4ef0388-e6f0-4ab3-b88a-62ca0c4d6d53" providerId="ADAL" clId="{7C7C9931-067D-449D-97DC-05935C5C3821}" dt="2021-12-23T08:41:19.027" v="527" actId="478"/>
          <ac:spMkLst>
            <pc:docMk/>
            <pc:sldMk cId="4285329862" sldId="717"/>
            <ac:spMk id="3" creationId="{A9501403-236D-4D21-BCD1-6741E197061B}"/>
          </ac:spMkLst>
        </pc:spChg>
        <pc:graphicFrameChg chg="add mod modGraphic">
          <ac:chgData name="Priyanka Bhargava" userId="e4ef0388-e6f0-4ab3-b88a-62ca0c4d6d53" providerId="ADAL" clId="{7C7C9931-067D-449D-97DC-05935C5C3821}" dt="2021-12-23T08:41:23.669" v="528" actId="1076"/>
          <ac:graphicFrameMkLst>
            <pc:docMk/>
            <pc:sldMk cId="4285329862" sldId="717"/>
            <ac:graphicFrameMk id="4" creationId="{CED6D5F2-8A20-44DD-B750-395BF9E26EA3}"/>
          </ac:graphicFrameMkLst>
        </pc:graphicFrameChg>
      </pc:sldChg>
      <pc:sldChg chg="modSp del mod">
        <pc:chgData name="Priyanka Bhargava" userId="e4ef0388-e6f0-4ab3-b88a-62ca0c4d6d53" providerId="ADAL" clId="{7C7C9931-067D-449D-97DC-05935C5C3821}" dt="2021-12-23T08:39:57.805" v="508" actId="47"/>
        <pc:sldMkLst>
          <pc:docMk/>
          <pc:sldMk cId="1783003182" sldId="718"/>
        </pc:sldMkLst>
        <pc:spChg chg="mod">
          <ac:chgData name="Priyanka Bhargava" userId="e4ef0388-e6f0-4ab3-b88a-62ca0c4d6d53" providerId="ADAL" clId="{7C7C9931-067D-449D-97DC-05935C5C3821}" dt="2021-12-23T08:39:13.122" v="502" actId="6549"/>
          <ac:spMkLst>
            <pc:docMk/>
            <pc:sldMk cId="1783003182" sldId="718"/>
            <ac:spMk id="3" creationId="{A4AC36EE-8BE0-4618-BB90-01AFBD338BE9}"/>
          </ac:spMkLst>
        </pc:spChg>
      </pc:sldChg>
      <pc:sldChg chg="modSp mod addCm modCm">
        <pc:chgData name="Priyanka Bhargava" userId="e4ef0388-e6f0-4ab3-b88a-62ca0c4d6d53" providerId="ADAL" clId="{7C7C9931-067D-449D-97DC-05935C5C3821}" dt="2021-12-23T12:44:34.627" v="1001" actId="20577"/>
        <pc:sldMkLst>
          <pc:docMk/>
          <pc:sldMk cId="444291674" sldId="719"/>
        </pc:sldMkLst>
        <pc:spChg chg="mod">
          <ac:chgData name="Priyanka Bhargava" userId="e4ef0388-e6f0-4ab3-b88a-62ca0c4d6d53" providerId="ADAL" clId="{7C7C9931-067D-449D-97DC-05935C5C3821}" dt="2021-12-23T12:44:34.627" v="1001" actId="20577"/>
          <ac:spMkLst>
            <pc:docMk/>
            <pc:sldMk cId="444291674" sldId="719"/>
            <ac:spMk id="2" creationId="{313A883E-3671-46DB-8BE5-CA6BC5165A5E}"/>
          </ac:spMkLst>
        </pc:spChg>
        <pc:spChg chg="mod">
          <ac:chgData name="Priyanka Bhargava" userId="e4ef0388-e6f0-4ab3-b88a-62ca0c4d6d53" providerId="ADAL" clId="{7C7C9931-067D-449D-97DC-05935C5C3821}" dt="2021-12-23T12:35:10.753" v="802" actId="6549"/>
          <ac:spMkLst>
            <pc:docMk/>
            <pc:sldMk cId="444291674" sldId="719"/>
            <ac:spMk id="3" creationId="{ADCA47B8-B694-4D40-A542-D6B5D704B26E}"/>
          </ac:spMkLst>
        </pc:spChg>
      </pc:sldChg>
      <pc:sldChg chg="modSp mod addCm delCm modCm">
        <pc:chgData name="Priyanka Bhargava" userId="e4ef0388-e6f0-4ab3-b88a-62ca0c4d6d53" providerId="ADAL" clId="{7C7C9931-067D-449D-97DC-05935C5C3821}" dt="2021-12-23T09:02:57.092" v="697" actId="1589"/>
        <pc:sldMkLst>
          <pc:docMk/>
          <pc:sldMk cId="504465124" sldId="720"/>
        </pc:sldMkLst>
        <pc:spChg chg="mod">
          <ac:chgData name="Priyanka Bhargava" userId="e4ef0388-e6f0-4ab3-b88a-62ca0c4d6d53" providerId="ADAL" clId="{7C7C9931-067D-449D-97DC-05935C5C3821}" dt="2021-12-23T08:32:29.145" v="371" actId="14100"/>
          <ac:spMkLst>
            <pc:docMk/>
            <pc:sldMk cId="504465124" sldId="720"/>
            <ac:spMk id="3" creationId="{B281575B-FFBD-45BC-8B53-55DB34AA9487}"/>
          </ac:spMkLst>
        </pc:spChg>
        <pc:spChg chg="mod">
          <ac:chgData name="Priyanka Bhargava" userId="e4ef0388-e6f0-4ab3-b88a-62ca0c4d6d53" providerId="ADAL" clId="{7C7C9931-067D-449D-97DC-05935C5C3821}" dt="2021-12-23T09:02:12.314" v="694" actId="207"/>
          <ac:spMkLst>
            <pc:docMk/>
            <pc:sldMk cId="504465124" sldId="720"/>
            <ac:spMk id="9" creationId="{8B1CDE5B-9EDF-4805-9B76-D11F627728E8}"/>
          </ac:spMkLst>
        </pc:spChg>
      </pc:sldChg>
      <pc:sldChg chg="modSp mod addCm modCm">
        <pc:chgData name="Priyanka Bhargava" userId="e4ef0388-e6f0-4ab3-b88a-62ca0c4d6d53" providerId="ADAL" clId="{7C7C9931-067D-449D-97DC-05935C5C3821}" dt="2021-12-23T12:45:50.418" v="1020" actId="6549"/>
        <pc:sldMkLst>
          <pc:docMk/>
          <pc:sldMk cId="1765631876" sldId="723"/>
        </pc:sldMkLst>
        <pc:spChg chg="mod">
          <ac:chgData name="Priyanka Bhargava" userId="e4ef0388-e6f0-4ab3-b88a-62ca0c4d6d53" providerId="ADAL" clId="{7C7C9931-067D-449D-97DC-05935C5C3821}" dt="2021-12-23T12:34:01.522" v="789" actId="108"/>
          <ac:spMkLst>
            <pc:docMk/>
            <pc:sldMk cId="1765631876" sldId="723"/>
            <ac:spMk id="2" creationId="{E8DD5BC4-503F-49A7-8F99-CDE76D15A0C3}"/>
          </ac:spMkLst>
        </pc:spChg>
        <pc:spChg chg="mod">
          <ac:chgData name="Priyanka Bhargava" userId="e4ef0388-e6f0-4ab3-b88a-62ca0c4d6d53" providerId="ADAL" clId="{7C7C9931-067D-449D-97DC-05935C5C3821}" dt="2021-12-23T12:45:50.418" v="1020" actId="6549"/>
          <ac:spMkLst>
            <pc:docMk/>
            <pc:sldMk cId="1765631876" sldId="723"/>
            <ac:spMk id="3" creationId="{B5EA6B0B-62C9-4419-975D-CEB769E87803}"/>
          </ac:spMkLst>
        </pc:spChg>
      </pc:sldChg>
      <pc:sldChg chg="modSp mod">
        <pc:chgData name="Priyanka Bhargava" userId="e4ef0388-e6f0-4ab3-b88a-62ca0c4d6d53" providerId="ADAL" clId="{7C7C9931-067D-449D-97DC-05935C5C3821}" dt="2021-12-23T12:46:04.494" v="1021" actId="1076"/>
        <pc:sldMkLst>
          <pc:docMk/>
          <pc:sldMk cId="1094564607" sldId="724"/>
        </pc:sldMkLst>
        <pc:spChg chg="mod">
          <ac:chgData name="Priyanka Bhargava" userId="e4ef0388-e6f0-4ab3-b88a-62ca0c4d6d53" providerId="ADAL" clId="{7C7C9931-067D-449D-97DC-05935C5C3821}" dt="2021-12-23T12:34:10.591" v="791" actId="108"/>
          <ac:spMkLst>
            <pc:docMk/>
            <pc:sldMk cId="1094564607" sldId="724"/>
            <ac:spMk id="2" creationId="{427DC379-C305-44F4-AB1F-2160829D148B}"/>
          </ac:spMkLst>
        </pc:spChg>
        <pc:spChg chg="mod">
          <ac:chgData name="Priyanka Bhargava" userId="e4ef0388-e6f0-4ab3-b88a-62ca0c4d6d53" providerId="ADAL" clId="{7C7C9931-067D-449D-97DC-05935C5C3821}" dt="2021-12-23T12:46:04.494" v="1021" actId="1076"/>
          <ac:spMkLst>
            <pc:docMk/>
            <pc:sldMk cId="1094564607" sldId="724"/>
            <ac:spMk id="3" creationId="{90B0AB8E-0056-4247-85EB-308E460B9DA6}"/>
          </ac:spMkLst>
        </pc:spChg>
      </pc:sldChg>
      <pc:sldChg chg="modSp del mod">
        <pc:chgData name="Priyanka Bhargava" userId="e4ef0388-e6f0-4ab3-b88a-62ca0c4d6d53" providerId="ADAL" clId="{7C7C9931-067D-449D-97DC-05935C5C3821}" dt="2021-12-23T08:46:18.057" v="594" actId="47"/>
        <pc:sldMkLst>
          <pc:docMk/>
          <pc:sldMk cId="958624693" sldId="725"/>
        </pc:sldMkLst>
        <pc:spChg chg="mod">
          <ac:chgData name="Priyanka Bhargava" userId="e4ef0388-e6f0-4ab3-b88a-62ca0c4d6d53" providerId="ADAL" clId="{7C7C9931-067D-449D-97DC-05935C5C3821}" dt="2021-12-23T08:45:07.331" v="577" actId="255"/>
          <ac:spMkLst>
            <pc:docMk/>
            <pc:sldMk cId="958624693" sldId="725"/>
            <ac:spMk id="3" creationId="{15B2653A-8F74-4A5D-A575-483C5F8ED0E7}"/>
          </ac:spMkLst>
        </pc:spChg>
      </pc:sldChg>
      <pc:sldChg chg="modSp mod">
        <pc:chgData name="Priyanka Bhargava" userId="e4ef0388-e6f0-4ab3-b88a-62ca0c4d6d53" providerId="ADAL" clId="{7C7C9931-067D-449D-97DC-05935C5C3821}" dt="2021-12-23T12:34:06.135" v="790" actId="108"/>
        <pc:sldMkLst>
          <pc:docMk/>
          <pc:sldMk cId="2122979220" sldId="726"/>
        </pc:sldMkLst>
        <pc:spChg chg="mod">
          <ac:chgData name="Priyanka Bhargava" userId="e4ef0388-e6f0-4ab3-b88a-62ca0c4d6d53" providerId="ADAL" clId="{7C7C9931-067D-449D-97DC-05935C5C3821}" dt="2021-12-23T12:34:06.135" v="790" actId="108"/>
          <ac:spMkLst>
            <pc:docMk/>
            <pc:sldMk cId="2122979220" sldId="726"/>
            <ac:spMk id="2" creationId="{540107C4-AB29-4EBA-9415-5C6A8960BFC0}"/>
          </ac:spMkLst>
        </pc:spChg>
        <pc:spChg chg="mod">
          <ac:chgData name="Priyanka Bhargava" userId="e4ef0388-e6f0-4ab3-b88a-62ca0c4d6d53" providerId="ADAL" clId="{7C7C9931-067D-449D-97DC-05935C5C3821}" dt="2021-12-23T09:38:25.127" v="719" actId="20577"/>
          <ac:spMkLst>
            <pc:docMk/>
            <pc:sldMk cId="2122979220" sldId="726"/>
            <ac:spMk id="3" creationId="{C5FAD0B3-4506-44C2-B7CD-79399B06C765}"/>
          </ac:spMkLst>
        </pc:spChg>
      </pc:sldChg>
      <pc:sldChg chg="addSp delSp modSp add mod modClrScheme chgLayout">
        <pc:chgData name="Priyanka Bhargava" userId="e4ef0388-e6f0-4ab3-b88a-62ca0c4d6d53" providerId="ADAL" clId="{7C7C9931-067D-449D-97DC-05935C5C3821}" dt="2021-12-23T12:42:05.843" v="994" actId="20577"/>
        <pc:sldMkLst>
          <pc:docMk/>
          <pc:sldMk cId="3576880526" sldId="727"/>
        </pc:sldMkLst>
        <pc:spChg chg="add mod ord">
          <ac:chgData name="Priyanka Bhargava" userId="e4ef0388-e6f0-4ab3-b88a-62ca0c4d6d53" providerId="ADAL" clId="{7C7C9931-067D-449D-97DC-05935C5C3821}" dt="2021-12-23T12:42:05.843" v="994" actId="20577"/>
          <ac:spMkLst>
            <pc:docMk/>
            <pc:sldMk cId="3576880526" sldId="727"/>
            <ac:spMk id="2" creationId="{DF279916-7C0D-435D-A6A1-64FC70385DA1}"/>
          </ac:spMkLst>
        </pc:spChg>
        <pc:spChg chg="mod ord">
          <ac:chgData name="Priyanka Bhargava" userId="e4ef0388-e6f0-4ab3-b88a-62ca0c4d6d53" providerId="ADAL" clId="{7C7C9931-067D-449D-97DC-05935C5C3821}" dt="2021-12-23T08:29:19.425" v="323" actId="14100"/>
          <ac:spMkLst>
            <pc:docMk/>
            <pc:sldMk cId="3576880526" sldId="727"/>
            <ac:spMk id="3" creationId="{E8918AAB-005F-4652-BCE6-68E11F60E3AF}"/>
          </ac:spMkLst>
        </pc:spChg>
        <pc:spChg chg="del mod ord">
          <ac:chgData name="Priyanka Bhargava" userId="e4ef0388-e6f0-4ab3-b88a-62ca0c4d6d53" providerId="ADAL" clId="{7C7C9931-067D-449D-97DC-05935C5C3821}" dt="2021-12-23T08:29:04.849" v="321" actId="478"/>
          <ac:spMkLst>
            <pc:docMk/>
            <pc:sldMk cId="3576880526" sldId="727"/>
            <ac:spMk id="6" creationId="{F1DCF93C-9CE0-487B-A980-F672705716C6}"/>
          </ac:spMkLst>
        </pc:spChg>
      </pc:sldChg>
      <pc:sldChg chg="modSp add mod">
        <pc:chgData name="Priyanka Bhargava" userId="e4ef0388-e6f0-4ab3-b88a-62ca0c4d6d53" providerId="ADAL" clId="{7C7C9931-067D-449D-97DC-05935C5C3821}" dt="2021-12-23T08:31:17.987" v="361" actId="20577"/>
        <pc:sldMkLst>
          <pc:docMk/>
          <pc:sldMk cId="1376707160" sldId="728"/>
        </pc:sldMkLst>
        <pc:spChg chg="mod">
          <ac:chgData name="Priyanka Bhargava" userId="e4ef0388-e6f0-4ab3-b88a-62ca0c4d6d53" providerId="ADAL" clId="{7C7C9931-067D-449D-97DC-05935C5C3821}" dt="2021-12-23T08:31:17.987" v="361" actId="20577"/>
          <ac:spMkLst>
            <pc:docMk/>
            <pc:sldMk cId="1376707160" sldId="728"/>
            <ac:spMk id="2" creationId="{DF279916-7C0D-435D-A6A1-64FC70385DA1}"/>
          </ac:spMkLst>
        </pc:spChg>
      </pc:sldChg>
      <pc:sldChg chg="modSp add mod addCm modCm">
        <pc:chgData name="Priyanka Bhargava" userId="e4ef0388-e6f0-4ab3-b88a-62ca0c4d6d53" providerId="ADAL" clId="{7C7C9931-067D-449D-97DC-05935C5C3821}" dt="2021-12-23T12:36:43.989" v="810" actId="948"/>
        <pc:sldMkLst>
          <pc:docMk/>
          <pc:sldMk cId="444845199" sldId="729"/>
        </pc:sldMkLst>
        <pc:spChg chg="mod">
          <ac:chgData name="Priyanka Bhargava" userId="e4ef0388-e6f0-4ab3-b88a-62ca0c4d6d53" providerId="ADAL" clId="{7C7C9931-067D-449D-97DC-05935C5C3821}" dt="2021-12-23T12:33:57.164" v="788" actId="108"/>
          <ac:spMkLst>
            <pc:docMk/>
            <pc:sldMk cId="444845199" sldId="729"/>
            <ac:spMk id="2" creationId="{360D7A4E-4CC8-41B2-99C9-51A4013C48D1}"/>
          </ac:spMkLst>
        </pc:spChg>
        <pc:spChg chg="mod">
          <ac:chgData name="Priyanka Bhargava" userId="e4ef0388-e6f0-4ab3-b88a-62ca0c4d6d53" providerId="ADAL" clId="{7C7C9931-067D-449D-97DC-05935C5C3821}" dt="2021-12-23T12:36:43.989" v="810" actId="948"/>
          <ac:spMkLst>
            <pc:docMk/>
            <pc:sldMk cId="444845199" sldId="729"/>
            <ac:spMk id="3" creationId="{A9501403-236D-4D21-BCD1-6741E197061B}"/>
          </ac:spMkLst>
        </pc:spChg>
      </pc:sldChg>
      <pc:sldChg chg="modSp">
        <pc:chgData name="Priyanka Bhargava" userId="e4ef0388-e6f0-4ab3-b88a-62ca0c4d6d53" providerId="ADAL" clId="{7C7C9931-067D-449D-97DC-05935C5C3821}" dt="2021-12-23T12:35:43.986" v="805" actId="255"/>
        <pc:sldMkLst>
          <pc:docMk/>
          <pc:sldMk cId="1710746041" sldId="730"/>
        </pc:sldMkLst>
        <pc:graphicFrameChg chg="mod">
          <ac:chgData name="Priyanka Bhargava" userId="e4ef0388-e6f0-4ab3-b88a-62ca0c4d6d53" providerId="ADAL" clId="{7C7C9931-067D-449D-97DC-05935C5C3821}" dt="2021-12-23T12:35:43.986" v="805" actId="255"/>
          <ac:graphicFrameMkLst>
            <pc:docMk/>
            <pc:sldMk cId="1710746041" sldId="730"/>
            <ac:graphicFrameMk id="4" creationId="{2E0547F9-6CCA-45B7-BEBB-6120522B383E}"/>
          </ac:graphicFrameMkLst>
        </pc:graphicFrameChg>
      </pc:sldChg>
      <pc:sldChg chg="modSp mod">
        <pc:chgData name="Priyanka Bhargava" userId="e4ef0388-e6f0-4ab3-b88a-62ca0c4d6d53" providerId="ADAL" clId="{7C7C9931-067D-449D-97DC-05935C5C3821}" dt="2021-12-23T12:44:13.817" v="997" actId="313"/>
        <pc:sldMkLst>
          <pc:docMk/>
          <pc:sldMk cId="923141291" sldId="731"/>
        </pc:sldMkLst>
        <pc:spChg chg="mod">
          <ac:chgData name="Priyanka Bhargava" userId="e4ef0388-e6f0-4ab3-b88a-62ca0c4d6d53" providerId="ADAL" clId="{7C7C9931-067D-449D-97DC-05935C5C3821}" dt="2021-12-23T12:44:13.817" v="997" actId="313"/>
          <ac:spMkLst>
            <pc:docMk/>
            <pc:sldMk cId="923141291" sldId="731"/>
            <ac:spMk id="3" creationId="{4F083775-7B26-4D89-A677-E56D0DE2279C}"/>
          </ac:spMkLst>
        </pc:spChg>
      </pc:sldChg>
      <pc:sldMasterChg chg="modSldLayout">
        <pc:chgData name="Priyanka Bhargava" userId="e4ef0388-e6f0-4ab3-b88a-62ca0c4d6d53" providerId="ADAL" clId="{7C7C9931-067D-449D-97DC-05935C5C3821}" dt="2021-12-23T08:28:49.172" v="318" actId="20577"/>
        <pc:sldMasterMkLst>
          <pc:docMk/>
          <pc:sldMasterMk cId="0" sldId="2147483665"/>
        </pc:sldMasterMkLst>
        <pc:sldLayoutChg chg="modSp mod">
          <pc:chgData name="Priyanka Bhargava" userId="e4ef0388-e6f0-4ab3-b88a-62ca0c4d6d53" providerId="ADAL" clId="{7C7C9931-067D-449D-97DC-05935C5C3821}" dt="2021-12-23T08:28:49.172" v="318" actId="20577"/>
          <pc:sldLayoutMkLst>
            <pc:docMk/>
            <pc:sldMasterMk cId="0" sldId="2147483665"/>
            <pc:sldLayoutMk cId="2060326951" sldId="2147483711"/>
          </pc:sldLayoutMkLst>
          <pc:spChg chg="mod">
            <ac:chgData name="Priyanka Bhargava" userId="e4ef0388-e6f0-4ab3-b88a-62ca0c4d6d53" providerId="ADAL" clId="{7C7C9931-067D-449D-97DC-05935C5C3821}" dt="2021-12-23T08:28:49.172" v="318" actId="20577"/>
            <ac:spMkLst>
              <pc:docMk/>
              <pc:sldMasterMk cId="0" sldId="2147483665"/>
              <pc:sldLayoutMk cId="2060326951" sldId="2147483711"/>
              <ac:spMk id="23" creationId="{B997D556-E85C-457F-BB73-AFF51D740972}"/>
            </ac:spMkLst>
          </pc:spChg>
        </pc:sldLayoutChg>
      </pc:sldMasterChg>
    </pc:docChg>
  </pc:docChgLst>
  <pc:docChgLst>
    <pc:chgData name="Shivani Sidana" userId="7056b978-7668-493f-875d-4a9894c7a2a9" providerId="ADAL" clId="{DA6F24AB-123B-4D36-8533-348F5A3AA96F}"/>
    <pc:docChg chg="undo redo custSel modSld">
      <pc:chgData name="Shivani Sidana" userId="7056b978-7668-493f-875d-4a9894c7a2a9" providerId="ADAL" clId="{DA6F24AB-123B-4D36-8533-348F5A3AA96F}" dt="2022-02-08T10:43:17.539" v="270" actId="1592"/>
      <pc:docMkLst>
        <pc:docMk/>
      </pc:docMkLst>
      <pc:sldChg chg="modSp mod addCm modCm">
        <pc:chgData name="Shivani Sidana" userId="7056b978-7668-493f-875d-4a9894c7a2a9" providerId="ADAL" clId="{DA6F24AB-123B-4D36-8533-348F5A3AA96F}" dt="2022-02-08T06:47:44.554" v="239"/>
        <pc:sldMkLst>
          <pc:docMk/>
          <pc:sldMk cId="1729554568" sldId="262"/>
        </pc:sldMkLst>
        <pc:spChg chg="mod">
          <ac:chgData name="Shivani Sidana" userId="7056b978-7668-493f-875d-4a9894c7a2a9" providerId="ADAL" clId="{DA6F24AB-123B-4D36-8533-348F5A3AA96F}" dt="2022-02-07T11:21:54.979" v="3" actId="1076"/>
          <ac:spMkLst>
            <pc:docMk/>
            <pc:sldMk cId="1729554568" sldId="262"/>
            <ac:spMk id="3" creationId="{482198B2-0139-4687-9307-4AF6CB6E56AC}"/>
          </ac:spMkLst>
        </pc:spChg>
        <pc:spChg chg="mod">
          <ac:chgData name="Shivani Sidana" userId="7056b978-7668-493f-875d-4a9894c7a2a9" providerId="ADAL" clId="{DA6F24AB-123B-4D36-8533-348F5A3AA96F}" dt="2022-02-07T11:22:28.492" v="11" actId="20577"/>
          <ac:spMkLst>
            <pc:docMk/>
            <pc:sldMk cId="1729554568" sldId="262"/>
            <ac:spMk id="4" creationId="{A181195A-6D71-4E79-97F9-500917BE8DAF}"/>
          </ac:spMkLst>
        </pc:spChg>
      </pc:sldChg>
      <pc:sldChg chg="modSp mod">
        <pc:chgData name="Shivani Sidana" userId="7056b978-7668-493f-875d-4a9894c7a2a9" providerId="ADAL" clId="{DA6F24AB-123B-4D36-8533-348F5A3AA96F}" dt="2022-02-07T11:23:28.079" v="73" actId="403"/>
        <pc:sldMkLst>
          <pc:docMk/>
          <pc:sldMk cId="0" sldId="711"/>
        </pc:sldMkLst>
        <pc:spChg chg="mod">
          <ac:chgData name="Shivani Sidana" userId="7056b978-7668-493f-875d-4a9894c7a2a9" providerId="ADAL" clId="{DA6F24AB-123B-4D36-8533-348F5A3AA96F}" dt="2022-02-07T11:23:28.079" v="73" actId="403"/>
          <ac:spMkLst>
            <pc:docMk/>
            <pc:sldMk cId="0" sldId="711"/>
            <ac:spMk id="216" creationId="{00000000-0000-0000-0000-000000000000}"/>
          </ac:spMkLst>
        </pc:spChg>
        <pc:spChg chg="mod">
          <ac:chgData name="Shivani Sidana" userId="7056b978-7668-493f-875d-4a9894c7a2a9" providerId="ADAL" clId="{DA6F24AB-123B-4D36-8533-348F5A3AA96F}" dt="2022-02-07T11:22:45.314" v="14" actId="14100"/>
          <ac:spMkLst>
            <pc:docMk/>
            <pc:sldMk cId="0" sldId="711"/>
            <ac:spMk id="217" creationId="{00000000-0000-0000-0000-000000000000}"/>
          </ac:spMkLst>
        </pc:spChg>
      </pc:sldChg>
      <pc:sldChg chg="modSp mod">
        <pc:chgData name="Shivani Sidana" userId="7056b978-7668-493f-875d-4a9894c7a2a9" providerId="ADAL" clId="{DA6F24AB-123B-4D36-8533-348F5A3AA96F}" dt="2022-02-07T11:48:03.449" v="129" actId="20577"/>
        <pc:sldMkLst>
          <pc:docMk/>
          <pc:sldMk cId="2182877413" sldId="712"/>
        </pc:sldMkLst>
        <pc:spChg chg="mod">
          <ac:chgData name="Shivani Sidana" userId="7056b978-7668-493f-875d-4a9894c7a2a9" providerId="ADAL" clId="{DA6F24AB-123B-4D36-8533-348F5A3AA96F}" dt="2022-02-07T11:45:43.302" v="76" actId="14100"/>
          <ac:spMkLst>
            <pc:docMk/>
            <pc:sldMk cId="2182877413" sldId="712"/>
            <ac:spMk id="2" creationId="{17534A55-EB7E-4AF3-824C-DB09B2A1FD58}"/>
          </ac:spMkLst>
        </pc:spChg>
        <pc:spChg chg="mod">
          <ac:chgData name="Shivani Sidana" userId="7056b978-7668-493f-875d-4a9894c7a2a9" providerId="ADAL" clId="{DA6F24AB-123B-4D36-8533-348F5A3AA96F}" dt="2022-02-07T11:48:03.449" v="129" actId="20577"/>
          <ac:spMkLst>
            <pc:docMk/>
            <pc:sldMk cId="2182877413" sldId="712"/>
            <ac:spMk id="3" creationId="{F88546AB-2955-4B28-B778-17E912CA2042}"/>
          </ac:spMkLst>
        </pc:spChg>
      </pc:sldChg>
      <pc:sldChg chg="modSp mod">
        <pc:chgData name="Shivani Sidana" userId="7056b978-7668-493f-875d-4a9894c7a2a9" providerId="ADAL" clId="{DA6F24AB-123B-4D36-8533-348F5A3AA96F}" dt="2022-02-07T11:48:25.075" v="147" actId="20577"/>
        <pc:sldMkLst>
          <pc:docMk/>
          <pc:sldMk cId="537226263" sldId="713"/>
        </pc:sldMkLst>
        <pc:spChg chg="mod">
          <ac:chgData name="Shivani Sidana" userId="7056b978-7668-493f-875d-4a9894c7a2a9" providerId="ADAL" clId="{DA6F24AB-123B-4D36-8533-348F5A3AA96F}" dt="2022-02-07T11:48:25.075" v="147" actId="20577"/>
          <ac:spMkLst>
            <pc:docMk/>
            <pc:sldMk cId="537226263" sldId="713"/>
            <ac:spMk id="3" creationId="{E8918AAB-005F-4652-BCE6-68E11F60E3AF}"/>
          </ac:spMkLst>
        </pc:spChg>
        <pc:spChg chg="mod">
          <ac:chgData name="Shivani Sidana" userId="7056b978-7668-493f-875d-4a9894c7a2a9" providerId="ADAL" clId="{DA6F24AB-123B-4D36-8533-348F5A3AA96F}" dt="2022-02-07T11:48:19.669" v="133" actId="14100"/>
          <ac:spMkLst>
            <pc:docMk/>
            <pc:sldMk cId="537226263" sldId="713"/>
            <ac:spMk id="6" creationId="{F1DCF93C-9CE0-487B-A980-F672705716C6}"/>
          </ac:spMkLst>
        </pc:spChg>
      </pc:sldChg>
      <pc:sldChg chg="modSp mod addCm modCm">
        <pc:chgData name="Shivani Sidana" userId="7056b978-7668-493f-875d-4a9894c7a2a9" providerId="ADAL" clId="{DA6F24AB-123B-4D36-8533-348F5A3AA96F}" dt="2022-02-07T11:57:59.031" v="176"/>
        <pc:sldMkLst>
          <pc:docMk/>
          <pc:sldMk cId="708353300" sldId="714"/>
        </pc:sldMkLst>
        <pc:spChg chg="mod">
          <ac:chgData name="Shivani Sidana" userId="7056b978-7668-493f-875d-4a9894c7a2a9" providerId="ADAL" clId="{DA6F24AB-123B-4D36-8533-348F5A3AA96F}" dt="2022-02-07T11:56:33.019" v="170" actId="255"/>
          <ac:spMkLst>
            <pc:docMk/>
            <pc:sldMk cId="708353300" sldId="714"/>
            <ac:spMk id="2" creationId="{F5CA48A3-1814-42AF-A787-7EEC08FFB888}"/>
          </ac:spMkLst>
        </pc:spChg>
        <pc:graphicFrameChg chg="mod modGraphic">
          <ac:chgData name="Shivani Sidana" userId="7056b978-7668-493f-875d-4a9894c7a2a9" providerId="ADAL" clId="{DA6F24AB-123B-4D36-8533-348F5A3AA96F}" dt="2022-02-07T11:57:08.775" v="174" actId="255"/>
          <ac:graphicFrameMkLst>
            <pc:docMk/>
            <pc:sldMk cId="708353300" sldId="714"/>
            <ac:graphicFrameMk id="4" creationId="{44235FB0-9A0B-4150-A5CB-BDDEDE29D9D4}"/>
          </ac:graphicFrameMkLst>
        </pc:graphicFrameChg>
      </pc:sldChg>
      <pc:sldChg chg="modSp mod">
        <pc:chgData name="Shivani Sidana" userId="7056b978-7668-493f-875d-4a9894c7a2a9" providerId="ADAL" clId="{DA6F24AB-123B-4D36-8533-348F5A3AA96F}" dt="2022-02-07T11:58:23.737" v="180" actId="255"/>
        <pc:sldMkLst>
          <pc:docMk/>
          <pc:sldMk cId="2894250628" sldId="715"/>
        </pc:sldMkLst>
        <pc:spChg chg="mod">
          <ac:chgData name="Shivani Sidana" userId="7056b978-7668-493f-875d-4a9894c7a2a9" providerId="ADAL" clId="{DA6F24AB-123B-4D36-8533-348F5A3AA96F}" dt="2022-02-07T11:58:09.288" v="177" actId="255"/>
          <ac:spMkLst>
            <pc:docMk/>
            <pc:sldMk cId="2894250628" sldId="715"/>
            <ac:spMk id="2" creationId="{0E9C624D-B857-4F29-A76B-709F02828D24}"/>
          </ac:spMkLst>
        </pc:spChg>
        <pc:graphicFrameChg chg="mod modGraphic">
          <ac:chgData name="Shivani Sidana" userId="7056b978-7668-493f-875d-4a9894c7a2a9" providerId="ADAL" clId="{DA6F24AB-123B-4D36-8533-348F5A3AA96F}" dt="2022-02-07T11:58:23.737" v="180" actId="255"/>
          <ac:graphicFrameMkLst>
            <pc:docMk/>
            <pc:sldMk cId="2894250628" sldId="715"/>
            <ac:graphicFrameMk id="4" creationId="{FD73082E-C544-4B00-8BCC-79DFC3F40A67}"/>
          </ac:graphicFrameMkLst>
        </pc:graphicFrameChg>
      </pc:sldChg>
      <pc:sldChg chg="modSp mod addCm delCm modCm">
        <pc:chgData name="Shivani Sidana" userId="7056b978-7668-493f-875d-4a9894c7a2a9" providerId="ADAL" clId="{DA6F24AB-123B-4D36-8533-348F5A3AA96F}" dt="2022-02-08T06:49:48.712" v="263" actId="120"/>
        <pc:sldMkLst>
          <pc:docMk/>
          <pc:sldMk cId="444291674" sldId="719"/>
        </pc:sldMkLst>
        <pc:spChg chg="mod">
          <ac:chgData name="Shivani Sidana" userId="7056b978-7668-493f-875d-4a9894c7a2a9" providerId="ADAL" clId="{DA6F24AB-123B-4D36-8533-348F5A3AA96F}" dt="2022-02-07T11:55:01.596" v="157" actId="255"/>
          <ac:spMkLst>
            <pc:docMk/>
            <pc:sldMk cId="444291674" sldId="719"/>
            <ac:spMk id="2" creationId="{313A883E-3671-46DB-8BE5-CA6BC5165A5E}"/>
          </ac:spMkLst>
        </pc:spChg>
        <pc:spChg chg="mod">
          <ac:chgData name="Shivani Sidana" userId="7056b978-7668-493f-875d-4a9894c7a2a9" providerId="ADAL" clId="{DA6F24AB-123B-4D36-8533-348F5A3AA96F}" dt="2022-02-08T06:49:48.712" v="263" actId="120"/>
          <ac:spMkLst>
            <pc:docMk/>
            <pc:sldMk cId="444291674" sldId="719"/>
            <ac:spMk id="3" creationId="{ADCA47B8-B694-4D40-A542-D6B5D704B26E}"/>
          </ac:spMkLst>
        </pc:spChg>
      </pc:sldChg>
      <pc:sldChg chg="modSp mod addCm delCm modCm">
        <pc:chgData name="Shivani Sidana" userId="7056b978-7668-493f-875d-4a9894c7a2a9" providerId="ADAL" clId="{DA6F24AB-123B-4D36-8533-348F5A3AA96F}" dt="2022-02-08T10:43:07.615" v="269" actId="1592"/>
        <pc:sldMkLst>
          <pc:docMk/>
          <pc:sldMk cId="504465124" sldId="720"/>
        </pc:sldMkLst>
        <pc:spChg chg="mod">
          <ac:chgData name="Shivani Sidana" userId="7056b978-7668-493f-875d-4a9894c7a2a9" providerId="ADAL" clId="{DA6F24AB-123B-4D36-8533-348F5A3AA96F}" dt="2022-02-08T10:43:02.671" v="268" actId="20577"/>
          <ac:spMkLst>
            <pc:docMk/>
            <pc:sldMk cId="504465124" sldId="720"/>
            <ac:spMk id="9" creationId="{8B1CDE5B-9EDF-4805-9B76-D11F627728E8}"/>
          </ac:spMkLst>
        </pc:spChg>
        <pc:picChg chg="mod">
          <ac:chgData name="Shivani Sidana" userId="7056b978-7668-493f-875d-4a9894c7a2a9" providerId="ADAL" clId="{DA6F24AB-123B-4D36-8533-348F5A3AA96F}" dt="2022-02-07T11:49:58.990" v="148" actId="1076"/>
          <ac:picMkLst>
            <pc:docMk/>
            <pc:sldMk cId="504465124" sldId="720"/>
            <ac:picMk id="8" creationId="{597286BD-0CFF-41F1-809C-5DE63D0A2336}"/>
          </ac:picMkLst>
        </pc:picChg>
      </pc:sldChg>
      <pc:sldChg chg="modSp mod addCm modCm">
        <pc:chgData name="Shivani Sidana" userId="7056b978-7668-493f-875d-4a9894c7a2a9" providerId="ADAL" clId="{DA6F24AB-123B-4D36-8533-348F5A3AA96F}" dt="2022-02-08T06:50:03.496" v="264" actId="13926"/>
        <pc:sldMkLst>
          <pc:docMk/>
          <pc:sldMk cId="1765631876" sldId="723"/>
        </pc:sldMkLst>
        <pc:spChg chg="mod">
          <ac:chgData name="Shivani Sidana" userId="7056b978-7668-493f-875d-4a9894c7a2a9" providerId="ADAL" clId="{DA6F24AB-123B-4D36-8533-348F5A3AA96F}" dt="2022-02-08T06:50:03.496" v="264" actId="13926"/>
          <ac:spMkLst>
            <pc:docMk/>
            <pc:sldMk cId="1765631876" sldId="723"/>
            <ac:spMk id="3" creationId="{B5EA6B0B-62C9-4419-975D-CEB769E87803}"/>
          </ac:spMkLst>
        </pc:spChg>
      </pc:sldChg>
      <pc:sldChg chg="modSp mod addCm modCm">
        <pc:chgData name="Shivani Sidana" userId="7056b978-7668-493f-875d-4a9894c7a2a9" providerId="ADAL" clId="{DA6F24AB-123B-4D36-8533-348F5A3AA96F}" dt="2022-02-07T12:21:13.877" v="218" actId="20577"/>
        <pc:sldMkLst>
          <pc:docMk/>
          <pc:sldMk cId="1094564607" sldId="724"/>
        </pc:sldMkLst>
        <pc:spChg chg="mod">
          <ac:chgData name="Shivani Sidana" userId="7056b978-7668-493f-875d-4a9894c7a2a9" providerId="ADAL" clId="{DA6F24AB-123B-4D36-8533-348F5A3AA96F}" dt="2022-02-07T12:21:13.877" v="218" actId="20577"/>
          <ac:spMkLst>
            <pc:docMk/>
            <pc:sldMk cId="1094564607" sldId="724"/>
            <ac:spMk id="3" creationId="{90B0AB8E-0056-4247-85EB-308E460B9DA6}"/>
          </ac:spMkLst>
        </pc:spChg>
      </pc:sldChg>
      <pc:sldChg chg="modSp mod">
        <pc:chgData name="Shivani Sidana" userId="7056b978-7668-493f-875d-4a9894c7a2a9" providerId="ADAL" clId="{DA6F24AB-123B-4D36-8533-348F5A3AA96F}" dt="2022-02-07T12:18:59.400" v="207" actId="403"/>
        <pc:sldMkLst>
          <pc:docMk/>
          <pc:sldMk cId="2122979220" sldId="726"/>
        </pc:sldMkLst>
        <pc:spChg chg="mod">
          <ac:chgData name="Shivani Sidana" userId="7056b978-7668-493f-875d-4a9894c7a2a9" providerId="ADAL" clId="{DA6F24AB-123B-4D36-8533-348F5A3AA96F}" dt="2022-02-07T12:18:59.400" v="207" actId="403"/>
          <ac:spMkLst>
            <pc:docMk/>
            <pc:sldMk cId="2122979220" sldId="726"/>
            <ac:spMk id="3" creationId="{C5FAD0B3-4506-44C2-B7CD-79399B06C765}"/>
          </ac:spMkLst>
        </pc:spChg>
      </pc:sldChg>
      <pc:sldChg chg="modSp mod">
        <pc:chgData name="Shivani Sidana" userId="7056b978-7668-493f-875d-4a9894c7a2a9" providerId="ADAL" clId="{DA6F24AB-123B-4D36-8533-348F5A3AA96F}" dt="2022-02-07T12:41:58.473" v="238" actId="14100"/>
        <pc:sldMkLst>
          <pc:docMk/>
          <pc:sldMk cId="3576880526" sldId="727"/>
        </pc:sldMkLst>
        <pc:spChg chg="mod">
          <ac:chgData name="Shivani Sidana" userId="7056b978-7668-493f-875d-4a9894c7a2a9" providerId="ADAL" clId="{DA6F24AB-123B-4D36-8533-348F5A3AA96F}" dt="2022-02-07T12:41:58.473" v="238" actId="14100"/>
          <ac:spMkLst>
            <pc:docMk/>
            <pc:sldMk cId="3576880526" sldId="727"/>
            <ac:spMk id="2" creationId="{DF279916-7C0D-435D-A6A1-64FC70385DA1}"/>
          </ac:spMkLst>
        </pc:spChg>
      </pc:sldChg>
      <pc:sldChg chg="modSp mod">
        <pc:chgData name="Shivani Sidana" userId="7056b978-7668-493f-875d-4a9894c7a2a9" providerId="ADAL" clId="{DA6F24AB-123B-4D36-8533-348F5A3AA96F}" dt="2022-02-07T12:34:41.561" v="235" actId="14100"/>
        <pc:sldMkLst>
          <pc:docMk/>
          <pc:sldMk cId="1376707160" sldId="728"/>
        </pc:sldMkLst>
        <pc:spChg chg="mod">
          <ac:chgData name="Shivani Sidana" userId="7056b978-7668-493f-875d-4a9894c7a2a9" providerId="ADAL" clId="{DA6F24AB-123B-4D36-8533-348F5A3AA96F}" dt="2022-02-07T12:34:41.561" v="235" actId="14100"/>
          <ac:spMkLst>
            <pc:docMk/>
            <pc:sldMk cId="1376707160" sldId="728"/>
            <ac:spMk id="2" creationId="{DF279916-7C0D-435D-A6A1-64FC70385DA1}"/>
          </ac:spMkLst>
        </pc:spChg>
      </pc:sldChg>
      <pc:sldChg chg="modSp mod">
        <pc:chgData name="Shivani Sidana" userId="7056b978-7668-493f-875d-4a9894c7a2a9" providerId="ADAL" clId="{DA6F24AB-123B-4D36-8533-348F5A3AA96F}" dt="2022-02-07T11:59:48.370" v="197" actId="20577"/>
        <pc:sldMkLst>
          <pc:docMk/>
          <pc:sldMk cId="444845199" sldId="729"/>
        </pc:sldMkLst>
        <pc:spChg chg="mod">
          <ac:chgData name="Shivani Sidana" userId="7056b978-7668-493f-875d-4a9894c7a2a9" providerId="ADAL" clId="{DA6F24AB-123B-4D36-8533-348F5A3AA96F}" dt="2022-02-07T11:59:23.512" v="186" actId="1076"/>
          <ac:spMkLst>
            <pc:docMk/>
            <pc:sldMk cId="444845199" sldId="729"/>
            <ac:spMk id="2" creationId="{360D7A4E-4CC8-41B2-99C9-51A4013C48D1}"/>
          </ac:spMkLst>
        </pc:spChg>
        <pc:spChg chg="mod">
          <ac:chgData name="Shivani Sidana" userId="7056b978-7668-493f-875d-4a9894c7a2a9" providerId="ADAL" clId="{DA6F24AB-123B-4D36-8533-348F5A3AA96F}" dt="2022-02-07T11:59:48.370" v="197" actId="20577"/>
          <ac:spMkLst>
            <pc:docMk/>
            <pc:sldMk cId="444845199" sldId="729"/>
            <ac:spMk id="3" creationId="{A9501403-236D-4D21-BCD1-6741E197061B}"/>
          </ac:spMkLst>
        </pc:spChg>
      </pc:sldChg>
      <pc:sldChg chg="modSp mod">
        <pc:chgData name="Shivani Sidana" userId="7056b978-7668-493f-875d-4a9894c7a2a9" providerId="ADAL" clId="{DA6F24AB-123B-4D36-8533-348F5A3AA96F}" dt="2022-02-07T11:58:50.619" v="181" actId="1076"/>
        <pc:sldMkLst>
          <pc:docMk/>
          <pc:sldMk cId="1710746041" sldId="730"/>
        </pc:sldMkLst>
        <pc:graphicFrameChg chg="mod">
          <ac:chgData name="Shivani Sidana" userId="7056b978-7668-493f-875d-4a9894c7a2a9" providerId="ADAL" clId="{DA6F24AB-123B-4D36-8533-348F5A3AA96F}" dt="2022-02-07T11:58:50.619" v="181" actId="1076"/>
          <ac:graphicFrameMkLst>
            <pc:docMk/>
            <pc:sldMk cId="1710746041" sldId="730"/>
            <ac:graphicFrameMk id="4" creationId="{2E0547F9-6CCA-45B7-BEBB-6120522B383E}"/>
          </ac:graphicFrameMkLst>
        </pc:graphicFrameChg>
      </pc:sldChg>
      <pc:sldChg chg="modSp mod addCm delCm modCm">
        <pc:chgData name="Shivani Sidana" userId="7056b978-7668-493f-875d-4a9894c7a2a9" providerId="ADAL" clId="{DA6F24AB-123B-4D36-8533-348F5A3AA96F}" dt="2022-02-08T10:43:17.539" v="270" actId="1592"/>
        <pc:sldMkLst>
          <pc:docMk/>
          <pc:sldMk cId="923141291" sldId="731"/>
        </pc:sldMkLst>
        <pc:spChg chg="mod">
          <ac:chgData name="Shivani Sidana" userId="7056b978-7668-493f-875d-4a9894c7a2a9" providerId="ADAL" clId="{DA6F24AB-123B-4D36-8533-348F5A3AA96F}" dt="2022-02-07T11:55:10.540" v="158" actId="255"/>
          <ac:spMkLst>
            <pc:docMk/>
            <pc:sldMk cId="923141291" sldId="731"/>
            <ac:spMk id="2" creationId="{3FACAAC8-05D6-459A-BC68-EA7B5D825571}"/>
          </ac:spMkLst>
        </pc:spChg>
      </pc:sldChg>
    </pc:docChg>
  </pc:docChgLst>
  <pc:docChgLst>
    <pc:chgData name="Shivani Sidana" userId="7056b978-7668-493f-875d-4a9894c7a2a9" providerId="ADAL" clId="{69D6C5AF-9378-4A29-A29C-09133EF08618}"/>
    <pc:docChg chg="undo custSel modSld">
      <pc:chgData name="Shivani Sidana" userId="7056b978-7668-493f-875d-4a9894c7a2a9" providerId="ADAL" clId="{69D6C5AF-9378-4A29-A29C-09133EF08618}" dt="2022-02-09T08:10:33.699" v="12" actId="20577"/>
      <pc:docMkLst>
        <pc:docMk/>
      </pc:docMkLst>
      <pc:sldChg chg="modSp mod">
        <pc:chgData name="Shivani Sidana" userId="7056b978-7668-493f-875d-4a9894c7a2a9" providerId="ADAL" clId="{69D6C5AF-9378-4A29-A29C-09133EF08618}" dt="2022-02-09T08:09:52.700" v="0" actId="404"/>
        <pc:sldMkLst>
          <pc:docMk/>
          <pc:sldMk cId="444291674" sldId="719"/>
        </pc:sldMkLst>
        <pc:graphicFrameChg chg="modGraphic">
          <ac:chgData name="Shivani Sidana" userId="7056b978-7668-493f-875d-4a9894c7a2a9" providerId="ADAL" clId="{69D6C5AF-9378-4A29-A29C-09133EF08618}" dt="2022-02-09T08:09:52.700" v="0" actId="404"/>
          <ac:graphicFrameMkLst>
            <pc:docMk/>
            <pc:sldMk cId="444291674" sldId="719"/>
            <ac:graphicFrameMk id="4" creationId="{C925E2A5-4716-4CEE-B9B4-CDB9E7B41FB6}"/>
          </ac:graphicFrameMkLst>
        </pc:graphicFrameChg>
      </pc:sldChg>
      <pc:sldChg chg="modSp mod">
        <pc:chgData name="Shivani Sidana" userId="7056b978-7668-493f-875d-4a9894c7a2a9" providerId="ADAL" clId="{69D6C5AF-9378-4A29-A29C-09133EF08618}" dt="2022-02-09T08:10:33.699" v="12" actId="20577"/>
        <pc:sldMkLst>
          <pc:docMk/>
          <pc:sldMk cId="3738917639" sldId="735"/>
        </pc:sldMkLst>
        <pc:graphicFrameChg chg="modGraphic">
          <ac:chgData name="Shivani Sidana" userId="7056b978-7668-493f-875d-4a9894c7a2a9" providerId="ADAL" clId="{69D6C5AF-9378-4A29-A29C-09133EF08618}" dt="2022-02-09T08:10:33.699" v="12" actId="20577"/>
          <ac:graphicFrameMkLst>
            <pc:docMk/>
            <pc:sldMk cId="3738917639" sldId="735"/>
            <ac:graphicFrameMk id="7" creationId="{C25031DE-06E1-463D-B9E6-69625FF47800}"/>
          </ac:graphicFrameMkLst>
        </pc:graphicFrameChg>
      </pc:sldChg>
    </pc:docChg>
  </pc:docChgLst>
  <pc:docChgLst>
    <pc:chgData name="Lopamudra Bera" userId="4afe22d6-82bb-4c55-80e2-493fedc832a1" providerId="ADAL" clId="{2F9AE752-F17B-4F63-9767-3BBAF357CD15}"/>
    <pc:docChg chg="undo custSel modSld">
      <pc:chgData name="Lopamudra Bera" userId="4afe22d6-82bb-4c55-80e2-493fedc832a1" providerId="ADAL" clId="{2F9AE752-F17B-4F63-9767-3BBAF357CD15}" dt="2022-02-08T12:33:01.214" v="212" actId="1076"/>
      <pc:docMkLst>
        <pc:docMk/>
      </pc:docMkLst>
      <pc:sldChg chg="addSp delSp modSp mod">
        <pc:chgData name="Lopamudra Bera" userId="4afe22d6-82bb-4c55-80e2-493fedc832a1" providerId="ADAL" clId="{2F9AE752-F17B-4F63-9767-3BBAF357CD15}" dt="2022-02-08T12:33:01.214" v="212" actId="1076"/>
        <pc:sldMkLst>
          <pc:docMk/>
          <pc:sldMk cId="444291674" sldId="719"/>
        </pc:sldMkLst>
        <pc:spChg chg="del mod">
          <ac:chgData name="Lopamudra Bera" userId="4afe22d6-82bb-4c55-80e2-493fedc832a1" providerId="ADAL" clId="{2F9AE752-F17B-4F63-9767-3BBAF357CD15}" dt="2022-02-08T12:30:24.613" v="188" actId="478"/>
          <ac:spMkLst>
            <pc:docMk/>
            <pc:sldMk cId="444291674" sldId="719"/>
            <ac:spMk id="3" creationId="{ADCA47B8-B694-4D40-A542-D6B5D704B26E}"/>
          </ac:spMkLst>
        </pc:spChg>
        <pc:spChg chg="add del mod">
          <ac:chgData name="Lopamudra Bera" userId="4afe22d6-82bb-4c55-80e2-493fedc832a1" providerId="ADAL" clId="{2F9AE752-F17B-4F63-9767-3BBAF357CD15}" dt="2022-02-08T12:30:30.108" v="189" actId="478"/>
          <ac:spMkLst>
            <pc:docMk/>
            <pc:sldMk cId="444291674" sldId="719"/>
            <ac:spMk id="6" creationId="{9435D813-79EB-4166-A7EF-6CA0CA87D58B}"/>
          </ac:spMkLst>
        </pc:spChg>
        <pc:graphicFrameChg chg="mod">
          <ac:chgData name="Lopamudra Bera" userId="4afe22d6-82bb-4c55-80e2-493fedc832a1" providerId="ADAL" clId="{2F9AE752-F17B-4F63-9767-3BBAF357CD15}" dt="2022-02-08T12:33:01.214" v="212" actId="1076"/>
          <ac:graphicFrameMkLst>
            <pc:docMk/>
            <pc:sldMk cId="444291674" sldId="719"/>
            <ac:graphicFrameMk id="4" creationId="{C925E2A5-4716-4CEE-B9B4-CDB9E7B41FB6}"/>
          </ac:graphicFrameMkLst>
        </pc:graphicFrameChg>
      </pc:sldChg>
    </pc:docChg>
  </pc:docChgLst>
  <pc:docChgLst>
    <pc:chgData name="Priyanka Bhargava" userId="S::priyanka.bhargava@in.niit.com::e4ef0388-e6f0-4ab3-b88a-62ca0c4d6d53" providerId="AD" clId="Web-{B2041D49-0A80-B99E-02D5-850EA87359EE}"/>
    <pc:docChg chg="modSld">
      <pc:chgData name="Priyanka Bhargava" userId="S::priyanka.bhargava@in.niit.com::e4ef0388-e6f0-4ab3-b88a-62ca0c4d6d53" providerId="AD" clId="Web-{B2041D49-0A80-B99E-02D5-850EA87359EE}" dt="2021-12-23T12:33:31.855" v="23" actId="1076"/>
      <pc:docMkLst>
        <pc:docMk/>
      </pc:docMkLst>
      <pc:sldChg chg="delCm">
        <pc:chgData name="Priyanka Bhargava" userId="S::priyanka.bhargava@in.niit.com::e4ef0388-e6f0-4ab3-b88a-62ca0c4d6d53" providerId="AD" clId="Web-{B2041D49-0A80-B99E-02D5-850EA87359EE}" dt="2021-12-23T12:31:12.741" v="0"/>
        <pc:sldMkLst>
          <pc:docMk/>
          <pc:sldMk cId="2053753382" sldId="700"/>
        </pc:sldMkLst>
      </pc:sldChg>
      <pc:sldChg chg="delCm">
        <pc:chgData name="Priyanka Bhargava" userId="S::priyanka.bhargava@in.niit.com::e4ef0388-e6f0-4ab3-b88a-62ca0c4d6d53" providerId="AD" clId="Web-{B2041D49-0A80-B99E-02D5-850EA87359EE}" dt="2021-12-23T12:31:57.430" v="5"/>
        <pc:sldMkLst>
          <pc:docMk/>
          <pc:sldMk cId="708353300" sldId="714"/>
        </pc:sldMkLst>
      </pc:sldChg>
      <pc:sldChg chg="delCm">
        <pc:chgData name="Priyanka Bhargava" userId="S::priyanka.bhargava@in.niit.com::e4ef0388-e6f0-4ab3-b88a-62ca0c4d6d53" providerId="AD" clId="Web-{B2041D49-0A80-B99E-02D5-850EA87359EE}" dt="2021-12-23T12:31:51.790" v="4"/>
        <pc:sldMkLst>
          <pc:docMk/>
          <pc:sldMk cId="444291674" sldId="719"/>
        </pc:sldMkLst>
      </pc:sldChg>
      <pc:sldChg chg="modSp delCm">
        <pc:chgData name="Priyanka Bhargava" userId="S::priyanka.bhargava@in.niit.com::e4ef0388-e6f0-4ab3-b88a-62ca0c4d6d53" providerId="AD" clId="Web-{B2041D49-0A80-B99E-02D5-850EA87359EE}" dt="2021-12-23T12:33:18.542" v="21" actId="20577"/>
        <pc:sldMkLst>
          <pc:docMk/>
          <pc:sldMk cId="504465124" sldId="720"/>
        </pc:sldMkLst>
        <pc:spChg chg="mod">
          <ac:chgData name="Priyanka Bhargava" userId="S::priyanka.bhargava@in.niit.com::e4ef0388-e6f0-4ab3-b88a-62ca0c4d6d53" providerId="AD" clId="Web-{B2041D49-0A80-B99E-02D5-850EA87359EE}" dt="2021-12-23T12:33:18.542" v="21" actId="20577"/>
          <ac:spMkLst>
            <pc:docMk/>
            <pc:sldMk cId="504465124" sldId="720"/>
            <ac:spMk id="9" creationId="{8B1CDE5B-9EDF-4805-9B76-D11F627728E8}"/>
          </ac:spMkLst>
        </pc:spChg>
      </pc:sldChg>
      <pc:sldChg chg="modSp delCm">
        <pc:chgData name="Priyanka Bhargava" userId="S::priyanka.bhargava@in.niit.com::e4ef0388-e6f0-4ab3-b88a-62ca0c4d6d53" providerId="AD" clId="Web-{B2041D49-0A80-B99E-02D5-850EA87359EE}" dt="2021-12-23T12:32:29.650" v="12" actId="20577"/>
        <pc:sldMkLst>
          <pc:docMk/>
          <pc:sldMk cId="1765631876" sldId="723"/>
        </pc:sldMkLst>
        <pc:spChg chg="mod">
          <ac:chgData name="Priyanka Bhargava" userId="S::priyanka.bhargava@in.niit.com::e4ef0388-e6f0-4ab3-b88a-62ca0c4d6d53" providerId="AD" clId="Web-{B2041D49-0A80-B99E-02D5-850EA87359EE}" dt="2021-12-23T12:32:29.650" v="12" actId="20577"/>
          <ac:spMkLst>
            <pc:docMk/>
            <pc:sldMk cId="1765631876" sldId="723"/>
            <ac:spMk id="3" creationId="{B5EA6B0B-62C9-4419-975D-CEB769E87803}"/>
          </ac:spMkLst>
        </pc:spChg>
      </pc:sldChg>
      <pc:sldChg chg="delCm">
        <pc:chgData name="Priyanka Bhargava" userId="S::priyanka.bhargava@in.niit.com::e4ef0388-e6f0-4ab3-b88a-62ca0c4d6d53" providerId="AD" clId="Web-{B2041D49-0A80-B99E-02D5-850EA87359EE}" dt="2021-12-23T12:32:10.649" v="6"/>
        <pc:sldMkLst>
          <pc:docMk/>
          <pc:sldMk cId="444845199" sldId="729"/>
        </pc:sldMkLst>
      </pc:sldChg>
      <pc:sldChg chg="modSp">
        <pc:chgData name="Priyanka Bhargava" userId="S::priyanka.bhargava@in.niit.com::e4ef0388-e6f0-4ab3-b88a-62ca0c4d6d53" providerId="AD" clId="Web-{B2041D49-0A80-B99E-02D5-850EA87359EE}" dt="2021-12-23T12:33:31.855" v="23" actId="1076"/>
        <pc:sldMkLst>
          <pc:docMk/>
          <pc:sldMk cId="923141291" sldId="731"/>
        </pc:sldMkLst>
        <pc:spChg chg="mod">
          <ac:chgData name="Priyanka Bhargava" userId="S::priyanka.bhargava@in.niit.com::e4ef0388-e6f0-4ab3-b88a-62ca0c4d6d53" providerId="AD" clId="Web-{B2041D49-0A80-B99E-02D5-850EA87359EE}" dt="2021-12-23T12:33:29.730" v="22" actId="1076"/>
          <ac:spMkLst>
            <pc:docMk/>
            <pc:sldMk cId="923141291" sldId="731"/>
            <ac:spMk id="2" creationId="{3FACAAC8-05D6-459A-BC68-EA7B5D825571}"/>
          </ac:spMkLst>
        </pc:spChg>
        <pc:spChg chg="mod">
          <ac:chgData name="Priyanka Bhargava" userId="S::priyanka.bhargava@in.niit.com::e4ef0388-e6f0-4ab3-b88a-62ca0c4d6d53" providerId="AD" clId="Web-{B2041D49-0A80-B99E-02D5-850EA87359EE}" dt="2021-12-23T12:33:31.855" v="23" actId="1076"/>
          <ac:spMkLst>
            <pc:docMk/>
            <pc:sldMk cId="923141291" sldId="731"/>
            <ac:spMk id="3" creationId="{4F083775-7B26-4D89-A677-E56D0DE2279C}"/>
          </ac:spMkLst>
        </pc:spChg>
      </pc:sldChg>
    </pc:docChg>
  </pc:docChgLst>
  <pc:docChgLst>
    <pc:chgData name="Lopamudra Bera" userId="S::lopamudra.bera@in.niit.com::4afe22d6-82bb-4c55-80e2-493fedc832a1" providerId="AD" clId="Web-{5952FD6E-15CD-44FA-B680-D0CB96503E0C}"/>
    <pc:docChg chg="">
      <pc:chgData name="Lopamudra Bera" userId="S::lopamudra.bera@in.niit.com::4afe22d6-82bb-4c55-80e2-493fedc832a1" providerId="AD" clId="Web-{5952FD6E-15CD-44FA-B680-D0CB96503E0C}" dt="2021-12-23T09:42:25.750" v="0"/>
      <pc:docMkLst>
        <pc:docMk/>
      </pc:docMkLst>
      <pc:sldChg chg="addCm">
        <pc:chgData name="Lopamudra Bera" userId="S::lopamudra.bera@in.niit.com::4afe22d6-82bb-4c55-80e2-493fedc832a1" providerId="AD" clId="Web-{5952FD6E-15CD-44FA-B680-D0CB96503E0C}" dt="2021-12-23T09:42:25.750" v="0"/>
        <pc:sldMkLst>
          <pc:docMk/>
          <pc:sldMk cId="2053753382" sldId="700"/>
        </pc:sldMkLst>
      </pc:sldChg>
    </pc:docChg>
  </pc:docChgLst>
  <pc:docChgLst>
    <pc:chgData name="Lopamudra Bera" userId="4afe22d6-82bb-4c55-80e2-493fedc832a1" providerId="ADAL" clId="{F2F9BA05-9E1B-49EB-989F-55AD5D593293}"/>
    <pc:docChg chg="undo custSel addSld delSld modSld sldOrd">
      <pc:chgData name="Lopamudra Bera" userId="4afe22d6-82bb-4c55-80e2-493fedc832a1" providerId="ADAL" clId="{F2F9BA05-9E1B-49EB-989F-55AD5D593293}" dt="2022-02-08T12:04:23.499" v="406" actId="47"/>
      <pc:docMkLst>
        <pc:docMk/>
      </pc:docMkLst>
      <pc:sldChg chg="modSp mod modCm modNotesTx">
        <pc:chgData name="Lopamudra Bera" userId="4afe22d6-82bb-4c55-80e2-493fedc832a1" providerId="ADAL" clId="{F2F9BA05-9E1B-49EB-989F-55AD5D593293}" dt="2022-02-08T10:32:42.393" v="86" actId="20577"/>
        <pc:sldMkLst>
          <pc:docMk/>
          <pc:sldMk cId="504465124" sldId="720"/>
        </pc:sldMkLst>
        <pc:spChg chg="mod">
          <ac:chgData name="Lopamudra Bera" userId="4afe22d6-82bb-4c55-80e2-493fedc832a1" providerId="ADAL" clId="{F2F9BA05-9E1B-49EB-989F-55AD5D593293}" dt="2022-02-08T10:32:42.393" v="86" actId="20577"/>
          <ac:spMkLst>
            <pc:docMk/>
            <pc:sldMk cId="504465124" sldId="720"/>
            <ac:spMk id="9" creationId="{8B1CDE5B-9EDF-4805-9B76-D11F627728E8}"/>
          </ac:spMkLst>
        </pc:spChg>
      </pc:sldChg>
      <pc:sldChg chg="modSp mod">
        <pc:chgData name="Lopamudra Bera" userId="4afe22d6-82bb-4c55-80e2-493fedc832a1" providerId="ADAL" clId="{F2F9BA05-9E1B-49EB-989F-55AD5D593293}" dt="2022-02-08T11:56:37.982" v="210" actId="20577"/>
        <pc:sldMkLst>
          <pc:docMk/>
          <pc:sldMk cId="3576880526" sldId="727"/>
        </pc:sldMkLst>
        <pc:spChg chg="mod">
          <ac:chgData name="Lopamudra Bera" userId="4afe22d6-82bb-4c55-80e2-493fedc832a1" providerId="ADAL" clId="{F2F9BA05-9E1B-49EB-989F-55AD5D593293}" dt="2022-02-08T11:56:37.982" v="210" actId="20577"/>
          <ac:spMkLst>
            <pc:docMk/>
            <pc:sldMk cId="3576880526" sldId="727"/>
            <ac:spMk id="2" creationId="{DF279916-7C0D-435D-A6A1-64FC70385DA1}"/>
          </ac:spMkLst>
        </pc:spChg>
        <pc:spChg chg="mod">
          <ac:chgData name="Lopamudra Bera" userId="4afe22d6-82bb-4c55-80e2-493fedc832a1" providerId="ADAL" clId="{F2F9BA05-9E1B-49EB-989F-55AD5D593293}" dt="2022-02-08T11:56:34.260" v="209" actId="255"/>
          <ac:spMkLst>
            <pc:docMk/>
            <pc:sldMk cId="3576880526" sldId="727"/>
            <ac:spMk id="3" creationId="{E8918AAB-005F-4652-BCE6-68E11F60E3AF}"/>
          </ac:spMkLst>
        </pc:spChg>
      </pc:sldChg>
      <pc:sldChg chg="modSp mod">
        <pc:chgData name="Lopamudra Bera" userId="4afe22d6-82bb-4c55-80e2-493fedc832a1" providerId="ADAL" clId="{F2F9BA05-9E1B-49EB-989F-55AD5D593293}" dt="2022-02-08T12:02:27.104" v="395" actId="20577"/>
        <pc:sldMkLst>
          <pc:docMk/>
          <pc:sldMk cId="1376707160" sldId="728"/>
        </pc:sldMkLst>
        <pc:spChg chg="mod">
          <ac:chgData name="Lopamudra Bera" userId="4afe22d6-82bb-4c55-80e2-493fedc832a1" providerId="ADAL" clId="{F2F9BA05-9E1B-49EB-989F-55AD5D593293}" dt="2022-02-08T12:02:27.104" v="395" actId="20577"/>
          <ac:spMkLst>
            <pc:docMk/>
            <pc:sldMk cId="1376707160" sldId="728"/>
            <ac:spMk id="2" creationId="{DF279916-7C0D-435D-A6A1-64FC70385DA1}"/>
          </ac:spMkLst>
        </pc:spChg>
      </pc:sldChg>
      <pc:sldChg chg="modSp mod addCm">
        <pc:chgData name="Lopamudra Bera" userId="4afe22d6-82bb-4c55-80e2-493fedc832a1" providerId="ADAL" clId="{F2F9BA05-9E1B-49EB-989F-55AD5D593293}" dt="2022-02-08T10:29:32.163" v="84" actId="1589"/>
        <pc:sldMkLst>
          <pc:docMk/>
          <pc:sldMk cId="923141291" sldId="731"/>
        </pc:sldMkLst>
        <pc:spChg chg="mod">
          <ac:chgData name="Lopamudra Bera" userId="4afe22d6-82bb-4c55-80e2-493fedc832a1" providerId="ADAL" clId="{F2F9BA05-9E1B-49EB-989F-55AD5D593293}" dt="2022-02-08T10:29:21.494" v="83" actId="20577"/>
          <ac:spMkLst>
            <pc:docMk/>
            <pc:sldMk cId="923141291" sldId="731"/>
            <ac:spMk id="3" creationId="{4F083775-7B26-4D89-A677-E56D0DE2279C}"/>
          </ac:spMkLst>
        </pc:spChg>
      </pc:sldChg>
      <pc:sldChg chg="modSp new mod">
        <pc:chgData name="Lopamudra Bera" userId="4afe22d6-82bb-4c55-80e2-493fedc832a1" providerId="ADAL" clId="{F2F9BA05-9E1B-49EB-989F-55AD5D593293}" dt="2022-02-08T11:57:36.613" v="216" actId="20577"/>
        <pc:sldMkLst>
          <pc:docMk/>
          <pc:sldMk cId="35397677" sldId="732"/>
        </pc:sldMkLst>
        <pc:spChg chg="mod">
          <ac:chgData name="Lopamudra Bera" userId="4afe22d6-82bb-4c55-80e2-493fedc832a1" providerId="ADAL" clId="{F2F9BA05-9E1B-49EB-989F-55AD5D593293}" dt="2022-02-08T11:56:08.621" v="208" actId="20577"/>
          <ac:spMkLst>
            <pc:docMk/>
            <pc:sldMk cId="35397677" sldId="732"/>
            <ac:spMk id="2" creationId="{C0946833-EC93-47CA-81C5-5AA3470A38B3}"/>
          </ac:spMkLst>
        </pc:spChg>
        <pc:spChg chg="mod">
          <ac:chgData name="Lopamudra Bera" userId="4afe22d6-82bb-4c55-80e2-493fedc832a1" providerId="ADAL" clId="{F2F9BA05-9E1B-49EB-989F-55AD5D593293}" dt="2022-02-08T11:57:36.613" v="216" actId="20577"/>
          <ac:spMkLst>
            <pc:docMk/>
            <pc:sldMk cId="35397677" sldId="732"/>
            <ac:spMk id="3" creationId="{D83BBB80-1D8B-40E4-B41B-586C08C49E93}"/>
          </ac:spMkLst>
        </pc:spChg>
      </pc:sldChg>
      <pc:sldChg chg="modSp new mod">
        <pc:chgData name="Lopamudra Bera" userId="4afe22d6-82bb-4c55-80e2-493fedc832a1" providerId="ADAL" clId="{F2F9BA05-9E1B-49EB-989F-55AD5D593293}" dt="2022-02-08T11:57:55.445" v="221" actId="20577"/>
        <pc:sldMkLst>
          <pc:docMk/>
          <pc:sldMk cId="1659840550" sldId="733"/>
        </pc:sldMkLst>
        <pc:spChg chg="mod">
          <ac:chgData name="Lopamudra Bera" userId="4afe22d6-82bb-4c55-80e2-493fedc832a1" providerId="ADAL" clId="{F2F9BA05-9E1B-49EB-989F-55AD5D593293}" dt="2022-02-08T11:56:48.743" v="214" actId="20577"/>
          <ac:spMkLst>
            <pc:docMk/>
            <pc:sldMk cId="1659840550" sldId="733"/>
            <ac:spMk id="2" creationId="{C920BC7C-CFCE-438B-9519-B1E0B3BCDCCE}"/>
          </ac:spMkLst>
        </pc:spChg>
        <pc:spChg chg="mod">
          <ac:chgData name="Lopamudra Bera" userId="4afe22d6-82bb-4c55-80e2-493fedc832a1" providerId="ADAL" clId="{F2F9BA05-9E1B-49EB-989F-55AD5D593293}" dt="2022-02-08T11:57:55.445" v="221" actId="20577"/>
          <ac:spMkLst>
            <pc:docMk/>
            <pc:sldMk cId="1659840550" sldId="733"/>
            <ac:spMk id="3" creationId="{1B15F24B-E1AB-4BCE-BCEF-5A5125ECF323}"/>
          </ac:spMkLst>
        </pc:spChg>
      </pc:sldChg>
      <pc:sldChg chg="modSp new mod ord">
        <pc:chgData name="Lopamudra Bera" userId="4afe22d6-82bb-4c55-80e2-493fedc832a1" providerId="ADAL" clId="{F2F9BA05-9E1B-49EB-989F-55AD5D593293}" dt="2022-02-08T12:00:06.645" v="303" actId="20577"/>
        <pc:sldMkLst>
          <pc:docMk/>
          <pc:sldMk cId="1177269402" sldId="734"/>
        </pc:sldMkLst>
        <pc:spChg chg="mod">
          <ac:chgData name="Lopamudra Bera" userId="4afe22d6-82bb-4c55-80e2-493fedc832a1" providerId="ADAL" clId="{F2F9BA05-9E1B-49EB-989F-55AD5D593293}" dt="2022-02-08T12:00:06.645" v="303" actId="20577"/>
          <ac:spMkLst>
            <pc:docMk/>
            <pc:sldMk cId="1177269402" sldId="734"/>
            <ac:spMk id="2" creationId="{7B204085-EECA-4284-9D6A-6371C1BF6867}"/>
          </ac:spMkLst>
        </pc:spChg>
      </pc:sldChg>
      <pc:sldChg chg="new del">
        <pc:chgData name="Lopamudra Bera" userId="4afe22d6-82bb-4c55-80e2-493fedc832a1" providerId="ADAL" clId="{F2F9BA05-9E1B-49EB-989F-55AD5D593293}" dt="2022-02-08T11:58:18.374" v="223" actId="680"/>
        <pc:sldMkLst>
          <pc:docMk/>
          <pc:sldMk cId="2576061230" sldId="734"/>
        </pc:sldMkLst>
      </pc:sldChg>
      <pc:sldChg chg="modSp new del mod">
        <pc:chgData name="Lopamudra Bera" userId="4afe22d6-82bb-4c55-80e2-493fedc832a1" providerId="ADAL" clId="{F2F9BA05-9E1B-49EB-989F-55AD5D593293}" dt="2022-02-08T12:04:23.499" v="406" actId="47"/>
        <pc:sldMkLst>
          <pc:docMk/>
          <pc:sldMk cId="1017236317" sldId="735"/>
        </pc:sldMkLst>
        <pc:spChg chg="mod">
          <ac:chgData name="Lopamudra Bera" userId="4afe22d6-82bb-4c55-80e2-493fedc832a1" providerId="ADAL" clId="{F2F9BA05-9E1B-49EB-989F-55AD5D593293}" dt="2022-02-08T12:04:06.108" v="405" actId="1076"/>
          <ac:spMkLst>
            <pc:docMk/>
            <pc:sldMk cId="1017236317" sldId="735"/>
            <ac:spMk id="2" creationId="{3F97D242-1AD2-4611-BEFA-672A4FDB86EB}"/>
          </ac:spMkLst>
        </pc:spChg>
      </pc:sldChg>
    </pc:docChg>
  </pc:docChgLst>
  <pc:docChgLst>
    <pc:chgData name="Lopamudra Bera" userId="4afe22d6-82bb-4c55-80e2-493fedc832a1" providerId="ADAL" clId="{045BFA2E-D7D5-427D-8D05-8C57096CF6A4}"/>
    <pc:docChg chg="undo custSel addSld delSld modSld sldOrd">
      <pc:chgData name="Lopamudra Bera" userId="4afe22d6-82bb-4c55-80e2-493fedc832a1" providerId="ADAL" clId="{045BFA2E-D7D5-427D-8D05-8C57096CF6A4}" dt="2021-12-23T10:22:15.630" v="524" actId="20577"/>
      <pc:docMkLst>
        <pc:docMk/>
      </pc:docMkLst>
      <pc:sldChg chg="del">
        <pc:chgData name="Lopamudra Bera" userId="4afe22d6-82bb-4c55-80e2-493fedc832a1" providerId="ADAL" clId="{045BFA2E-D7D5-427D-8D05-8C57096CF6A4}" dt="2021-12-23T10:12:12.066" v="345" actId="47"/>
        <pc:sldMkLst>
          <pc:docMk/>
          <pc:sldMk cId="1226566549" sldId="664"/>
        </pc:sldMkLst>
      </pc:sldChg>
      <pc:sldChg chg="modSp mod">
        <pc:chgData name="Lopamudra Bera" userId="4afe22d6-82bb-4c55-80e2-493fedc832a1" providerId="ADAL" clId="{045BFA2E-D7D5-427D-8D05-8C57096CF6A4}" dt="2021-12-23T10:03:37.136" v="279" actId="20577"/>
        <pc:sldMkLst>
          <pc:docMk/>
          <pc:sldMk cId="0" sldId="711"/>
        </pc:sldMkLst>
        <pc:spChg chg="mod">
          <ac:chgData name="Lopamudra Bera" userId="4afe22d6-82bb-4c55-80e2-493fedc832a1" providerId="ADAL" clId="{045BFA2E-D7D5-427D-8D05-8C57096CF6A4}" dt="2021-12-23T10:03:37.136" v="279" actId="20577"/>
          <ac:spMkLst>
            <pc:docMk/>
            <pc:sldMk cId="0" sldId="711"/>
            <ac:spMk id="216" creationId="{00000000-0000-0000-0000-000000000000}"/>
          </ac:spMkLst>
        </pc:spChg>
      </pc:sldChg>
      <pc:sldChg chg="modSp mod">
        <pc:chgData name="Lopamudra Bera" userId="4afe22d6-82bb-4c55-80e2-493fedc832a1" providerId="ADAL" clId="{045BFA2E-D7D5-427D-8D05-8C57096CF6A4}" dt="2021-12-23T10:19:54.815" v="457" actId="6549"/>
        <pc:sldMkLst>
          <pc:docMk/>
          <pc:sldMk cId="708353300" sldId="714"/>
        </pc:sldMkLst>
        <pc:spChg chg="mod">
          <ac:chgData name="Lopamudra Bera" userId="4afe22d6-82bb-4c55-80e2-493fedc832a1" providerId="ADAL" clId="{045BFA2E-D7D5-427D-8D05-8C57096CF6A4}" dt="2021-12-23T10:19:54.815" v="457" actId="6549"/>
          <ac:spMkLst>
            <pc:docMk/>
            <pc:sldMk cId="708353300" sldId="714"/>
            <ac:spMk id="2" creationId="{F5CA48A3-1814-42AF-A787-7EEC08FFB888}"/>
          </ac:spMkLst>
        </pc:spChg>
      </pc:sldChg>
      <pc:sldChg chg="modSp mod">
        <pc:chgData name="Lopamudra Bera" userId="4afe22d6-82bb-4c55-80e2-493fedc832a1" providerId="ADAL" clId="{045BFA2E-D7D5-427D-8D05-8C57096CF6A4}" dt="2021-12-23T10:21:23.748" v="511" actId="20577"/>
        <pc:sldMkLst>
          <pc:docMk/>
          <pc:sldMk cId="2894250628" sldId="715"/>
        </pc:sldMkLst>
        <pc:spChg chg="mod">
          <ac:chgData name="Lopamudra Bera" userId="4afe22d6-82bb-4c55-80e2-493fedc832a1" providerId="ADAL" clId="{045BFA2E-D7D5-427D-8D05-8C57096CF6A4}" dt="2021-12-23T10:19:51.026" v="456" actId="6549"/>
          <ac:spMkLst>
            <pc:docMk/>
            <pc:sldMk cId="2894250628" sldId="715"/>
            <ac:spMk id="2" creationId="{0E9C624D-B857-4F29-A76B-709F02828D24}"/>
          </ac:spMkLst>
        </pc:spChg>
        <pc:graphicFrameChg chg="mod">
          <ac:chgData name="Lopamudra Bera" userId="4afe22d6-82bb-4c55-80e2-493fedc832a1" providerId="ADAL" clId="{045BFA2E-D7D5-427D-8D05-8C57096CF6A4}" dt="2021-12-23T10:21:23.748" v="511" actId="20577"/>
          <ac:graphicFrameMkLst>
            <pc:docMk/>
            <pc:sldMk cId="2894250628" sldId="715"/>
            <ac:graphicFrameMk id="4" creationId="{FD73082E-C544-4B00-8BCC-79DFC3F40A67}"/>
          </ac:graphicFrameMkLst>
        </pc:graphicFrameChg>
      </pc:sldChg>
      <pc:sldChg chg="del">
        <pc:chgData name="Lopamudra Bera" userId="4afe22d6-82bb-4c55-80e2-493fedc832a1" providerId="ADAL" clId="{045BFA2E-D7D5-427D-8D05-8C57096CF6A4}" dt="2021-12-23T09:58:43.339" v="178" actId="47"/>
        <pc:sldMkLst>
          <pc:docMk/>
          <pc:sldMk cId="4285329862" sldId="717"/>
        </pc:sldMkLst>
      </pc:sldChg>
      <pc:sldChg chg="modSp mod ord">
        <pc:chgData name="Lopamudra Bera" userId="4afe22d6-82bb-4c55-80e2-493fedc832a1" providerId="ADAL" clId="{045BFA2E-D7D5-427D-8D05-8C57096CF6A4}" dt="2021-12-23T10:16:35.771" v="439" actId="20577"/>
        <pc:sldMkLst>
          <pc:docMk/>
          <pc:sldMk cId="444291674" sldId="719"/>
        </pc:sldMkLst>
        <pc:spChg chg="mod">
          <ac:chgData name="Lopamudra Bera" userId="4afe22d6-82bb-4c55-80e2-493fedc832a1" providerId="ADAL" clId="{045BFA2E-D7D5-427D-8D05-8C57096CF6A4}" dt="2021-12-23T09:49:44.075" v="29" actId="20577"/>
          <ac:spMkLst>
            <pc:docMk/>
            <pc:sldMk cId="444291674" sldId="719"/>
            <ac:spMk id="2" creationId="{313A883E-3671-46DB-8BE5-CA6BC5165A5E}"/>
          </ac:spMkLst>
        </pc:spChg>
        <pc:spChg chg="mod">
          <ac:chgData name="Lopamudra Bera" userId="4afe22d6-82bb-4c55-80e2-493fedc832a1" providerId="ADAL" clId="{045BFA2E-D7D5-427D-8D05-8C57096CF6A4}" dt="2021-12-23T10:16:35.771" v="439" actId="20577"/>
          <ac:spMkLst>
            <pc:docMk/>
            <pc:sldMk cId="444291674" sldId="719"/>
            <ac:spMk id="3" creationId="{ADCA47B8-B694-4D40-A542-D6B5D704B26E}"/>
          </ac:spMkLst>
        </pc:spChg>
      </pc:sldChg>
      <pc:sldChg chg="modSp mod modNotesTx">
        <pc:chgData name="Lopamudra Bera" userId="4afe22d6-82bb-4c55-80e2-493fedc832a1" providerId="ADAL" clId="{045BFA2E-D7D5-427D-8D05-8C57096CF6A4}" dt="2021-12-23T10:16:45.868" v="440" actId="20577"/>
        <pc:sldMkLst>
          <pc:docMk/>
          <pc:sldMk cId="504465124" sldId="720"/>
        </pc:sldMkLst>
        <pc:spChg chg="mod">
          <ac:chgData name="Lopamudra Bera" userId="4afe22d6-82bb-4c55-80e2-493fedc832a1" providerId="ADAL" clId="{045BFA2E-D7D5-427D-8D05-8C57096CF6A4}" dt="2021-12-23T10:14:38.912" v="362" actId="20577"/>
          <ac:spMkLst>
            <pc:docMk/>
            <pc:sldMk cId="504465124" sldId="720"/>
            <ac:spMk id="3" creationId="{B281575B-FFBD-45BC-8B53-55DB34AA9487}"/>
          </ac:spMkLst>
        </pc:spChg>
        <pc:spChg chg="mod">
          <ac:chgData name="Lopamudra Bera" userId="4afe22d6-82bb-4c55-80e2-493fedc832a1" providerId="ADAL" clId="{045BFA2E-D7D5-427D-8D05-8C57096CF6A4}" dt="2021-12-23T10:16:45.868" v="440" actId="20577"/>
          <ac:spMkLst>
            <pc:docMk/>
            <pc:sldMk cId="504465124" sldId="720"/>
            <ac:spMk id="9" creationId="{8B1CDE5B-9EDF-4805-9B76-D11F627728E8}"/>
          </ac:spMkLst>
        </pc:spChg>
      </pc:sldChg>
      <pc:sldChg chg="modSp del mod">
        <pc:chgData name="Lopamudra Bera" userId="4afe22d6-82bb-4c55-80e2-493fedc832a1" providerId="ADAL" clId="{045BFA2E-D7D5-427D-8D05-8C57096CF6A4}" dt="2021-12-23T09:49:36.039" v="9" actId="47"/>
        <pc:sldMkLst>
          <pc:docMk/>
          <pc:sldMk cId="3910625970" sldId="721"/>
        </pc:sldMkLst>
        <pc:spChg chg="mod">
          <ac:chgData name="Lopamudra Bera" userId="4afe22d6-82bb-4c55-80e2-493fedc832a1" providerId="ADAL" clId="{045BFA2E-D7D5-427D-8D05-8C57096CF6A4}" dt="2021-12-23T09:49:16.647" v="8" actId="20577"/>
          <ac:spMkLst>
            <pc:docMk/>
            <pc:sldMk cId="3910625970" sldId="721"/>
            <ac:spMk id="2" creationId="{00C307F4-EF1D-4EC9-886B-2EF759D7D5D3}"/>
          </ac:spMkLst>
        </pc:spChg>
      </pc:sldChg>
      <pc:sldChg chg="del ord">
        <pc:chgData name="Lopamudra Bera" userId="4afe22d6-82bb-4c55-80e2-493fedc832a1" providerId="ADAL" clId="{045BFA2E-D7D5-427D-8D05-8C57096CF6A4}" dt="2021-12-23T09:58:58.222" v="181" actId="47"/>
        <pc:sldMkLst>
          <pc:docMk/>
          <pc:sldMk cId="2293335107" sldId="722"/>
        </pc:sldMkLst>
      </pc:sldChg>
      <pc:sldChg chg="modSp mod">
        <pc:chgData name="Lopamudra Bera" userId="4afe22d6-82bb-4c55-80e2-493fedc832a1" providerId="ADAL" clId="{045BFA2E-D7D5-427D-8D05-8C57096CF6A4}" dt="2021-12-23T10:01:21.291" v="278" actId="1076"/>
        <pc:sldMkLst>
          <pc:docMk/>
          <pc:sldMk cId="1765631876" sldId="723"/>
        </pc:sldMkLst>
        <pc:spChg chg="mod">
          <ac:chgData name="Lopamudra Bera" userId="4afe22d6-82bb-4c55-80e2-493fedc832a1" providerId="ADAL" clId="{045BFA2E-D7D5-427D-8D05-8C57096CF6A4}" dt="2021-12-23T10:01:21.291" v="278" actId="1076"/>
          <ac:spMkLst>
            <pc:docMk/>
            <pc:sldMk cId="1765631876" sldId="723"/>
            <ac:spMk id="2" creationId="{E8DD5BC4-503F-49A7-8F99-CDE76D15A0C3}"/>
          </ac:spMkLst>
        </pc:spChg>
        <pc:spChg chg="mod">
          <ac:chgData name="Lopamudra Bera" userId="4afe22d6-82bb-4c55-80e2-493fedc832a1" providerId="ADAL" clId="{045BFA2E-D7D5-427D-8D05-8C57096CF6A4}" dt="2021-12-23T10:00:39.053" v="272" actId="20577"/>
          <ac:spMkLst>
            <pc:docMk/>
            <pc:sldMk cId="1765631876" sldId="723"/>
            <ac:spMk id="3" creationId="{B5EA6B0B-62C9-4419-975D-CEB769E87803}"/>
          </ac:spMkLst>
        </pc:spChg>
      </pc:sldChg>
      <pc:sldChg chg="modSp mod">
        <pc:chgData name="Lopamudra Bera" userId="4afe22d6-82bb-4c55-80e2-493fedc832a1" providerId="ADAL" clId="{045BFA2E-D7D5-427D-8D05-8C57096CF6A4}" dt="2021-12-23T10:22:15.630" v="524" actId="20577"/>
        <pc:sldMkLst>
          <pc:docMk/>
          <pc:sldMk cId="1094564607" sldId="724"/>
        </pc:sldMkLst>
        <pc:spChg chg="mod">
          <ac:chgData name="Lopamudra Bera" userId="4afe22d6-82bb-4c55-80e2-493fedc832a1" providerId="ADAL" clId="{045BFA2E-D7D5-427D-8D05-8C57096CF6A4}" dt="2021-12-23T10:22:15.630" v="524" actId="20577"/>
          <ac:spMkLst>
            <pc:docMk/>
            <pc:sldMk cId="1094564607" sldId="724"/>
            <ac:spMk id="2" creationId="{427DC379-C305-44F4-AB1F-2160829D148B}"/>
          </ac:spMkLst>
        </pc:spChg>
        <pc:spChg chg="mod">
          <ac:chgData name="Lopamudra Bera" userId="4afe22d6-82bb-4c55-80e2-493fedc832a1" providerId="ADAL" clId="{045BFA2E-D7D5-427D-8D05-8C57096CF6A4}" dt="2021-12-23T09:58:07.261" v="156" actId="113"/>
          <ac:spMkLst>
            <pc:docMk/>
            <pc:sldMk cId="1094564607" sldId="724"/>
            <ac:spMk id="3" creationId="{90B0AB8E-0056-4247-85EB-308E460B9DA6}"/>
          </ac:spMkLst>
        </pc:spChg>
      </pc:sldChg>
      <pc:sldChg chg="modSp mod">
        <pc:chgData name="Lopamudra Bera" userId="4afe22d6-82bb-4c55-80e2-493fedc832a1" providerId="ADAL" clId="{045BFA2E-D7D5-427D-8D05-8C57096CF6A4}" dt="2021-12-23T10:01:15.523" v="277" actId="14100"/>
        <pc:sldMkLst>
          <pc:docMk/>
          <pc:sldMk cId="2122979220" sldId="726"/>
        </pc:sldMkLst>
        <pc:spChg chg="mod">
          <ac:chgData name="Lopamudra Bera" userId="4afe22d6-82bb-4c55-80e2-493fedc832a1" providerId="ADAL" clId="{045BFA2E-D7D5-427D-8D05-8C57096CF6A4}" dt="2021-12-23T10:01:15.523" v="277" actId="14100"/>
          <ac:spMkLst>
            <pc:docMk/>
            <pc:sldMk cId="2122979220" sldId="726"/>
            <ac:spMk id="2" creationId="{540107C4-AB29-4EBA-9415-5C6A8960BFC0}"/>
          </ac:spMkLst>
        </pc:spChg>
      </pc:sldChg>
      <pc:sldChg chg="modSp mod">
        <pc:chgData name="Lopamudra Bera" userId="4afe22d6-82bb-4c55-80e2-493fedc832a1" providerId="ADAL" clId="{045BFA2E-D7D5-427D-8D05-8C57096CF6A4}" dt="2021-12-23T10:05:43.965" v="283" actId="20577"/>
        <pc:sldMkLst>
          <pc:docMk/>
          <pc:sldMk cId="1376707160" sldId="728"/>
        </pc:sldMkLst>
        <pc:spChg chg="mod">
          <ac:chgData name="Lopamudra Bera" userId="4afe22d6-82bb-4c55-80e2-493fedc832a1" providerId="ADAL" clId="{045BFA2E-D7D5-427D-8D05-8C57096CF6A4}" dt="2021-12-23T10:05:43.965" v="283" actId="20577"/>
          <ac:spMkLst>
            <pc:docMk/>
            <pc:sldMk cId="1376707160" sldId="728"/>
            <ac:spMk id="2" creationId="{DF279916-7C0D-435D-A6A1-64FC70385DA1}"/>
          </ac:spMkLst>
        </pc:spChg>
      </pc:sldChg>
      <pc:sldChg chg="modSp mod">
        <pc:chgData name="Lopamudra Bera" userId="4afe22d6-82bb-4c55-80e2-493fedc832a1" providerId="ADAL" clId="{045BFA2E-D7D5-427D-8D05-8C57096CF6A4}" dt="2021-12-23T09:59:41.051" v="224" actId="20577"/>
        <pc:sldMkLst>
          <pc:docMk/>
          <pc:sldMk cId="444845199" sldId="729"/>
        </pc:sldMkLst>
        <pc:spChg chg="mod">
          <ac:chgData name="Lopamudra Bera" userId="4afe22d6-82bb-4c55-80e2-493fedc832a1" providerId="ADAL" clId="{045BFA2E-D7D5-427D-8D05-8C57096CF6A4}" dt="2021-12-23T09:59:27.254" v="222" actId="20577"/>
          <ac:spMkLst>
            <pc:docMk/>
            <pc:sldMk cId="444845199" sldId="729"/>
            <ac:spMk id="2" creationId="{360D7A4E-4CC8-41B2-99C9-51A4013C48D1}"/>
          </ac:spMkLst>
        </pc:spChg>
        <pc:spChg chg="mod">
          <ac:chgData name="Lopamudra Bera" userId="4afe22d6-82bb-4c55-80e2-493fedc832a1" providerId="ADAL" clId="{045BFA2E-D7D5-427D-8D05-8C57096CF6A4}" dt="2021-12-23T09:59:41.051" v="224" actId="20577"/>
          <ac:spMkLst>
            <pc:docMk/>
            <pc:sldMk cId="444845199" sldId="729"/>
            <ac:spMk id="3" creationId="{A9501403-236D-4D21-BCD1-6741E197061B}"/>
          </ac:spMkLst>
        </pc:spChg>
      </pc:sldChg>
      <pc:sldChg chg="addSp delSp modSp new mod">
        <pc:chgData name="Lopamudra Bera" userId="4afe22d6-82bb-4c55-80e2-493fedc832a1" providerId="ADAL" clId="{045BFA2E-D7D5-427D-8D05-8C57096CF6A4}" dt="2021-12-23T09:57:24.988" v="134" actId="20577"/>
        <pc:sldMkLst>
          <pc:docMk/>
          <pc:sldMk cId="1710746041" sldId="730"/>
        </pc:sldMkLst>
        <pc:spChg chg="del">
          <ac:chgData name="Lopamudra Bera" userId="4afe22d6-82bb-4c55-80e2-493fedc832a1" providerId="ADAL" clId="{045BFA2E-D7D5-427D-8D05-8C57096CF6A4}" dt="2021-12-23T09:56:39.901" v="96" actId="478"/>
          <ac:spMkLst>
            <pc:docMk/>
            <pc:sldMk cId="1710746041" sldId="730"/>
            <ac:spMk id="2" creationId="{18C46585-749E-455F-8166-4498EB8B2C4A}"/>
          </ac:spMkLst>
        </pc:spChg>
        <pc:spChg chg="mod">
          <ac:chgData name="Lopamudra Bera" userId="4afe22d6-82bb-4c55-80e2-493fedc832a1" providerId="ADAL" clId="{045BFA2E-D7D5-427D-8D05-8C57096CF6A4}" dt="2021-12-23T09:57:24.988" v="134" actId="20577"/>
          <ac:spMkLst>
            <pc:docMk/>
            <pc:sldMk cId="1710746041" sldId="730"/>
            <ac:spMk id="3" creationId="{10B7E9CE-3583-43CE-AF2C-6297528FE06D}"/>
          </ac:spMkLst>
        </pc:spChg>
        <pc:graphicFrameChg chg="add mod">
          <ac:chgData name="Lopamudra Bera" userId="4afe22d6-82bb-4c55-80e2-493fedc832a1" providerId="ADAL" clId="{045BFA2E-D7D5-427D-8D05-8C57096CF6A4}" dt="2021-12-23T09:57:16.887" v="112" actId="207"/>
          <ac:graphicFrameMkLst>
            <pc:docMk/>
            <pc:sldMk cId="1710746041" sldId="730"/>
            <ac:graphicFrameMk id="4" creationId="{2E0547F9-6CCA-45B7-BEBB-6120522B383E}"/>
          </ac:graphicFrameMkLst>
        </pc:graphicFrameChg>
      </pc:sldChg>
      <pc:sldChg chg="modSp new mod ord">
        <pc:chgData name="Lopamudra Bera" userId="4afe22d6-82bb-4c55-80e2-493fedc832a1" providerId="ADAL" clId="{045BFA2E-D7D5-427D-8D05-8C57096CF6A4}" dt="2021-12-23T10:18:41.242" v="449" actId="20577"/>
        <pc:sldMkLst>
          <pc:docMk/>
          <pc:sldMk cId="923141291" sldId="731"/>
        </pc:sldMkLst>
        <pc:spChg chg="mod">
          <ac:chgData name="Lopamudra Bera" userId="4afe22d6-82bb-4c55-80e2-493fedc832a1" providerId="ADAL" clId="{045BFA2E-D7D5-427D-8D05-8C57096CF6A4}" dt="2021-12-23T10:18:41.242" v="449" actId="20577"/>
          <ac:spMkLst>
            <pc:docMk/>
            <pc:sldMk cId="923141291" sldId="731"/>
            <ac:spMk id="2" creationId="{3FACAAC8-05D6-459A-BC68-EA7B5D825571}"/>
          </ac:spMkLst>
        </pc:spChg>
        <pc:spChg chg="mod">
          <ac:chgData name="Lopamudra Bera" userId="4afe22d6-82bb-4c55-80e2-493fedc832a1" providerId="ADAL" clId="{045BFA2E-D7D5-427D-8D05-8C57096CF6A4}" dt="2021-12-23T10:15:27.008" v="380" actId="5793"/>
          <ac:spMkLst>
            <pc:docMk/>
            <pc:sldMk cId="923141291" sldId="731"/>
            <ac:spMk id="3" creationId="{4F083775-7B26-4D89-A677-E56D0DE2279C}"/>
          </ac:spMkLst>
        </pc:spChg>
      </pc:sldChg>
    </pc:docChg>
  </pc:docChgLst>
  <pc:docChgLst>
    <pc:chgData name="Lopamudra Bera" userId="S::lopamudra.bera@in.niit.com::4afe22d6-82bb-4c55-80e2-493fedc832a1" providerId="AD" clId="Web-{87013585-6B01-47DA-81B7-7913B7F18101}"/>
    <pc:docChg chg="">
      <pc:chgData name="Lopamudra Bera" userId="S::lopamudra.bera@in.niit.com::4afe22d6-82bb-4c55-80e2-493fedc832a1" providerId="AD" clId="Web-{87013585-6B01-47DA-81B7-7913B7F18101}" dt="2022-02-07T12:07:21.592" v="0"/>
      <pc:docMkLst>
        <pc:docMk/>
      </pc:docMkLst>
      <pc:sldChg chg="addCm">
        <pc:chgData name="Lopamudra Bera" userId="S::lopamudra.bera@in.niit.com::4afe22d6-82bb-4c55-80e2-493fedc832a1" providerId="AD" clId="Web-{87013585-6B01-47DA-81B7-7913B7F18101}" dt="2022-02-07T12:07:21.592" v="0"/>
        <pc:sldMkLst>
          <pc:docMk/>
          <pc:sldMk cId="1729554568" sldId="262"/>
        </pc:sldMkLst>
      </pc:sldChg>
    </pc:docChg>
  </pc:docChgLst>
  <pc:docChgLst>
    <pc:chgData name="Shivani Sidana" userId="S::shivani.9.sidana@in.niit.com::7056b978-7668-493f-875d-4a9894c7a2a9" providerId="AD" clId="Web-{2C76794C-46E2-72D3-F766-67BAC5006D19}"/>
    <pc:docChg chg="modSld">
      <pc:chgData name="Shivani Sidana" userId="S::shivani.9.sidana@in.niit.com::7056b978-7668-493f-875d-4a9894c7a2a9" providerId="AD" clId="Web-{2C76794C-46E2-72D3-F766-67BAC5006D19}" dt="2022-02-07T11:21:20.844" v="1" actId="1076"/>
      <pc:docMkLst>
        <pc:docMk/>
      </pc:docMkLst>
      <pc:sldChg chg="modSp">
        <pc:chgData name="Shivani Sidana" userId="S::shivani.9.sidana@in.niit.com::7056b978-7668-493f-875d-4a9894c7a2a9" providerId="AD" clId="Web-{2C76794C-46E2-72D3-F766-67BAC5006D19}" dt="2022-02-07T11:21:20.844" v="1" actId="1076"/>
        <pc:sldMkLst>
          <pc:docMk/>
          <pc:sldMk cId="2053753382" sldId="700"/>
        </pc:sldMkLst>
        <pc:spChg chg="mod">
          <ac:chgData name="Shivani Sidana" userId="S::shivani.9.sidana@in.niit.com::7056b978-7668-493f-875d-4a9894c7a2a9" providerId="AD" clId="Web-{2C76794C-46E2-72D3-F766-67BAC5006D19}" dt="2022-02-07T11:21:20.844" v="1" actId="1076"/>
          <ac:spMkLst>
            <pc:docMk/>
            <pc:sldMk cId="2053753382" sldId="700"/>
            <ac:spMk id="2" creationId="{F0DAD2F5-16CF-43CD-9AC8-B1BFEE3BA95A}"/>
          </ac:spMkLst>
        </pc:spChg>
      </pc:sldChg>
    </pc:docChg>
  </pc:docChgLst>
  <pc:docChgLst>
    <pc:chgData name="Shivani Sidana" userId="7056b978-7668-493f-875d-4a9894c7a2a9" providerId="ADAL" clId="{2F6382A2-05DC-4DCF-AC04-A4480570F67E}"/>
    <pc:docChg chg="undo redo custSel modSld">
      <pc:chgData name="Shivani Sidana" userId="7056b978-7668-493f-875d-4a9894c7a2a9" providerId="ADAL" clId="{2F6382A2-05DC-4DCF-AC04-A4480570F67E}" dt="2022-02-09T05:12:38.501" v="30" actId="404"/>
      <pc:docMkLst>
        <pc:docMk/>
      </pc:docMkLst>
      <pc:sldChg chg="modSp mod">
        <pc:chgData name="Shivani Sidana" userId="7056b978-7668-493f-875d-4a9894c7a2a9" providerId="ADAL" clId="{2F6382A2-05DC-4DCF-AC04-A4480570F67E}" dt="2022-02-09T05:12:38.501" v="30" actId="404"/>
        <pc:sldMkLst>
          <pc:docMk/>
          <pc:sldMk cId="444291674" sldId="719"/>
        </pc:sldMkLst>
        <pc:graphicFrameChg chg="mod modGraphic">
          <ac:chgData name="Shivani Sidana" userId="7056b978-7668-493f-875d-4a9894c7a2a9" providerId="ADAL" clId="{2F6382A2-05DC-4DCF-AC04-A4480570F67E}" dt="2022-02-09T05:12:38.501" v="30" actId="404"/>
          <ac:graphicFrameMkLst>
            <pc:docMk/>
            <pc:sldMk cId="444291674" sldId="719"/>
            <ac:graphicFrameMk id="4" creationId="{C925E2A5-4716-4CEE-B9B4-CDB9E7B41FB6}"/>
          </ac:graphicFrameMkLst>
        </pc:graphicFrameChg>
      </pc:sldChg>
      <pc:sldChg chg="modSp mod">
        <pc:chgData name="Shivani Sidana" userId="7056b978-7668-493f-875d-4a9894c7a2a9" providerId="ADAL" clId="{2F6382A2-05DC-4DCF-AC04-A4480570F67E}" dt="2022-02-09T05:07:50.057" v="4" actId="20577"/>
        <pc:sldMkLst>
          <pc:docMk/>
          <pc:sldMk cId="3576880526" sldId="727"/>
        </pc:sldMkLst>
        <pc:spChg chg="mod">
          <ac:chgData name="Shivani Sidana" userId="7056b978-7668-493f-875d-4a9894c7a2a9" providerId="ADAL" clId="{2F6382A2-05DC-4DCF-AC04-A4480570F67E}" dt="2022-02-09T05:07:50.057" v="4" actId="20577"/>
          <ac:spMkLst>
            <pc:docMk/>
            <pc:sldMk cId="3576880526" sldId="727"/>
            <ac:spMk id="2" creationId="{DF279916-7C0D-435D-A6A1-64FC70385DA1}"/>
          </ac:spMkLst>
        </pc:spChg>
        <pc:spChg chg="mod">
          <ac:chgData name="Shivani Sidana" userId="7056b978-7668-493f-875d-4a9894c7a2a9" providerId="ADAL" clId="{2F6382A2-05DC-4DCF-AC04-A4480570F67E}" dt="2022-02-09T05:07:37.701" v="2" actId="14100"/>
          <ac:spMkLst>
            <pc:docMk/>
            <pc:sldMk cId="3576880526" sldId="727"/>
            <ac:spMk id="3" creationId="{E8918AAB-005F-4652-BCE6-68E11F60E3AF}"/>
          </ac:spMkLst>
        </pc:spChg>
      </pc:sldChg>
      <pc:sldChg chg="modSp mod">
        <pc:chgData name="Shivani Sidana" userId="7056b978-7668-493f-875d-4a9894c7a2a9" providerId="ADAL" clId="{2F6382A2-05DC-4DCF-AC04-A4480570F67E}" dt="2022-02-09T05:08:30.375" v="9" actId="1076"/>
        <pc:sldMkLst>
          <pc:docMk/>
          <pc:sldMk cId="35397677" sldId="732"/>
        </pc:sldMkLst>
        <pc:spChg chg="mod">
          <ac:chgData name="Shivani Sidana" userId="7056b978-7668-493f-875d-4a9894c7a2a9" providerId="ADAL" clId="{2F6382A2-05DC-4DCF-AC04-A4480570F67E}" dt="2022-02-09T05:08:30.375" v="9" actId="1076"/>
          <ac:spMkLst>
            <pc:docMk/>
            <pc:sldMk cId="35397677" sldId="732"/>
            <ac:spMk id="2" creationId="{C0946833-EC93-47CA-81C5-5AA3470A38B3}"/>
          </ac:spMkLst>
        </pc:spChg>
        <pc:spChg chg="mod">
          <ac:chgData name="Shivani Sidana" userId="7056b978-7668-493f-875d-4a9894c7a2a9" providerId="ADAL" clId="{2F6382A2-05DC-4DCF-AC04-A4480570F67E}" dt="2022-02-09T05:08:28.359" v="8" actId="14100"/>
          <ac:spMkLst>
            <pc:docMk/>
            <pc:sldMk cId="35397677" sldId="732"/>
            <ac:spMk id="3" creationId="{D83BBB80-1D8B-40E4-B41B-586C08C49E93}"/>
          </ac:spMkLst>
        </pc:spChg>
      </pc:sldChg>
      <pc:sldChg chg="modSp mod">
        <pc:chgData name="Shivani Sidana" userId="7056b978-7668-493f-875d-4a9894c7a2a9" providerId="ADAL" clId="{2F6382A2-05DC-4DCF-AC04-A4480570F67E}" dt="2022-02-09T05:09:00.701" v="14" actId="20577"/>
        <pc:sldMkLst>
          <pc:docMk/>
          <pc:sldMk cId="1659840550" sldId="733"/>
        </pc:sldMkLst>
        <pc:spChg chg="mod">
          <ac:chgData name="Shivani Sidana" userId="7056b978-7668-493f-875d-4a9894c7a2a9" providerId="ADAL" clId="{2F6382A2-05DC-4DCF-AC04-A4480570F67E}" dt="2022-02-09T05:08:45.422" v="11" actId="1076"/>
          <ac:spMkLst>
            <pc:docMk/>
            <pc:sldMk cId="1659840550" sldId="733"/>
            <ac:spMk id="2" creationId="{C920BC7C-CFCE-438B-9519-B1E0B3BCDCCE}"/>
          </ac:spMkLst>
        </pc:spChg>
        <pc:spChg chg="mod">
          <ac:chgData name="Shivani Sidana" userId="7056b978-7668-493f-875d-4a9894c7a2a9" providerId="ADAL" clId="{2F6382A2-05DC-4DCF-AC04-A4480570F67E}" dt="2022-02-09T05:09:00.701" v="14" actId="20577"/>
          <ac:spMkLst>
            <pc:docMk/>
            <pc:sldMk cId="1659840550" sldId="733"/>
            <ac:spMk id="3" creationId="{1B15F24B-E1AB-4BCE-BCEF-5A5125ECF323}"/>
          </ac:spMkLst>
        </pc:spChg>
      </pc:sldChg>
      <pc:sldChg chg="modSp mod">
        <pc:chgData name="Shivani Sidana" userId="7056b978-7668-493f-875d-4a9894c7a2a9" providerId="ADAL" clId="{2F6382A2-05DC-4DCF-AC04-A4480570F67E}" dt="2022-02-09T05:08:17.898" v="7" actId="404"/>
        <pc:sldMkLst>
          <pc:docMk/>
          <pc:sldMk cId="1177269402" sldId="734"/>
        </pc:sldMkLst>
        <pc:spChg chg="mod">
          <ac:chgData name="Shivani Sidana" userId="7056b978-7668-493f-875d-4a9894c7a2a9" providerId="ADAL" clId="{2F6382A2-05DC-4DCF-AC04-A4480570F67E}" dt="2022-02-09T05:08:17.898" v="7" actId="404"/>
          <ac:spMkLst>
            <pc:docMk/>
            <pc:sldMk cId="1177269402" sldId="734"/>
            <ac:spMk id="2" creationId="{7B204085-EECA-4284-9D6A-6371C1BF686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CB185F-964E-429F-A8F5-E03E333FC3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3B56A-4A0D-4869-B330-698E46EF08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6BD67-91CF-42FB-8A7F-17BD2CDF3FF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86A8B-2A86-4AD9-B7D0-5FC3F75465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013F0-10EA-4197-9DB8-AC3A3526B2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CDF39-E0CA-4BFA-9851-86EBAD443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051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72352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95b17554d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95b17554d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73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C1A30-5C85-4E61-B424-ED9F3F22FE52}" type="slidenum">
              <a:rPr lang="en-IN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23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sz="1100" dirty="0" err="1">
                <a:latin typeface="+mn-lt"/>
                <a:cs typeface="Arial"/>
              </a:rPr>
              <a:t>Datafile</a:t>
            </a:r>
            <a:r>
              <a:rPr lang="it-IT" sz="1100" dirty="0">
                <a:latin typeface="+mn-lt"/>
                <a:cs typeface="Arial"/>
              </a:rPr>
              <a:t>: </a:t>
            </a:r>
            <a:r>
              <a:rPr lang="it-IT" dirty="0">
                <a:latin typeface="+mn-lt"/>
              </a:rPr>
              <a:t>DS3</a:t>
            </a:r>
            <a:r>
              <a:rPr lang="it-IT" sz="1100" dirty="0">
                <a:latin typeface="+mn-lt"/>
                <a:cs typeface="Arial"/>
              </a:rPr>
              <a:t>_</a:t>
            </a:r>
            <a:r>
              <a:rPr lang="it-IT" dirty="0">
                <a:latin typeface="+mn-lt"/>
              </a:rPr>
              <a:t>C6</a:t>
            </a:r>
            <a:r>
              <a:rPr lang="it-IT" sz="1100" dirty="0">
                <a:latin typeface="+mn-lt"/>
                <a:cs typeface="Arial"/>
              </a:rPr>
              <a:t>_S3_Clustering_AbsenteeismAtWork_Data_Project.csv</a:t>
            </a:r>
          </a:p>
        </p:txBody>
      </p:sp>
    </p:spTree>
    <p:extLst>
      <p:ext uri="{BB962C8B-B14F-4D97-AF65-F5344CB8AC3E}">
        <p14:creationId xmlns:p14="http://schemas.microsoft.com/office/powerpoint/2010/main" val="28752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C1A30-5C85-4E61-B424-ED9F3F22FE52}" type="slidenum">
              <a:rPr lang="en-IN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7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i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73FA1908-C1CF-4F2A-9C8A-04C384DEF6B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8312" y="1467450"/>
            <a:ext cx="4103688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5" name="Picture Placeholder 2">
            <a:extLst>
              <a:ext uri="{FF2B5EF4-FFF2-40B4-BE49-F238E27FC236}">
                <a16:creationId xmlns:a16="http://schemas.microsoft.com/office/drawing/2014/main" id="{E9999B3D-3AEC-41BC-A4BD-90432AF85B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074262" y="903954"/>
            <a:ext cx="3393408" cy="330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6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's_Think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8;p12">
            <a:extLst>
              <a:ext uri="{FF2B5EF4-FFF2-40B4-BE49-F238E27FC236}">
                <a16:creationId xmlns:a16="http://schemas.microsoft.com/office/drawing/2014/main" id="{05203D23-4AF6-40EB-9658-32B7589D1689}"/>
              </a:ext>
            </a:extLst>
          </p:cNvPr>
          <p:cNvSpPr/>
          <p:nvPr userDrawn="1"/>
        </p:nvSpPr>
        <p:spPr>
          <a:xfrm>
            <a:off x="5023197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5;p7">
            <a:extLst>
              <a:ext uri="{FF2B5EF4-FFF2-40B4-BE49-F238E27FC236}">
                <a16:creationId xmlns:a16="http://schemas.microsoft.com/office/drawing/2014/main" id="{961B911F-FBB4-408A-8767-3277C6DBE26F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204346" y="175335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Google Shape;18;p3">
            <a:extLst>
              <a:ext uri="{FF2B5EF4-FFF2-40B4-BE49-F238E27FC236}">
                <a16:creationId xmlns:a16="http://schemas.microsoft.com/office/drawing/2014/main" id="{E95F766B-CE6B-418C-9425-72B969C4D58D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77556" y="562455"/>
            <a:ext cx="4043248" cy="3399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pic>
        <p:nvPicPr>
          <p:cNvPr id="9" name="Google Shape;72;p12">
            <a:extLst>
              <a:ext uri="{FF2B5EF4-FFF2-40B4-BE49-F238E27FC236}">
                <a16:creationId xmlns:a16="http://schemas.microsoft.com/office/drawing/2014/main" id="{38DFCDE3-4302-41CA-A820-32A965814448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16" y="998794"/>
            <a:ext cx="3349378" cy="314591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;p1">
            <a:extLst>
              <a:ext uri="{FF2B5EF4-FFF2-40B4-BE49-F238E27FC236}">
                <a16:creationId xmlns:a16="http://schemas.microsoft.com/office/drawing/2014/main" id="{64B22732-8450-4E8C-926D-0E9AADCE2EE6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1" name="Google Shape;9;p1">
            <a:extLst>
              <a:ext uri="{FF2B5EF4-FFF2-40B4-BE49-F238E27FC236}">
                <a16:creationId xmlns:a16="http://schemas.microsoft.com/office/drawing/2014/main" id="{B5E0BB29-F297-432A-8D6F-253F557ADBA6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9" name="Picture 18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DB78B68C-E941-43B2-A0B6-C01961B097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8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_Goal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;p12">
            <a:extLst>
              <a:ext uri="{FF2B5EF4-FFF2-40B4-BE49-F238E27FC236}">
                <a16:creationId xmlns:a16="http://schemas.microsoft.com/office/drawing/2014/main" id="{E331906B-DDED-484F-A947-00A7456F490C}"/>
              </a:ext>
            </a:extLst>
          </p:cNvPr>
          <p:cNvSpPr/>
          <p:nvPr userDrawn="1"/>
        </p:nvSpPr>
        <p:spPr>
          <a:xfrm>
            <a:off x="0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5;p7">
            <a:extLst>
              <a:ext uri="{FF2B5EF4-FFF2-40B4-BE49-F238E27FC236}">
                <a16:creationId xmlns:a16="http://schemas.microsoft.com/office/drawing/2014/main" id="{A1F87D65-50D7-4E9D-8678-3A15A9EB6784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4247606" y="175335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Google Shape;18;p3">
            <a:extLst>
              <a:ext uri="{FF2B5EF4-FFF2-40B4-BE49-F238E27FC236}">
                <a16:creationId xmlns:a16="http://schemas.microsoft.com/office/drawing/2014/main" id="{DAB8BDD3-EFD1-4FAF-A1A1-07D393A0C1AA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4120816" y="560418"/>
            <a:ext cx="4035632" cy="3443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pic>
        <p:nvPicPr>
          <p:cNvPr id="10" name="Google Shape;72;p12">
            <a:extLst>
              <a:ext uri="{FF2B5EF4-FFF2-40B4-BE49-F238E27FC236}">
                <a16:creationId xmlns:a16="http://schemas.microsoft.com/office/drawing/2014/main" id="{5E6ED98B-8E2B-4455-AD3F-0B322633495A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9" y="1238577"/>
            <a:ext cx="3349378" cy="266634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0;p1">
            <a:extLst>
              <a:ext uri="{FF2B5EF4-FFF2-40B4-BE49-F238E27FC236}">
                <a16:creationId xmlns:a16="http://schemas.microsoft.com/office/drawing/2014/main" id="{90CC65B2-3D2C-4E44-A7B7-5C73D0DF467B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67697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_Goals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8;p12">
            <a:extLst>
              <a:ext uri="{FF2B5EF4-FFF2-40B4-BE49-F238E27FC236}">
                <a16:creationId xmlns:a16="http://schemas.microsoft.com/office/drawing/2014/main" id="{05203D23-4AF6-40EB-9658-32B7589D1689}"/>
              </a:ext>
            </a:extLst>
          </p:cNvPr>
          <p:cNvSpPr/>
          <p:nvPr userDrawn="1"/>
        </p:nvSpPr>
        <p:spPr>
          <a:xfrm>
            <a:off x="5023197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5;p7">
            <a:extLst>
              <a:ext uri="{FF2B5EF4-FFF2-40B4-BE49-F238E27FC236}">
                <a16:creationId xmlns:a16="http://schemas.microsoft.com/office/drawing/2014/main" id="{961B911F-FBB4-408A-8767-3277C6DBE26F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204346" y="175331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Google Shape;18;p3">
            <a:extLst>
              <a:ext uri="{FF2B5EF4-FFF2-40B4-BE49-F238E27FC236}">
                <a16:creationId xmlns:a16="http://schemas.microsoft.com/office/drawing/2014/main" id="{E95F766B-CE6B-418C-9425-72B969C4D58D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77556" y="560419"/>
            <a:ext cx="4494444" cy="3443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          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pic>
        <p:nvPicPr>
          <p:cNvPr id="9" name="Google Shape;72;p12">
            <a:extLst>
              <a:ext uri="{FF2B5EF4-FFF2-40B4-BE49-F238E27FC236}">
                <a16:creationId xmlns:a16="http://schemas.microsoft.com/office/drawing/2014/main" id="{3B8E2C31-7441-4514-BEF8-AE911CF5BAB5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16" y="1238577"/>
            <a:ext cx="3349378" cy="26663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;p1">
            <a:extLst>
              <a:ext uri="{FF2B5EF4-FFF2-40B4-BE49-F238E27FC236}">
                <a16:creationId xmlns:a16="http://schemas.microsoft.com/office/drawing/2014/main" id="{D7884890-8A62-45F3-BB0E-A339F26E4201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1" name="Google Shape;9;p1">
            <a:extLst>
              <a:ext uri="{FF2B5EF4-FFF2-40B4-BE49-F238E27FC236}">
                <a16:creationId xmlns:a16="http://schemas.microsoft.com/office/drawing/2014/main" id="{2E32F2AE-D71D-4FF8-8464-8156FA97E581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9" name="Picture 18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1833AE22-CDA5-4A91-B059-DB95D61948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00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_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94E4A-4988-43D4-B9EC-DBA430FCCE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0302" y="704850"/>
            <a:ext cx="8024073" cy="3840159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696A51B-7AEA-4690-9CDA-376C7661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41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Descri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;p12">
            <a:extLst>
              <a:ext uri="{FF2B5EF4-FFF2-40B4-BE49-F238E27FC236}">
                <a16:creationId xmlns:a16="http://schemas.microsoft.com/office/drawing/2014/main" id="{5721A083-C56B-4522-9DCA-1CCB5270BC21}"/>
              </a:ext>
            </a:extLst>
          </p:cNvPr>
          <p:cNvSpPr/>
          <p:nvPr userDrawn="1"/>
        </p:nvSpPr>
        <p:spPr>
          <a:xfrm>
            <a:off x="0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F39B41-05BF-43CB-A58B-BFBBCF3B7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7829" y="431955"/>
            <a:ext cx="3605213" cy="3494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" name="Google Shape;35;p7">
            <a:extLst>
              <a:ext uri="{FF2B5EF4-FFF2-40B4-BE49-F238E27FC236}">
                <a16:creationId xmlns:a16="http://schemas.microsoft.com/office/drawing/2014/main" id="{F18A67F6-C6DC-4E5A-B5EE-9CA5904E9642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4241173" y="218873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F3DEF1-D1BB-408E-96CF-09DB314679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1336" y="4019550"/>
            <a:ext cx="3621087" cy="361950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10" name="Google Shape;18;p3">
            <a:extLst>
              <a:ext uri="{FF2B5EF4-FFF2-40B4-BE49-F238E27FC236}">
                <a16:creationId xmlns:a16="http://schemas.microsoft.com/office/drawing/2014/main" id="{1DD09C6A-CC60-4A66-A56E-700867259DAE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4120816" y="708838"/>
            <a:ext cx="4554872" cy="3487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          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sp>
        <p:nvSpPr>
          <p:cNvPr id="14" name="Google Shape;10;p1">
            <a:extLst>
              <a:ext uri="{FF2B5EF4-FFF2-40B4-BE49-F238E27FC236}">
                <a16:creationId xmlns:a16="http://schemas.microsoft.com/office/drawing/2014/main" id="{D46A1DEC-C6FE-4C0B-A5F8-2722BA60AC13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36430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Descri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;p12">
            <a:extLst>
              <a:ext uri="{FF2B5EF4-FFF2-40B4-BE49-F238E27FC236}">
                <a16:creationId xmlns:a16="http://schemas.microsoft.com/office/drawing/2014/main" id="{5721A083-C56B-4522-9DCA-1CCB5270BC21}"/>
              </a:ext>
            </a:extLst>
          </p:cNvPr>
          <p:cNvSpPr/>
          <p:nvPr userDrawn="1"/>
        </p:nvSpPr>
        <p:spPr>
          <a:xfrm>
            <a:off x="5019860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F39B41-05BF-43CB-A58B-BFBBCF3B7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67689" y="431955"/>
            <a:ext cx="3605213" cy="3494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F3DEF1-D1BB-408E-96CF-09DB314679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1196" y="4019550"/>
            <a:ext cx="3621087" cy="361950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12" name="Google Shape;35;p7">
            <a:extLst>
              <a:ext uri="{FF2B5EF4-FFF2-40B4-BE49-F238E27FC236}">
                <a16:creationId xmlns:a16="http://schemas.microsoft.com/office/drawing/2014/main" id="{03A772AF-D435-4401-9295-9B6A1BB1562E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204131" y="218879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Google Shape;18;p3">
            <a:extLst>
              <a:ext uri="{FF2B5EF4-FFF2-40B4-BE49-F238E27FC236}">
                <a16:creationId xmlns:a16="http://schemas.microsoft.com/office/drawing/2014/main" id="{839992DF-C069-45F1-B6C6-84D997C7C09C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83774" y="708834"/>
            <a:ext cx="4668312" cy="3487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          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sp>
        <p:nvSpPr>
          <p:cNvPr id="10" name="Google Shape;8;p1">
            <a:extLst>
              <a:ext uri="{FF2B5EF4-FFF2-40B4-BE49-F238E27FC236}">
                <a16:creationId xmlns:a16="http://schemas.microsoft.com/office/drawing/2014/main" id="{EF8DC547-CD7A-4FD3-A614-929F5607E7B2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4" name="Google Shape;9;p1">
            <a:extLst>
              <a:ext uri="{FF2B5EF4-FFF2-40B4-BE49-F238E27FC236}">
                <a16:creationId xmlns:a16="http://schemas.microsoft.com/office/drawing/2014/main" id="{12B6BDBE-C6DA-43EB-B04D-7ECAA8315C28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6" name="Picture 15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618E4A50-C738-4F66-8552-97B2C1B15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6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779A-B19D-4C56-97BB-6F92C130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CB01A0-729D-465C-A66B-3621AEE7738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698182"/>
            <a:ext cx="0" cy="4223675"/>
          </a:xfrm>
          <a:prstGeom prst="line">
            <a:avLst/>
          </a:prstGeom>
          <a:ln w="9525" cap="flat" cmpd="sng" algn="ctr">
            <a:solidFill>
              <a:srgbClr val="B2B2B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Google Shape;35;p7">
            <a:extLst>
              <a:ext uri="{FF2B5EF4-FFF2-40B4-BE49-F238E27FC236}">
                <a16:creationId xmlns:a16="http://schemas.microsoft.com/office/drawing/2014/main" id="{990561B1-10DB-4013-A1F7-A382B68628C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373909" y="627325"/>
            <a:ext cx="4101646" cy="577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Google Shape;35;p7">
            <a:extLst>
              <a:ext uri="{FF2B5EF4-FFF2-40B4-BE49-F238E27FC236}">
                <a16:creationId xmlns:a16="http://schemas.microsoft.com/office/drawing/2014/main" id="{166CCB64-D7E0-4277-B044-8665A330EB9C}"/>
              </a:ext>
            </a:extLst>
          </p:cNvPr>
          <p:cNvSpPr txBox="1">
            <a:spLocks noGrp="1"/>
          </p:cNvSpPr>
          <p:nvPr>
            <p:ph type="body" idx="15"/>
          </p:nvPr>
        </p:nvSpPr>
        <p:spPr>
          <a:xfrm>
            <a:off x="4676889" y="628650"/>
            <a:ext cx="4101645" cy="577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39D74D4-AE27-4AA6-9960-E8644E1204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0851" y="1220360"/>
            <a:ext cx="4093691" cy="357891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52CDD6F-3622-4B4C-A754-EA561289F1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75881" y="1221686"/>
            <a:ext cx="4093691" cy="357891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08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itl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779A-B19D-4C56-97BB-6F92C130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CB01A0-729D-465C-A66B-3621AEE7738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994452"/>
            <a:ext cx="0" cy="2927405"/>
          </a:xfrm>
          <a:prstGeom prst="line">
            <a:avLst/>
          </a:prstGeom>
          <a:ln w="9525" cap="flat" cmpd="sng" algn="ctr">
            <a:solidFill>
              <a:srgbClr val="B2B2B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Google Shape;35;p7">
            <a:extLst>
              <a:ext uri="{FF2B5EF4-FFF2-40B4-BE49-F238E27FC236}">
                <a16:creationId xmlns:a16="http://schemas.microsoft.com/office/drawing/2014/main" id="{990561B1-10DB-4013-A1F7-A382B68628C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373909" y="1994452"/>
            <a:ext cx="4101646" cy="3867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Google Shape;35;p7">
            <a:extLst>
              <a:ext uri="{FF2B5EF4-FFF2-40B4-BE49-F238E27FC236}">
                <a16:creationId xmlns:a16="http://schemas.microsoft.com/office/drawing/2014/main" id="{166CCB64-D7E0-4277-B044-8665A330EB9C}"/>
              </a:ext>
            </a:extLst>
          </p:cNvPr>
          <p:cNvSpPr txBox="1">
            <a:spLocks noGrp="1"/>
          </p:cNvSpPr>
          <p:nvPr>
            <p:ph type="body" idx="15"/>
          </p:nvPr>
        </p:nvSpPr>
        <p:spPr>
          <a:xfrm>
            <a:off x="4676889" y="1995777"/>
            <a:ext cx="4101645" cy="3867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39D74D4-AE27-4AA6-9960-E8644E1204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0851" y="2397151"/>
            <a:ext cx="4093691" cy="244386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52CDD6F-3622-4B4C-A754-EA561289F1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75881" y="2398477"/>
            <a:ext cx="4093691" cy="244386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6A4D3C99-81FA-4E09-B9A7-37CA1D508AD2}"/>
              </a:ext>
            </a:extLst>
          </p:cNvPr>
          <p:cNvSpPr txBox="1">
            <a:spLocks noGrp="1"/>
          </p:cNvSpPr>
          <p:nvPr>
            <p:ph type="body" idx="18" hasCustomPrompt="1"/>
          </p:nvPr>
        </p:nvSpPr>
        <p:spPr>
          <a:xfrm>
            <a:off x="217000" y="628650"/>
            <a:ext cx="8552572" cy="1365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28575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Wingdings" panose="05000000000000000000" pitchFamily="2" charset="2"/>
              <a:buChar char="§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156970" marR="0" lvl="2" indent="-28575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3pPr>
            <a:lvl4pPr marL="1554480" lvl="3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000000"/>
                </a:solidFill>
                <a:latin typeface="+mn-lt"/>
                <a:ea typeface="Helvetica Neue" panose="020B0604020202020204" charset="0"/>
                <a:cs typeface="Helvetica Neue" panose="020B0604020202020204" charset="0"/>
                <a:sym typeface="Helvetica Neue"/>
              </a:defRPr>
            </a:lvl4pPr>
            <a:lvl5pPr marL="1554480" lvl="4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Helvetica Neue" panose="020B0604020202020204" charset="0"/>
              <a:buChar char="▪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/>
              <a:t>Bullet 1</a:t>
            </a:r>
          </a:p>
          <a:p>
            <a:pPr lvl="1"/>
            <a:r>
              <a:rPr lang="en-US"/>
              <a:t>Bullet 2</a:t>
            </a:r>
          </a:p>
          <a:p>
            <a:pPr lvl="2"/>
            <a:r>
              <a:rPr lang="en-US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207868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and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779A-B19D-4C56-97BB-6F92C130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CB01A0-729D-465C-A66B-3621AEE7738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698182"/>
            <a:ext cx="0" cy="4223675"/>
          </a:xfrm>
          <a:prstGeom prst="line">
            <a:avLst/>
          </a:prstGeom>
          <a:ln w="9525" cap="flat" cmpd="sng" algn="ctr">
            <a:solidFill>
              <a:srgbClr val="B2B2B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F6DFA30A-324D-44DE-86F9-FA3DE57EECB0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4677404" y="1212409"/>
            <a:ext cx="4101646" cy="3586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sp>
        <p:nvSpPr>
          <p:cNvPr id="5" name="Google Shape;18;p3">
            <a:extLst>
              <a:ext uri="{FF2B5EF4-FFF2-40B4-BE49-F238E27FC236}">
                <a16:creationId xmlns:a16="http://schemas.microsoft.com/office/drawing/2014/main" id="{B22E584A-EA43-4945-B3B4-DAC48166AC28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369122" y="1213735"/>
            <a:ext cx="4101646" cy="3586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sp>
        <p:nvSpPr>
          <p:cNvPr id="6" name="Google Shape;35;p7">
            <a:extLst>
              <a:ext uri="{FF2B5EF4-FFF2-40B4-BE49-F238E27FC236}">
                <a16:creationId xmlns:a16="http://schemas.microsoft.com/office/drawing/2014/main" id="{990561B1-10DB-4013-A1F7-A382B68628C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373909" y="627325"/>
            <a:ext cx="4101646" cy="577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Google Shape;35;p7">
            <a:extLst>
              <a:ext uri="{FF2B5EF4-FFF2-40B4-BE49-F238E27FC236}">
                <a16:creationId xmlns:a16="http://schemas.microsoft.com/office/drawing/2014/main" id="{166CCB64-D7E0-4277-B044-8665A330EB9C}"/>
              </a:ext>
            </a:extLst>
          </p:cNvPr>
          <p:cNvSpPr txBox="1">
            <a:spLocks noGrp="1"/>
          </p:cNvSpPr>
          <p:nvPr>
            <p:ph type="body" idx="15"/>
          </p:nvPr>
        </p:nvSpPr>
        <p:spPr>
          <a:xfrm>
            <a:off x="4676889" y="628650"/>
            <a:ext cx="4101645" cy="577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68575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Picture and Output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B5BFE6-3734-4EEE-B054-28AE162C4F5C}"/>
              </a:ext>
            </a:extLst>
          </p:cNvPr>
          <p:cNvSpPr/>
          <p:nvPr userDrawn="1"/>
        </p:nvSpPr>
        <p:spPr>
          <a:xfrm>
            <a:off x="5647765" y="704850"/>
            <a:ext cx="2927236" cy="3914858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9DFB78DE-20A5-4204-87B8-B42D37E3F1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0302" y="704850"/>
            <a:ext cx="5231122" cy="38989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597C1295-144E-49CA-91A2-EB0DAD31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IN"/>
          </a:p>
        </p:txBody>
      </p:sp>
      <p:sp>
        <p:nvSpPr>
          <p:cNvPr id="6" name="Google Shape;18;p3">
            <a:extLst>
              <a:ext uri="{FF2B5EF4-FFF2-40B4-BE49-F238E27FC236}">
                <a16:creationId xmlns:a16="http://schemas.microsoft.com/office/drawing/2014/main" id="{00EFA75E-E95B-46F5-84BA-942E66E211AE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49374" y="719428"/>
            <a:ext cx="3033577" cy="3719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pPr lvl="1"/>
            <a:r>
              <a:rPr lang="en-US" err="1"/>
              <a:t>djjfhfj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284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CAC1CCF1-FA0C-4866-8ACD-B5B6186513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0" y="1467450"/>
            <a:ext cx="4186330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9" name="Picture Placeholder 2">
            <a:extLst>
              <a:ext uri="{FF2B5EF4-FFF2-40B4-BE49-F238E27FC236}">
                <a16:creationId xmlns:a16="http://schemas.microsoft.com/office/drawing/2014/main" id="{21A11BCC-BDF2-4C49-8AFA-650F2E3A2D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016" y="911225"/>
            <a:ext cx="3664025" cy="33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72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Output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B5BFE6-3734-4EEE-B054-28AE162C4F5C}"/>
              </a:ext>
            </a:extLst>
          </p:cNvPr>
          <p:cNvSpPr/>
          <p:nvPr userDrawn="1"/>
        </p:nvSpPr>
        <p:spPr>
          <a:xfrm>
            <a:off x="5647765" y="704850"/>
            <a:ext cx="2927236" cy="3914858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597C1295-144E-49CA-91A2-EB0DAD31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IN"/>
          </a:p>
        </p:txBody>
      </p:sp>
      <p:sp>
        <p:nvSpPr>
          <p:cNvPr id="7" name="Google Shape;18;p3">
            <a:extLst>
              <a:ext uri="{FF2B5EF4-FFF2-40B4-BE49-F238E27FC236}">
                <a16:creationId xmlns:a16="http://schemas.microsoft.com/office/drawing/2014/main" id="{1A63C405-9B40-4DD3-A9DE-914589539847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49374" y="719428"/>
            <a:ext cx="3033577" cy="3719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pPr lvl="1"/>
            <a:r>
              <a:rPr lang="en-US" err="1"/>
              <a:t>djjfhfj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9357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8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Output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597C1295-144E-49CA-91A2-EB0DAD31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21E77-1999-4586-9EED-8D35DDCBCE33}"/>
              </a:ext>
            </a:extLst>
          </p:cNvPr>
          <p:cNvSpPr/>
          <p:nvPr userDrawn="1"/>
        </p:nvSpPr>
        <p:spPr>
          <a:xfrm>
            <a:off x="309996" y="3866614"/>
            <a:ext cx="8365691" cy="933986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8;p3">
            <a:extLst>
              <a:ext uri="{FF2B5EF4-FFF2-40B4-BE49-F238E27FC236}">
                <a16:creationId xmlns:a16="http://schemas.microsoft.com/office/drawing/2014/main" id="{00EFA75E-E95B-46F5-84BA-942E66E211AE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166978" y="3866614"/>
            <a:ext cx="8503514" cy="933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pPr lvl="1"/>
            <a:r>
              <a:rPr lang="en-US" err="1"/>
              <a:t>djjfhfj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1518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3;p10">
            <a:extLst>
              <a:ext uri="{FF2B5EF4-FFF2-40B4-BE49-F238E27FC236}">
                <a16:creationId xmlns:a16="http://schemas.microsoft.com/office/drawing/2014/main" id="{01CE859F-B9BA-4B6C-A6EB-73FB01917330}"/>
              </a:ext>
            </a:extLst>
          </p:cNvPr>
          <p:cNvSpPr/>
          <p:nvPr userDrawn="1"/>
        </p:nvSpPr>
        <p:spPr>
          <a:xfrm>
            <a:off x="-1" y="0"/>
            <a:ext cx="5176299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5;p7">
            <a:extLst>
              <a:ext uri="{FF2B5EF4-FFF2-40B4-BE49-F238E27FC236}">
                <a16:creationId xmlns:a16="http://schemas.microsoft.com/office/drawing/2014/main" id="{3E3000D0-3E1B-4157-A6BA-1627A1E65F58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5467028" y="175333"/>
            <a:ext cx="3057586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B265966A-EE5F-4294-90EB-DB07019C3EAE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340238" y="706048"/>
            <a:ext cx="3009448" cy="3240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sp>
        <p:nvSpPr>
          <p:cNvPr id="15" name="Google Shape;10;p1">
            <a:extLst>
              <a:ext uri="{FF2B5EF4-FFF2-40B4-BE49-F238E27FC236}">
                <a16:creationId xmlns:a16="http://schemas.microsoft.com/office/drawing/2014/main" id="{E730C3C7-59FA-4FE4-9061-70B83442F8E7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4096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3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Tex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3;p10">
            <a:extLst>
              <a:ext uri="{FF2B5EF4-FFF2-40B4-BE49-F238E27FC236}">
                <a16:creationId xmlns:a16="http://schemas.microsoft.com/office/drawing/2014/main" id="{3B554536-C189-4355-B7B8-3CFDBC65B850}"/>
              </a:ext>
            </a:extLst>
          </p:cNvPr>
          <p:cNvSpPr/>
          <p:nvPr userDrawn="1"/>
        </p:nvSpPr>
        <p:spPr>
          <a:xfrm>
            <a:off x="3810000" y="2951"/>
            <a:ext cx="533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5;p7">
            <a:extLst>
              <a:ext uri="{FF2B5EF4-FFF2-40B4-BE49-F238E27FC236}">
                <a16:creationId xmlns:a16="http://schemas.microsoft.com/office/drawing/2014/main" id="{DF7376FF-7C45-4F80-BC82-EEF8A156FD67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204131" y="218879"/>
            <a:ext cx="3216041" cy="580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Google Shape;18;p3">
            <a:extLst>
              <a:ext uri="{FF2B5EF4-FFF2-40B4-BE49-F238E27FC236}">
                <a16:creationId xmlns:a16="http://schemas.microsoft.com/office/drawing/2014/main" id="{38F3D686-BE55-46D4-A17F-9DE116314168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83774" y="708835"/>
            <a:ext cx="3345226" cy="3487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sp>
        <p:nvSpPr>
          <p:cNvPr id="8" name="Google Shape;8;p1">
            <a:extLst>
              <a:ext uri="{FF2B5EF4-FFF2-40B4-BE49-F238E27FC236}">
                <a16:creationId xmlns:a16="http://schemas.microsoft.com/office/drawing/2014/main" id="{38958901-4E52-4031-AA5C-76293CB73F58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9" name="Google Shape;9;p1">
            <a:extLst>
              <a:ext uri="{FF2B5EF4-FFF2-40B4-BE49-F238E27FC236}">
                <a16:creationId xmlns:a16="http://schemas.microsoft.com/office/drawing/2014/main" id="{7897DAF9-6F0C-4F17-BD7F-2099A748A121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1" name="Picture 10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EF003896-60D5-48D1-916E-2764637364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09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 userDrawn="1">
          <p15:clr>
            <a:srgbClr val="FBAE40"/>
          </p15:clr>
        </p15:guide>
        <p15:guide id="2" pos="240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2">
            <a:extLst>
              <a:ext uri="{FF2B5EF4-FFF2-40B4-BE49-F238E27FC236}">
                <a16:creationId xmlns:a16="http://schemas.microsoft.com/office/drawing/2014/main" id="{8DB39E62-84AE-4C89-95AC-B72A56FD907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40138" y="704850"/>
            <a:ext cx="7863724" cy="351751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/>
          <a:p>
            <a:r>
              <a:rPr lang="de-DE"/>
              <a:t>Tabelle durch Klicken auf Symbol hinzufügen</a:t>
            </a:r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DBAB003-8387-4725-9D01-ED419810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6016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0CDA94-702F-4D14-B74F-A0A6A8393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49CE23-BD3D-4CDD-9748-38F3B3FD033D}"/>
              </a:ext>
            </a:extLst>
          </p:cNvPr>
          <p:cNvSpPr txBox="1"/>
          <p:nvPr userDrawn="1"/>
        </p:nvSpPr>
        <p:spPr>
          <a:xfrm>
            <a:off x="3760841" y="700550"/>
            <a:ext cx="1555955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PRACTICE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17B7040A-384D-44B4-92C9-A445DACA9A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5712" y="1297336"/>
            <a:ext cx="4642387" cy="59852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18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 of the Practice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F0EFADE-26B9-4A6D-BC63-3F8B830397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87080" y="1965334"/>
            <a:ext cx="4641019" cy="2192138"/>
          </a:xfrm>
          <a:prstGeom prst="rect">
            <a:avLst/>
          </a:prstGeom>
        </p:spPr>
        <p:txBody>
          <a:bodyPr/>
          <a:lstStyle>
            <a:lvl1pPr marL="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 sz="1400" b="0" baseline="0">
                <a:latin typeface="+mn-lt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Description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/>
          </a:p>
        </p:txBody>
      </p:sp>
      <p:sp>
        <p:nvSpPr>
          <p:cNvPr id="13" name="Google Shape;8;p1">
            <a:extLst>
              <a:ext uri="{FF2B5EF4-FFF2-40B4-BE49-F238E27FC236}">
                <a16:creationId xmlns:a16="http://schemas.microsoft.com/office/drawing/2014/main" id="{A64CC193-0014-4AAF-B9A2-25674A6E4958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4" name="Google Shape;9;p1">
            <a:extLst>
              <a:ext uri="{FF2B5EF4-FFF2-40B4-BE49-F238E27FC236}">
                <a16:creationId xmlns:a16="http://schemas.microsoft.com/office/drawing/2014/main" id="{2151AA08-1FB2-421D-AC52-AF53C3621D67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8" name="Google Shape;10;p1">
            <a:extLst>
              <a:ext uri="{FF2B5EF4-FFF2-40B4-BE49-F238E27FC236}">
                <a16:creationId xmlns:a16="http://schemas.microsoft.com/office/drawing/2014/main" id="{25130A3D-4221-4E2B-AEE0-A53D697F2E6E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9" name="Picture 18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9733F96A-EC9D-4B51-8446-299EB37EB3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85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ACE2DA0-BA8F-46A6-B3D7-CAD3AEA373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44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997D556-E85C-457F-BB73-AFF51D740972}"/>
              </a:ext>
            </a:extLst>
          </p:cNvPr>
          <p:cNvSpPr txBox="1"/>
          <p:nvPr userDrawn="1"/>
        </p:nvSpPr>
        <p:spPr>
          <a:xfrm>
            <a:off x="6" y="3451121"/>
            <a:ext cx="1954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PROJECT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76F1590-406F-451A-915B-CEE7D8EA2E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237" y="310772"/>
            <a:ext cx="5248752" cy="59852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18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 of the Challenge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6064E3B-F1CB-4AC0-8F0E-92FECE6093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9605" y="978770"/>
            <a:ext cx="5247384" cy="2319166"/>
          </a:xfrm>
          <a:prstGeom prst="rect">
            <a:avLst/>
          </a:prstGeom>
        </p:spPr>
        <p:txBody>
          <a:bodyPr/>
          <a:lstStyle>
            <a:lvl1pPr marL="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 sz="1400" b="0" baseline="0">
                <a:latin typeface="+mn-lt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Description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/>
          </a:p>
        </p:txBody>
      </p:sp>
      <p:sp>
        <p:nvSpPr>
          <p:cNvPr id="12" name="Google Shape;8;p1">
            <a:extLst>
              <a:ext uri="{FF2B5EF4-FFF2-40B4-BE49-F238E27FC236}">
                <a16:creationId xmlns:a16="http://schemas.microsoft.com/office/drawing/2014/main" id="{8E99DA12-F1F0-45CF-B19A-6E08CFFBB63F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4" name="Google Shape;9;p1">
            <a:extLst>
              <a:ext uri="{FF2B5EF4-FFF2-40B4-BE49-F238E27FC236}">
                <a16:creationId xmlns:a16="http://schemas.microsoft.com/office/drawing/2014/main" id="{72A54787-0D1C-469E-9864-32D5C710F0A3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5" name="Google Shape;10;p1">
            <a:extLst>
              <a:ext uri="{FF2B5EF4-FFF2-40B4-BE49-F238E27FC236}">
                <a16:creationId xmlns:a16="http://schemas.microsoft.com/office/drawing/2014/main" id="{9FE5D878-6177-47B4-8B6A-8A47E2DE96AB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9" name="Picture 18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4F10A133-8FAD-463B-A00F-74C7727F7E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26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_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50004A4-A4D8-4794-95B5-A3EE7D30D1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4494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658232F-D1F7-4DE5-96E4-8475EC2564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086" y="479821"/>
            <a:ext cx="5315808" cy="59852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18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 of the Demo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ECE8EF62-D841-4BF9-BBBB-FB0F03D5D0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453" y="1147819"/>
            <a:ext cx="5314423" cy="2332997"/>
          </a:xfrm>
          <a:prstGeom prst="rect">
            <a:avLst/>
          </a:prstGeom>
        </p:spPr>
        <p:txBody>
          <a:bodyPr/>
          <a:lstStyle>
            <a:lvl1pPr marL="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 sz="1400" b="0" baseline="0">
                <a:latin typeface="+mn-lt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Description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335D63-74A7-4613-87CA-81730A9E1879}"/>
              </a:ext>
            </a:extLst>
          </p:cNvPr>
          <p:cNvSpPr txBox="1"/>
          <p:nvPr userDrawn="1"/>
        </p:nvSpPr>
        <p:spPr>
          <a:xfrm>
            <a:off x="210658" y="3620453"/>
            <a:ext cx="1954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4556"/>
                </a:solidFill>
                <a:latin typeface="+mj-lt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13" name="Google Shape;8;p1">
            <a:extLst>
              <a:ext uri="{FF2B5EF4-FFF2-40B4-BE49-F238E27FC236}">
                <a16:creationId xmlns:a16="http://schemas.microsoft.com/office/drawing/2014/main" id="{A2E7C9A8-2D3B-4B29-ABC1-33F80B79D54F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7" name="Google Shape;9;p1">
            <a:extLst>
              <a:ext uri="{FF2B5EF4-FFF2-40B4-BE49-F238E27FC236}">
                <a16:creationId xmlns:a16="http://schemas.microsoft.com/office/drawing/2014/main" id="{C92F7C93-2362-4734-A02D-11E3D2E72E7C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8" name="Google Shape;10;p1">
            <a:extLst>
              <a:ext uri="{FF2B5EF4-FFF2-40B4-BE49-F238E27FC236}">
                <a16:creationId xmlns:a16="http://schemas.microsoft.com/office/drawing/2014/main" id="{0EE07B15-97FA-4780-84D5-13D62DE1164F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9" name="Picture 18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73A50336-D92D-42F5-9A4E-5B3E360544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45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_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821F936-031F-46DB-8534-E40BBBFA49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4494"/>
          </a:xfrm>
          <a:prstGeom prst="rect">
            <a:avLst/>
          </a:prstGeom>
        </p:spPr>
      </p:pic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52B36A16-6792-436D-925D-E9ABA7E9BC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509" y="394477"/>
            <a:ext cx="7597594" cy="59852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18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 of the Demo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3D5C5639-FEAC-465F-9B82-EF39683891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5488" y="1062475"/>
            <a:ext cx="7595615" cy="3137669"/>
          </a:xfrm>
          <a:prstGeom prst="rect">
            <a:avLst/>
          </a:prstGeom>
        </p:spPr>
        <p:txBody>
          <a:bodyPr/>
          <a:lstStyle>
            <a:lvl1pPr marL="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 sz="1400" b="0" baseline="0">
                <a:latin typeface="+mn-lt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Description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26F56-4953-41C7-A110-56FD549C376A}"/>
              </a:ext>
            </a:extLst>
          </p:cNvPr>
          <p:cNvSpPr txBox="1"/>
          <p:nvPr userDrawn="1"/>
        </p:nvSpPr>
        <p:spPr>
          <a:xfrm>
            <a:off x="137506" y="4400741"/>
            <a:ext cx="1954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9E022"/>
                </a:solidFill>
                <a:latin typeface="+mj-lt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11" name="Google Shape;8;p1">
            <a:extLst>
              <a:ext uri="{FF2B5EF4-FFF2-40B4-BE49-F238E27FC236}">
                <a16:creationId xmlns:a16="http://schemas.microsoft.com/office/drawing/2014/main" id="{CC57D720-9EA3-4FF4-8EE7-84067CD3035F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" name="Google Shape;9;p1">
            <a:extLst>
              <a:ext uri="{FF2B5EF4-FFF2-40B4-BE49-F238E27FC236}">
                <a16:creationId xmlns:a16="http://schemas.microsoft.com/office/drawing/2014/main" id="{E17126E1-E037-4DCA-A975-129E88E51C43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3" name="Google Shape;10;p1">
            <a:extLst>
              <a:ext uri="{FF2B5EF4-FFF2-40B4-BE49-F238E27FC236}">
                <a16:creationId xmlns:a16="http://schemas.microsoft.com/office/drawing/2014/main" id="{7DEF9EEE-AF96-4092-91AA-AF4BFBAD6FB8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4" name="Picture 1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867B0F8A-7EEE-4A73-823A-D4E233CCE3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808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Int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0128E56-1992-4FF2-B8E0-1CE5665790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4494"/>
          </a:xfrm>
          <a:prstGeom prst="rect">
            <a:avLst/>
          </a:prstGeom>
        </p:spPr>
      </p:pic>
      <p:sp>
        <p:nvSpPr>
          <p:cNvPr id="8" name="Google Shape;8;p1">
            <a:extLst>
              <a:ext uri="{FF2B5EF4-FFF2-40B4-BE49-F238E27FC236}">
                <a16:creationId xmlns:a16="http://schemas.microsoft.com/office/drawing/2014/main" id="{C08E2C6A-1078-473B-A705-01AF52C5E7AE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9" name="Google Shape;9;p1">
            <a:extLst>
              <a:ext uri="{FF2B5EF4-FFF2-40B4-BE49-F238E27FC236}">
                <a16:creationId xmlns:a16="http://schemas.microsoft.com/office/drawing/2014/main" id="{A1CACCB0-F24B-4F8C-BE22-6AF396243E70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3" name="Google Shape;10;p1">
            <a:extLst>
              <a:ext uri="{FF2B5EF4-FFF2-40B4-BE49-F238E27FC236}">
                <a16:creationId xmlns:a16="http://schemas.microsoft.com/office/drawing/2014/main" id="{273E27A6-07EE-4B9C-A3D1-2B106D09E8C4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5" name="Picture 14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8BC19D1F-4C2C-4CB1-A85A-E571EFC397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3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CAC1CCF1-FA0C-4866-8ACD-B5B6186513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0" y="1467450"/>
            <a:ext cx="4186330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4" name="Picture Placeholder 2">
            <a:extLst>
              <a:ext uri="{FF2B5EF4-FFF2-40B4-BE49-F238E27FC236}">
                <a16:creationId xmlns:a16="http://schemas.microsoft.com/office/drawing/2014/main" id="{54DA2EE4-8C5B-404B-BF24-92CA501EB6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1958" y="1053776"/>
            <a:ext cx="4205256" cy="303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524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_Your_Underst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B3D9E4-F3E3-42C8-9A43-E5BC757E65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14" y="2661424"/>
            <a:ext cx="2104347" cy="2136004"/>
          </a:xfrm>
          <a:prstGeom prst="rect">
            <a:avLst/>
          </a:prstGeom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id="{737C31A7-4422-42FF-9F07-51E5125390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302" y="168891"/>
            <a:ext cx="7886700" cy="5334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Quick Check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E96D65-BA00-4955-8245-16A8687B1B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2262" y="793750"/>
            <a:ext cx="6757987" cy="25558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None/>
              <a:tabLst/>
              <a:defRPr lang="en-US" sz="1400" smtClean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Type your question here: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>
                <a:latin typeface="+mn-lt"/>
                <a:cs typeface="Arial" panose="020B0604020202020204" pitchFamily="34" charset="0"/>
              </a:rPr>
              <a:t>First Option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endParaRPr lang="en-US"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err="1">
                <a:latin typeface="+mn-lt"/>
                <a:cs typeface="Arial" panose="020B0604020202020204" pitchFamily="34" charset="0"/>
              </a:rPr>
              <a:t>Fdiougir</a:t>
            </a:r>
            <a:endParaRPr lang="en-US"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endParaRPr lang="en-US"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err="1">
                <a:latin typeface="+mn-lt"/>
                <a:cs typeface="Arial" panose="020B0604020202020204" pitchFamily="34" charset="0"/>
              </a:rPr>
              <a:t>Ehgjedghhg</a:t>
            </a:r>
            <a:endParaRPr lang="en-US"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endParaRPr lang="en-US"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err="1">
                <a:latin typeface="+mn-lt"/>
                <a:cs typeface="Arial" panose="020B0604020202020204" pitchFamily="34" charset="0"/>
              </a:rPr>
              <a:t>dfjkjkdfjjf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16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6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lf_Summary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FA57848-4F5C-4517-9FB1-CD78539A78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0781CA67-159E-4F49-963A-860A9627E2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Self Summary</a:t>
            </a:r>
            <a:endParaRPr lang="en-IN"/>
          </a:p>
        </p:txBody>
      </p:sp>
      <p:sp>
        <p:nvSpPr>
          <p:cNvPr id="15" name="Google Shape;18;p3">
            <a:extLst>
              <a:ext uri="{FF2B5EF4-FFF2-40B4-BE49-F238E27FC236}">
                <a16:creationId xmlns:a16="http://schemas.microsoft.com/office/drawing/2014/main" id="{1E1A8A3C-7171-41B5-953F-9772A8643180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7000" y="628650"/>
            <a:ext cx="7709700" cy="3975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28575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Wingdings" panose="05000000000000000000" pitchFamily="2" charset="2"/>
              <a:buChar char="§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156970" marR="0" lvl="2" indent="-28575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3pPr>
            <a:lvl4pPr marL="1554480" lvl="3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4pPr>
            <a:lvl5pPr marL="1554480" lvl="4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Helvetica Neue" panose="020B0604020202020204" charset="0"/>
              <a:buChar char="▪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/>
              <a:t>Bullet 1</a:t>
            </a:r>
          </a:p>
          <a:p>
            <a:pPr lvl="1"/>
            <a:r>
              <a:rPr lang="en-US"/>
              <a:t>Bullet 2</a:t>
            </a:r>
          </a:p>
          <a:p>
            <a:pPr lvl="2"/>
            <a:r>
              <a:rPr lang="en-US"/>
              <a:t>Bullet 3</a:t>
            </a:r>
          </a:p>
          <a:p>
            <a:pPr lvl="3"/>
            <a:r>
              <a:rPr lang="en-US"/>
              <a:t>Bullet 4</a:t>
            </a:r>
          </a:p>
        </p:txBody>
      </p:sp>
      <p:sp>
        <p:nvSpPr>
          <p:cNvPr id="13" name="Google Shape;8;p1">
            <a:extLst>
              <a:ext uri="{FF2B5EF4-FFF2-40B4-BE49-F238E27FC236}">
                <a16:creationId xmlns:a16="http://schemas.microsoft.com/office/drawing/2014/main" id="{F95A593B-1C10-4F20-A28D-655FAE96FF49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6" name="Google Shape;9;p1">
            <a:extLst>
              <a:ext uri="{FF2B5EF4-FFF2-40B4-BE49-F238E27FC236}">
                <a16:creationId xmlns:a16="http://schemas.microsoft.com/office/drawing/2014/main" id="{FEE07F56-0780-4214-BB3F-50E4F73A7C9D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7" name="Google Shape;10;p1">
            <a:extLst>
              <a:ext uri="{FF2B5EF4-FFF2-40B4-BE49-F238E27FC236}">
                <a16:creationId xmlns:a16="http://schemas.microsoft.com/office/drawing/2014/main" id="{84A5693C-7D92-467F-BE99-015FF5E73B18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8" name="Picture 17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8DAC4D20-ADD9-402A-B4B0-9238CC2FFD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33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  <p15:guide id="2" orient="horz" pos="39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brief_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E034E4D-D26F-4789-846E-1336CB0688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8" name="Title Placeholder 1">
            <a:extLst>
              <a:ext uri="{FF2B5EF4-FFF2-40B4-BE49-F238E27FC236}">
                <a16:creationId xmlns:a16="http://schemas.microsoft.com/office/drawing/2014/main" id="{781034E2-2AEC-4B26-8EED-CA9C017574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Debrief</a:t>
            </a:r>
            <a:endParaRPr lang="en-IN"/>
          </a:p>
        </p:txBody>
      </p:sp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2B07A1EA-216C-45C1-9917-3A3A39BD9E6C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7000" y="628650"/>
            <a:ext cx="7709700" cy="3975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28575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Wingdings" panose="05000000000000000000" pitchFamily="2" charset="2"/>
              <a:buChar char="§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156970" marR="0" lvl="2" indent="-28575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3pPr>
            <a:lvl4pPr marL="1554480" lvl="3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4pPr>
            <a:lvl5pPr marL="1554480" lvl="4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Helvetica Neue" panose="020B0604020202020204" charset="0"/>
              <a:buChar char="▪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/>
              <a:t>Bullet 1</a:t>
            </a:r>
          </a:p>
          <a:p>
            <a:pPr lvl="1"/>
            <a:r>
              <a:rPr lang="en-US"/>
              <a:t>Bullet 2</a:t>
            </a:r>
          </a:p>
          <a:p>
            <a:pPr lvl="2"/>
            <a:r>
              <a:rPr lang="en-US"/>
              <a:t>Bullet 3</a:t>
            </a:r>
          </a:p>
          <a:p>
            <a:pPr lvl="3"/>
            <a:r>
              <a:rPr lang="en-US"/>
              <a:t>Bullet 4</a:t>
            </a:r>
          </a:p>
        </p:txBody>
      </p:sp>
      <p:sp>
        <p:nvSpPr>
          <p:cNvPr id="10" name="Google Shape;8;p1">
            <a:extLst>
              <a:ext uri="{FF2B5EF4-FFF2-40B4-BE49-F238E27FC236}">
                <a16:creationId xmlns:a16="http://schemas.microsoft.com/office/drawing/2014/main" id="{EF8B6998-797D-4118-97C0-170FC06787E9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" name="Google Shape;9;p1">
            <a:extLst>
              <a:ext uri="{FF2B5EF4-FFF2-40B4-BE49-F238E27FC236}">
                <a16:creationId xmlns:a16="http://schemas.microsoft.com/office/drawing/2014/main" id="{F459BADC-8A42-43B8-A5F3-93C7F790708B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3" name="Google Shape;10;p1">
            <a:extLst>
              <a:ext uri="{FF2B5EF4-FFF2-40B4-BE49-F238E27FC236}">
                <a16:creationId xmlns:a16="http://schemas.microsoft.com/office/drawing/2014/main" id="{CEA5D388-994D-42E0-9B24-180EAAD5C41C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4" name="Picture 1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50A409B0-5A1E-474B-B0C9-7A06B506B6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77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  <p15:guide id="2" orient="horz" pos="732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42625-E844-410D-BAFD-F37DF960F8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7" y="0"/>
            <a:ext cx="9147908" cy="5143500"/>
          </a:xfrm>
          <a:prstGeom prst="rect">
            <a:avLst/>
          </a:prstGeom>
        </p:spPr>
      </p:pic>
      <p:sp>
        <p:nvSpPr>
          <p:cNvPr id="9" name="Google Shape;8;p1">
            <a:extLst>
              <a:ext uri="{FF2B5EF4-FFF2-40B4-BE49-F238E27FC236}">
                <a16:creationId xmlns:a16="http://schemas.microsoft.com/office/drawing/2014/main" id="{6712562F-57E7-4635-B835-2A61690CCFA1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0" name="Google Shape;9;p1">
            <a:extLst>
              <a:ext uri="{FF2B5EF4-FFF2-40B4-BE49-F238E27FC236}">
                <a16:creationId xmlns:a16="http://schemas.microsoft.com/office/drawing/2014/main" id="{D3C192CB-0161-4D2E-92E8-AB352827AC16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1" name="Google Shape;10;p1">
            <a:extLst>
              <a:ext uri="{FF2B5EF4-FFF2-40B4-BE49-F238E27FC236}">
                <a16:creationId xmlns:a16="http://schemas.microsoft.com/office/drawing/2014/main" id="{910185A0-3BDF-4DDD-BB3B-A905E3E0AB71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12" name="Picture 11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61FD8B6F-EB86-420F-AC9F-12DD77B647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279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5">
            <a:extLst>
              <a:ext uri="{FF2B5EF4-FFF2-40B4-BE49-F238E27FC236}">
                <a16:creationId xmlns:a16="http://schemas.microsoft.com/office/drawing/2014/main" id="{BCE71C77-38C0-41B7-87B3-755B063CFD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4329" y="272838"/>
            <a:ext cx="7535838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25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18;p3">
            <a:extLst>
              <a:ext uri="{FF2B5EF4-FFF2-40B4-BE49-F238E27FC236}">
                <a16:creationId xmlns:a16="http://schemas.microsoft.com/office/drawing/2014/main" id="{A7E99725-77D2-48F1-A72D-A2EA9F9AC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4164" y="1080497"/>
            <a:ext cx="7535838" cy="3523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43996" lvl="0" indent="-28799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575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378" lvl="1" indent="-33019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57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566" lvl="2" indent="-33019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57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754" lvl="3" indent="-33019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57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5943" lvl="4" indent="-33019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57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132" lvl="5" indent="-33019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57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320" lvl="6" indent="-33019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57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509" lvl="7" indent="-33019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57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697" lvl="8" indent="-33019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57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1398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4494"/>
          </a:xfrm>
          <a:prstGeom prst="rect">
            <a:avLst/>
          </a:prstGeom>
        </p:spPr>
      </p:pic>
      <p:sp>
        <p:nvSpPr>
          <p:cNvPr id="3" name="Google Shape;8;p1"/>
          <p:cNvSpPr/>
          <p:nvPr userDrawn="1"/>
        </p:nvSpPr>
        <p:spPr>
          <a:xfrm>
            <a:off x="8773097" y="4840750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/>
          </a:p>
        </p:txBody>
      </p:sp>
      <p:sp>
        <p:nvSpPr>
          <p:cNvPr id="4" name="Google Shape;9;p1"/>
          <p:cNvSpPr txBox="1"/>
          <p:nvPr userDrawn="1"/>
        </p:nvSpPr>
        <p:spPr>
          <a:xfrm>
            <a:off x="8716585" y="4795126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25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25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5" name="Google Shape;10;p1"/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6" name="Picture 5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0B6EC484-834D-46C4-B4CE-CD9859CAF9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57992" y="64698"/>
            <a:ext cx="439807" cy="668662"/>
          </a:xfrm>
          <a:prstGeom prst="rect">
            <a:avLst/>
          </a:prstGeom>
        </p:spPr>
      </p:pic>
      <p:sp>
        <p:nvSpPr>
          <p:cNvPr id="16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3896141" y="303466"/>
            <a:ext cx="1620849" cy="276891"/>
          </a:xfrm>
          <a:prstGeom prst="rect">
            <a:avLst/>
          </a:prstGeom>
        </p:spPr>
        <p:txBody>
          <a:bodyPr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Duration: </a:t>
            </a:r>
          </a:p>
          <a:p>
            <a:pPr lvl="0"/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68237" y="652149"/>
            <a:ext cx="5248752" cy="598520"/>
          </a:xfrm>
          <a:prstGeom prst="rect">
            <a:avLst/>
          </a:prstGeom>
        </p:spPr>
        <p:txBody>
          <a:bodyPr anchor="ctr"/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 of the Challenge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5" y="1320146"/>
            <a:ext cx="5247384" cy="1737885"/>
          </a:xfrm>
          <a:prstGeom prst="rect">
            <a:avLst/>
          </a:prstGeom>
        </p:spPr>
        <p:txBody>
          <a:bodyPr/>
          <a:lstStyle>
            <a:lvl1pPr marL="171446" marR="0" indent="-17144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 sz="1575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46" marR="0" lvl="0" indent="-17144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Description</a:t>
            </a:r>
          </a:p>
          <a:p>
            <a:pPr marL="171446" marR="0" lvl="0" indent="-17144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30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2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7" y="0"/>
            <a:ext cx="9147908" cy="5143500"/>
          </a:xfrm>
          <a:prstGeom prst="rect">
            <a:avLst/>
          </a:prstGeom>
        </p:spPr>
      </p:pic>
      <p:sp>
        <p:nvSpPr>
          <p:cNvPr id="4" name="Google Shape;10;p1"/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5" name="Picture 4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0B6EC484-834D-46C4-B4CE-CD9859CAF9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57992" y="64698"/>
            <a:ext cx="439807" cy="668662"/>
          </a:xfrm>
          <a:prstGeom prst="rect">
            <a:avLst/>
          </a:prstGeom>
        </p:spPr>
      </p:pic>
      <p:sp>
        <p:nvSpPr>
          <p:cNvPr id="8" name="Google Shape;8;p1"/>
          <p:cNvSpPr/>
          <p:nvPr userDrawn="1"/>
        </p:nvSpPr>
        <p:spPr>
          <a:xfrm>
            <a:off x="8773097" y="4840750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/>
          </a:p>
        </p:txBody>
      </p:sp>
      <p:sp>
        <p:nvSpPr>
          <p:cNvPr id="9" name="Google Shape;9;p1"/>
          <p:cNvSpPr txBox="1"/>
          <p:nvPr userDrawn="1"/>
        </p:nvSpPr>
        <p:spPr>
          <a:xfrm>
            <a:off x="8716585" y="4795126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25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25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3345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De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CAC1CCF1-FA0C-4866-8ACD-B5B6186513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0" y="1467450"/>
            <a:ext cx="4186330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5" name="Picture Placeholder 2">
            <a:extLst>
              <a:ext uri="{FF2B5EF4-FFF2-40B4-BE49-F238E27FC236}">
                <a16:creationId xmlns:a16="http://schemas.microsoft.com/office/drawing/2014/main" id="{217DBF6D-F97D-4580-837C-151F00BA23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3137" y="1053776"/>
            <a:ext cx="3742898" cy="303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5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_De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CAC1CCF1-FA0C-4866-8ACD-B5B6186513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0" y="1467450"/>
            <a:ext cx="4186330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5" name="Picture Placeholder 2">
            <a:extLst>
              <a:ext uri="{FF2B5EF4-FFF2-40B4-BE49-F238E27FC236}">
                <a16:creationId xmlns:a16="http://schemas.microsoft.com/office/drawing/2014/main" id="{217DBF6D-F97D-4580-837C-151F00BA23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3137" y="1053776"/>
            <a:ext cx="3742898" cy="303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4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9">
            <a:extLst>
              <a:ext uri="{FF2B5EF4-FFF2-40B4-BE49-F238E27FC236}">
                <a16:creationId xmlns:a16="http://schemas.microsoft.com/office/drawing/2014/main" id="{85196D7B-9C2D-4F2A-892A-EA4584B86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8600" y="1079250"/>
            <a:ext cx="5506800" cy="298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pic>
        <p:nvPicPr>
          <p:cNvPr id="4" name="Google Shape;48;p9">
            <a:extLst>
              <a:ext uri="{FF2B5EF4-FFF2-40B4-BE49-F238E27FC236}">
                <a16:creationId xmlns:a16="http://schemas.microsoft.com/office/drawing/2014/main" id="{250AD3A7-8616-4725-BB0C-D1D54D4BBF8A}"/>
              </a:ext>
            </a:extLst>
          </p:cNvPr>
          <p:cNvPicPr preferRelativeResize="0"/>
          <p:nvPr userDrawn="1"/>
        </p:nvPicPr>
        <p:blipFill rotWithShape="1">
          <a:blip r:embed="rId2">
            <a:alphaModFix amt="4000"/>
          </a:blip>
          <a:srcRect l="46001" b="45825"/>
          <a:stretch/>
        </p:blipFill>
        <p:spPr>
          <a:xfrm>
            <a:off x="0" y="2501499"/>
            <a:ext cx="2633375" cy="2642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0;p9">
            <a:extLst>
              <a:ext uri="{FF2B5EF4-FFF2-40B4-BE49-F238E27FC236}">
                <a16:creationId xmlns:a16="http://schemas.microsoft.com/office/drawing/2014/main" id="{1400EC22-A1A5-43FD-8455-ED6D17EAF287}"/>
              </a:ext>
            </a:extLst>
          </p:cNvPr>
          <p:cNvSpPr/>
          <p:nvPr userDrawn="1"/>
        </p:nvSpPr>
        <p:spPr>
          <a:xfrm rot="10937477">
            <a:off x="-952600" y="-807998"/>
            <a:ext cx="2190616" cy="1699049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F7F4A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93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_Objectiv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;p12">
            <a:extLst>
              <a:ext uri="{FF2B5EF4-FFF2-40B4-BE49-F238E27FC236}">
                <a16:creationId xmlns:a16="http://schemas.microsoft.com/office/drawing/2014/main" id="{E331906B-DDED-484F-A947-00A7456F490C}"/>
              </a:ext>
            </a:extLst>
          </p:cNvPr>
          <p:cNvSpPr/>
          <p:nvPr userDrawn="1"/>
        </p:nvSpPr>
        <p:spPr>
          <a:xfrm>
            <a:off x="0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oogle Shape;72;p12">
            <a:extLst>
              <a:ext uri="{FF2B5EF4-FFF2-40B4-BE49-F238E27FC236}">
                <a16:creationId xmlns:a16="http://schemas.microsoft.com/office/drawing/2014/main" id="{3FC39885-3F2D-4B3C-8762-310FD9838FCD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9" y="923821"/>
            <a:ext cx="3349378" cy="32958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5;p7">
            <a:extLst>
              <a:ext uri="{FF2B5EF4-FFF2-40B4-BE49-F238E27FC236}">
                <a16:creationId xmlns:a16="http://schemas.microsoft.com/office/drawing/2014/main" id="{A1F87D65-50D7-4E9D-8678-3A15A9EB6784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4247606" y="175333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Google Shape;18;p3">
            <a:extLst>
              <a:ext uri="{FF2B5EF4-FFF2-40B4-BE49-F238E27FC236}">
                <a16:creationId xmlns:a16="http://schemas.microsoft.com/office/drawing/2014/main" id="{DAB8BDD3-EFD1-4FAF-A1A1-07D393A0C1AA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4120816" y="560419"/>
            <a:ext cx="4315518" cy="3443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sp>
        <p:nvSpPr>
          <p:cNvPr id="12" name="Google Shape;10;p1">
            <a:extLst>
              <a:ext uri="{FF2B5EF4-FFF2-40B4-BE49-F238E27FC236}">
                <a16:creationId xmlns:a16="http://schemas.microsoft.com/office/drawing/2014/main" id="{9B7355DC-D0EA-4FDE-966B-F1C4671414B6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2092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8" userDrawn="1">
          <p15:clr>
            <a:srgbClr val="FBAE40"/>
          </p15:clr>
        </p15:guide>
        <p15:guide id="2" orient="horz" pos="4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_Objectives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8;p12">
            <a:extLst>
              <a:ext uri="{FF2B5EF4-FFF2-40B4-BE49-F238E27FC236}">
                <a16:creationId xmlns:a16="http://schemas.microsoft.com/office/drawing/2014/main" id="{05203D23-4AF6-40EB-9658-32B7589D1689}"/>
              </a:ext>
            </a:extLst>
          </p:cNvPr>
          <p:cNvSpPr/>
          <p:nvPr userDrawn="1"/>
        </p:nvSpPr>
        <p:spPr>
          <a:xfrm>
            <a:off x="5023197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72;p12">
            <a:extLst>
              <a:ext uri="{FF2B5EF4-FFF2-40B4-BE49-F238E27FC236}">
                <a16:creationId xmlns:a16="http://schemas.microsoft.com/office/drawing/2014/main" id="{E6494A85-76BF-434D-9E05-7BF1CCC8655E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16" y="923821"/>
            <a:ext cx="3349378" cy="329585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5;p7">
            <a:extLst>
              <a:ext uri="{FF2B5EF4-FFF2-40B4-BE49-F238E27FC236}">
                <a16:creationId xmlns:a16="http://schemas.microsoft.com/office/drawing/2014/main" id="{961B911F-FBB4-408A-8767-3277C6DBE26F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204346" y="175335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Google Shape;18;p3">
            <a:extLst>
              <a:ext uri="{FF2B5EF4-FFF2-40B4-BE49-F238E27FC236}">
                <a16:creationId xmlns:a16="http://schemas.microsoft.com/office/drawing/2014/main" id="{E95F766B-CE6B-418C-9425-72B969C4D58D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77556" y="562457"/>
            <a:ext cx="4043248" cy="3399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Dfhfghfddfh</a:t>
            </a:r>
            <a:endParaRPr lang="en-US"/>
          </a:p>
          <a:p>
            <a:r>
              <a:rPr lang="en-US"/>
              <a:t>Modify, commit and push the changes to the repository</a:t>
            </a:r>
          </a:p>
          <a:p>
            <a:pPr lvl="1"/>
            <a:r>
              <a:rPr lang="en-US" err="1"/>
              <a:t>djjfhfj</a:t>
            </a:r>
            <a:endParaRPr/>
          </a:p>
        </p:txBody>
      </p:sp>
      <p:sp>
        <p:nvSpPr>
          <p:cNvPr id="9" name="Google Shape;8;p1">
            <a:extLst>
              <a:ext uri="{FF2B5EF4-FFF2-40B4-BE49-F238E27FC236}">
                <a16:creationId xmlns:a16="http://schemas.microsoft.com/office/drawing/2014/main" id="{8EF80E3B-B923-4FC2-A95D-6B04BB9B40A8}"/>
              </a:ext>
            </a:extLst>
          </p:cNvPr>
          <p:cNvSpPr/>
          <p:nvPr userDrawn="1"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0" name="Google Shape;9;p1">
            <a:extLst>
              <a:ext uri="{FF2B5EF4-FFF2-40B4-BE49-F238E27FC236}">
                <a16:creationId xmlns:a16="http://schemas.microsoft.com/office/drawing/2014/main" id="{2F60F07A-5E66-402B-8DD5-4D927813F535}"/>
              </a:ext>
            </a:extLst>
          </p:cNvPr>
          <p:cNvSpPr txBox="1"/>
          <p:nvPr userDrawn="1"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19" name="Picture 18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7BC95E41-64B3-4BD4-860E-0CEE0527A4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64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's_Think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;p12">
            <a:extLst>
              <a:ext uri="{FF2B5EF4-FFF2-40B4-BE49-F238E27FC236}">
                <a16:creationId xmlns:a16="http://schemas.microsoft.com/office/drawing/2014/main" id="{E331906B-DDED-484F-A947-00A7456F490C}"/>
              </a:ext>
            </a:extLst>
          </p:cNvPr>
          <p:cNvSpPr/>
          <p:nvPr userDrawn="1"/>
        </p:nvSpPr>
        <p:spPr>
          <a:xfrm>
            <a:off x="0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5;p7">
            <a:extLst>
              <a:ext uri="{FF2B5EF4-FFF2-40B4-BE49-F238E27FC236}">
                <a16:creationId xmlns:a16="http://schemas.microsoft.com/office/drawing/2014/main" id="{A1F87D65-50D7-4E9D-8678-3A15A9EB6784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4247606" y="175339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Google Shape;18;p3">
            <a:extLst>
              <a:ext uri="{FF2B5EF4-FFF2-40B4-BE49-F238E27FC236}">
                <a16:creationId xmlns:a16="http://schemas.microsoft.com/office/drawing/2014/main" id="{DAB8BDD3-EFD1-4FAF-A1A1-07D393A0C1AA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4120816" y="560418"/>
            <a:ext cx="4554872" cy="3443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err="1"/>
              <a:t>Hfjhhgjhgj</a:t>
            </a:r>
            <a:endParaRPr lang="en-US"/>
          </a:p>
          <a:p>
            <a:r>
              <a:rPr lang="en-US" err="1"/>
              <a:t>fjhfjhdf</a:t>
            </a:r>
            <a:endParaRPr lang="en-US"/>
          </a:p>
          <a:p>
            <a:pPr lvl="1"/>
            <a:r>
              <a:rPr lang="en-US" err="1"/>
              <a:t>dggvx</a:t>
            </a:r>
            <a:endParaRPr/>
          </a:p>
        </p:txBody>
      </p:sp>
      <p:pic>
        <p:nvPicPr>
          <p:cNvPr id="10" name="Google Shape;72;p12">
            <a:extLst>
              <a:ext uri="{FF2B5EF4-FFF2-40B4-BE49-F238E27FC236}">
                <a16:creationId xmlns:a16="http://schemas.microsoft.com/office/drawing/2014/main" id="{5C47D4FA-EB3C-4058-9D88-39CD2C03B321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9" y="998794"/>
            <a:ext cx="3349378" cy="314591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0;p1">
            <a:extLst>
              <a:ext uri="{FF2B5EF4-FFF2-40B4-BE49-F238E27FC236}">
                <a16:creationId xmlns:a16="http://schemas.microsoft.com/office/drawing/2014/main" id="{69357455-BBDF-4FC3-8FC0-B84051B394CA}"/>
              </a:ext>
            </a:extLst>
          </p:cNvPr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9907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/>
          <p:nvPr/>
        </p:nvSpPr>
        <p:spPr>
          <a:xfrm>
            <a:off x="8853135" y="4859797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9" name="Google Shape;9;p1"/>
          <p:cNvSpPr txBox="1"/>
          <p:nvPr/>
        </p:nvSpPr>
        <p:spPr>
          <a:xfrm>
            <a:off x="8796622" y="4814173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‹#›</a:t>
            </a:fld>
            <a:endParaRPr sz="800">
              <a:solidFill>
                <a:srgbClr val="FFFFFF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0" name="Google Shape;10;p1"/>
          <p:cNvSpPr txBox="1"/>
          <p:nvPr userDrawn="1"/>
        </p:nvSpPr>
        <p:spPr>
          <a:xfrm flipH="1">
            <a:off x="-13432" y="4864458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© NIIT ⬝ StackRoute</a:t>
            </a:r>
            <a:endParaRPr sz="900">
              <a:solidFill>
                <a:srgbClr val="434343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951A7-28DC-41EA-BDD1-518AFBCB4B9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IN"/>
          </a:p>
        </p:txBody>
      </p:sp>
      <p:pic>
        <p:nvPicPr>
          <p:cNvPr id="4" name="Picture 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0B6EC484-834D-46C4-B4CE-CD9859CAF988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676279" y="50412"/>
            <a:ext cx="439807" cy="668662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6" r:id="rId2"/>
    <p:sldLayoutId id="2147483697" r:id="rId3"/>
    <p:sldLayoutId id="2147483698" r:id="rId4"/>
    <p:sldLayoutId id="2147483731" r:id="rId5"/>
    <p:sldLayoutId id="2147483702" r:id="rId6"/>
    <p:sldLayoutId id="2147483700" r:id="rId7"/>
    <p:sldLayoutId id="2147483704" r:id="rId8"/>
    <p:sldLayoutId id="2147483701" r:id="rId9"/>
    <p:sldLayoutId id="2147483730" r:id="rId10"/>
    <p:sldLayoutId id="2147483707" r:id="rId11"/>
    <p:sldLayoutId id="2147483708" r:id="rId12"/>
    <p:sldLayoutId id="2147483720" r:id="rId13"/>
    <p:sldLayoutId id="2147483705" r:id="rId14"/>
    <p:sldLayoutId id="2147483706" r:id="rId15"/>
    <p:sldLayoutId id="2147483728" r:id="rId16"/>
    <p:sldLayoutId id="2147483729" r:id="rId17"/>
    <p:sldLayoutId id="2147483727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1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03" r:id="rId30"/>
    <p:sldLayoutId id="2147483717" r:id="rId31"/>
    <p:sldLayoutId id="2147483718" r:id="rId32"/>
    <p:sldLayoutId id="2147483709" r:id="rId33"/>
    <p:sldLayoutId id="2147483735" r:id="rId34"/>
    <p:sldLayoutId id="2147483736" r:id="rId35"/>
    <p:sldLayoutId id="2147483738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00" b="1" i="0" u="none" strike="noStrike" cap="none">
          <a:solidFill>
            <a:srgbClr val="000000"/>
          </a:solidFill>
          <a:latin typeface="+mj-lt"/>
          <a:ea typeface="Arial" panose="020B0604020202020204" pitchFamily="34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24">
          <p15:clr>
            <a:srgbClr val="EA4335"/>
          </p15:clr>
        </p15:guide>
        <p15:guide id="2" pos="5712" userDrawn="1">
          <p15:clr>
            <a:srgbClr val="EA4335"/>
          </p15:clr>
        </p15:guide>
        <p15:guide id="3" pos="192" userDrawn="1">
          <p15:clr>
            <a:srgbClr val="EA4335"/>
          </p15:clr>
        </p15:guide>
        <p15:guide id="4" orient="horz" pos="444" userDrawn="1">
          <p15:clr>
            <a:srgbClr val="EA4335"/>
          </p15:clr>
        </p15:guide>
        <p15:guide id="5" pos="2880" userDrawn="1">
          <p15:clr>
            <a:srgbClr val="EA4335"/>
          </p15:clr>
        </p15:guide>
        <p15:guide id="6" pos="5624" userDrawn="1">
          <p15:clr>
            <a:srgbClr val="EA4335"/>
          </p15:clr>
        </p15:guide>
        <p15:guide id="7" orient="horz" pos="564" userDrawn="1">
          <p15:clr>
            <a:srgbClr val="EA4335"/>
          </p15:clr>
        </p15:guide>
        <p15:guide id="8" orient="horz" pos="3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S2_C7_S3_Clustering_AbsenteeismAtWork_Data_Project.cs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D2F5-16CF-43CD-9AC8-B1BFEE3BA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1666609"/>
            <a:ext cx="4186330" cy="1810282"/>
          </a:xfrm>
        </p:spPr>
        <p:txBody>
          <a:bodyPr/>
          <a:lstStyle/>
          <a:p>
            <a:r>
              <a:rPr lang="en-US" sz="3200" b="0" dirty="0"/>
              <a:t>Project Brief</a:t>
            </a:r>
            <a:br>
              <a:rPr lang="en-US" sz="3200" b="0" dirty="0"/>
            </a:br>
            <a:r>
              <a:rPr lang="en-US" dirty="0"/>
              <a:t>Clustering - Employee Segmentation on  Absenteeism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75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>
            <a:spLocks noGrp="1"/>
          </p:cNvSpPr>
          <p:nvPr>
            <p:ph type="body" idx="1"/>
          </p:nvPr>
        </p:nvSpPr>
        <p:spPr>
          <a:xfrm>
            <a:off x="318407" y="933013"/>
            <a:ext cx="8352063" cy="3523936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1400" dirty="0">
                <a:latin typeface="+mn-lt"/>
              </a:rPr>
              <a:t>Employees across the world are entitled for holidays / vacations. It has also been noticed that some employees are absent during work hours due to various reasons. This may have adverse effects to the team / department in its daily progress. 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400" dirty="0">
              <a:latin typeface="+mn-l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400" dirty="0">
                <a:latin typeface="+mn-lt"/>
              </a:rPr>
              <a:t>The clustering technique will help an organization to understand some reasons why employees tend to be away from work. By creating these clusters, a lot of attention can be given to address issues, take corrective actions, or implementing better working conditions, whatever may be the reason.</a:t>
            </a:r>
          </a:p>
        </p:txBody>
      </p:sp>
      <p:sp>
        <p:nvSpPr>
          <p:cNvPr id="217" name="Google Shape;217;p25"/>
          <p:cNvSpPr txBox="1">
            <a:spLocks noGrp="1"/>
          </p:cNvSpPr>
          <p:nvPr>
            <p:ph type="title"/>
          </p:nvPr>
        </p:nvSpPr>
        <p:spPr>
          <a:xfrm>
            <a:off x="318408" y="272838"/>
            <a:ext cx="7691759" cy="535200"/>
          </a:xfrm>
        </p:spPr>
        <p:txBody>
          <a:bodyPr/>
          <a:lstStyle/>
          <a:p>
            <a:pPr lvl="0"/>
            <a:r>
              <a:rPr lang="en-US" sz="2600" dirty="0">
                <a:latin typeface="+mj-lt"/>
              </a:rPr>
              <a:t>Employee Absenteeism Clustering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198B2-0139-4687-9307-4AF6CB6E56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253592" y="284565"/>
            <a:ext cx="4000624" cy="580849"/>
          </a:xfrm>
        </p:spPr>
        <p:txBody>
          <a:bodyPr/>
          <a:lstStyle/>
          <a:p>
            <a:pPr marL="342900" indent="-238125" defTabSz="685772">
              <a:spcBef>
                <a:spcPts val="900"/>
              </a:spcBef>
            </a:pPr>
            <a:r>
              <a:rPr lang="en-US" dirty="0">
                <a:ea typeface="+mj-lt"/>
                <a:cs typeface="+mj-lt"/>
              </a:rPr>
              <a:t>Business </a:t>
            </a:r>
            <a:r>
              <a:rPr lang="en-US" dirty="0">
                <a:cs typeface="Arial"/>
              </a:rPr>
              <a:t>Objective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1195A-6D71-4E79-97F9-500917BE8DA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253592" y="865414"/>
            <a:ext cx="4472807" cy="3334569"/>
          </a:xfrm>
        </p:spPr>
        <p:txBody>
          <a:bodyPr/>
          <a:lstStyle/>
          <a:p>
            <a:pPr marL="285750" indent="-285750"/>
            <a:r>
              <a:rPr lang="en-US" dirty="0"/>
              <a:t>To create an employee cluster to show absenteeism at work and try to identify the top contributors for it</a:t>
            </a:r>
          </a:p>
          <a:p>
            <a:pPr marL="390525" indent="-285750" defTabSz="685772">
              <a:spcBef>
                <a:spcPts val="900"/>
              </a:spcBef>
              <a:buSzPct val="120000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955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735E-53BF-4B64-A896-3CA2E088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Dictionary: </a:t>
            </a:r>
            <a:r>
              <a:rPr lang="en-US" dirty="0" err="1"/>
              <a:t>AbsenteeismAtWork</a:t>
            </a:r>
            <a:r>
              <a:rPr lang="en-US" dirty="0"/>
              <a:t> Data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B1CDE5B-9EDF-4805-9B76-D11F627728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28171" y="854691"/>
            <a:ext cx="7880350" cy="821709"/>
          </a:xfrm>
          <a:prstGeom prst="rect">
            <a:avLst/>
          </a:prstGeom>
        </p:spPr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ea typeface="+mn-lt"/>
                <a:cs typeface="+mn-lt"/>
              </a:rPr>
              <a:t>The Employee dataset has about 700 records in a CSV format. Click </a:t>
            </a:r>
            <a:r>
              <a:rPr lang="en-US" i="0" dirty="0">
                <a:solidFill>
                  <a:srgbClr val="000000"/>
                </a:solidFill>
                <a:effectLst/>
                <a:ea typeface="+mn-lt"/>
                <a:cs typeface="+mn-lt"/>
                <a:hlinkClick r:id="rId3" action="ppaction://hlinkfile"/>
              </a:rPr>
              <a:t>here</a:t>
            </a:r>
            <a:r>
              <a:rPr lang="en-US" i="0" dirty="0">
                <a:solidFill>
                  <a:srgbClr val="000000"/>
                </a:solidFill>
                <a:effectLst/>
                <a:ea typeface="+mn-lt"/>
                <a:cs typeface="+mn-lt"/>
              </a:rPr>
              <a:t> to download the datafile for this project.</a:t>
            </a:r>
            <a:endParaRPr lang="en-US" dirty="0">
              <a:ea typeface="+mn-lt"/>
              <a:cs typeface="+mn-lt"/>
            </a:endParaRPr>
          </a:p>
          <a:p>
            <a:pPr marL="139700" indent="0">
              <a:buNone/>
            </a:pPr>
            <a:endParaRPr lang="en-US" i="0" dirty="0">
              <a:solidFill>
                <a:srgbClr val="000000"/>
              </a:solidFill>
              <a:effectLst/>
              <a:cs typeface="Arial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136494-1260-4A23-AAD0-D1E3A7D62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956606"/>
              </p:ext>
            </p:extLst>
          </p:nvPr>
        </p:nvGraphicFramePr>
        <p:xfrm>
          <a:off x="1100399" y="1749600"/>
          <a:ext cx="6943201" cy="301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2797">
                  <a:extLst>
                    <a:ext uri="{9D8B030D-6E8A-4147-A177-3AD203B41FA5}">
                      <a16:colId xmlns:a16="http://schemas.microsoft.com/office/drawing/2014/main" val="2711905622"/>
                    </a:ext>
                  </a:extLst>
                </a:gridCol>
                <a:gridCol w="2443788">
                  <a:extLst>
                    <a:ext uri="{9D8B030D-6E8A-4147-A177-3AD203B41FA5}">
                      <a16:colId xmlns:a16="http://schemas.microsoft.com/office/drawing/2014/main" val="820436497"/>
                    </a:ext>
                  </a:extLst>
                </a:gridCol>
                <a:gridCol w="1148088">
                  <a:extLst>
                    <a:ext uri="{9D8B030D-6E8A-4147-A177-3AD203B41FA5}">
                      <a16:colId xmlns:a16="http://schemas.microsoft.com/office/drawing/2014/main" val="2890884133"/>
                    </a:ext>
                  </a:extLst>
                </a:gridCol>
                <a:gridCol w="2528528">
                  <a:extLst>
                    <a:ext uri="{9D8B030D-6E8A-4147-A177-3AD203B41FA5}">
                      <a16:colId xmlns:a16="http://schemas.microsoft.com/office/drawing/2014/main" val="3744639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1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S. No.</a:t>
                      </a:r>
                      <a:endParaRPr lang="en-IN" sz="1000" b="1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1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Feature</a:t>
                      </a:r>
                      <a:endParaRPr lang="en-IN" sz="1000" b="1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1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Data Type</a:t>
                      </a:r>
                      <a:endParaRPr lang="en-IN" sz="1000" b="1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1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Description</a:t>
                      </a:r>
                      <a:endParaRPr lang="en-IN" sz="1000" b="1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1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Numeric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Unique record identification number</a:t>
                      </a:r>
                      <a:endParaRPr lang="en-IN" sz="10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8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Reason for absence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Numeric</a:t>
                      </a:r>
                      <a:endParaRPr kumimoji="0" lang="en-I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Reason for employee’s absenteeism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8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Month of absence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Numeric</a:t>
                      </a:r>
                      <a:endParaRPr kumimoji="0" lang="en-I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Month of employee’s absenteeism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3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Day of the week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Numeric</a:t>
                      </a:r>
                      <a:endParaRPr kumimoji="0" lang="en-I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Day of the week of employee’s absenteeism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1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Seasons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Numeric</a:t>
                      </a:r>
                      <a:endParaRPr kumimoji="0" lang="en-I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Season of employee’s absenteeism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91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Transportation expense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Numeric</a:t>
                      </a:r>
                      <a:endParaRPr kumimoji="0" lang="en-I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Employee’s transportation expense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7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Distance from residence to work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Numeric</a:t>
                      </a:r>
                      <a:endParaRPr kumimoji="0" lang="en-I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Employee’s distance from residence to work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6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46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E3A61-AC90-4A0B-84D4-D6FA01B0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Dictionary: </a:t>
            </a:r>
            <a:r>
              <a:rPr lang="en-US" dirty="0" err="1"/>
              <a:t>AbsenteeismAtWork</a:t>
            </a:r>
            <a:r>
              <a:rPr lang="en-US" dirty="0"/>
              <a:t> Data (contd.)</a:t>
            </a:r>
            <a:endParaRPr lang="en-IN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233B67B-E97F-40E6-99E4-9F1B6DE95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804933"/>
              </p:ext>
            </p:extLst>
          </p:nvPr>
        </p:nvGraphicFramePr>
        <p:xfrm>
          <a:off x="1243200" y="1108800"/>
          <a:ext cx="6518399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4757">
                  <a:extLst>
                    <a:ext uri="{9D8B030D-6E8A-4147-A177-3AD203B41FA5}">
                      <a16:colId xmlns:a16="http://schemas.microsoft.com/office/drawing/2014/main" val="2711905622"/>
                    </a:ext>
                  </a:extLst>
                </a:gridCol>
                <a:gridCol w="1724553">
                  <a:extLst>
                    <a:ext uri="{9D8B030D-6E8A-4147-A177-3AD203B41FA5}">
                      <a16:colId xmlns:a16="http://schemas.microsoft.com/office/drawing/2014/main" val="820436497"/>
                    </a:ext>
                  </a:extLst>
                </a:gridCol>
                <a:gridCol w="1393500">
                  <a:extLst>
                    <a:ext uri="{9D8B030D-6E8A-4147-A177-3AD203B41FA5}">
                      <a16:colId xmlns:a16="http://schemas.microsoft.com/office/drawing/2014/main" val="2890884133"/>
                    </a:ext>
                  </a:extLst>
                </a:gridCol>
                <a:gridCol w="2635589">
                  <a:extLst>
                    <a:ext uri="{9D8B030D-6E8A-4147-A177-3AD203B41FA5}">
                      <a16:colId xmlns:a16="http://schemas.microsoft.com/office/drawing/2014/main" val="3744639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1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S. No.</a:t>
                      </a:r>
                      <a:endParaRPr lang="en-IN" sz="1000" b="1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1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Feature</a:t>
                      </a:r>
                      <a:endParaRPr lang="en-IN" sz="1000" b="1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1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Data Type</a:t>
                      </a:r>
                      <a:endParaRPr lang="en-IN" sz="1000" b="1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1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Description</a:t>
                      </a:r>
                      <a:endParaRPr lang="en-IN" sz="1000" b="1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1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Service time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Numeric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Employee’s service time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8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9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Age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Numeric</a:t>
                      </a:r>
                      <a:endParaRPr kumimoji="0" lang="en-I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Employee’s age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8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10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Workload average/day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Numeric</a:t>
                      </a:r>
                      <a:endParaRPr kumimoji="0" lang="en-I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Employee’s workload average/day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3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11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Hit target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Numeric</a:t>
                      </a:r>
                      <a:endParaRPr kumimoji="0" lang="en-I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Employee’s hit target in current role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1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12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Disciplinary failure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Numeric</a:t>
                      </a:r>
                      <a:endParaRPr kumimoji="0" lang="en-I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Employee’s disciplinary failure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91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13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Education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Numeric</a:t>
                      </a:r>
                      <a:endParaRPr kumimoji="0" lang="en-I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Employee’s education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14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Son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Numeric</a:t>
                      </a:r>
                      <a:endParaRPr kumimoji="0" lang="en-I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Employee’s number of sons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15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Social drinker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Numeric</a:t>
                      </a:r>
                      <a:endParaRPr kumimoji="0" lang="en-I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Whether employee is drinker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30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16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Social Smoker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Numeric</a:t>
                      </a:r>
                      <a:endParaRPr kumimoji="0" lang="en-I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Whether employee is smoker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1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61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C837A0-07B0-4CEF-BB07-7297AF56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Dictionary: </a:t>
            </a:r>
            <a:r>
              <a:rPr lang="en-US" dirty="0" err="1"/>
              <a:t>AbsenteeismAtWork</a:t>
            </a:r>
            <a:r>
              <a:rPr lang="en-US" dirty="0"/>
              <a:t> Data (contd.)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01993C-8374-4E9F-AAFD-D53BEFF9C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659414"/>
              </p:ext>
            </p:extLst>
          </p:nvPr>
        </p:nvGraphicFramePr>
        <p:xfrm>
          <a:off x="1158000" y="1190730"/>
          <a:ext cx="6828000" cy="2250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0759">
                  <a:extLst>
                    <a:ext uri="{9D8B030D-6E8A-4147-A177-3AD203B41FA5}">
                      <a16:colId xmlns:a16="http://schemas.microsoft.com/office/drawing/2014/main" val="2711905622"/>
                    </a:ext>
                  </a:extLst>
                </a:gridCol>
                <a:gridCol w="1620978">
                  <a:extLst>
                    <a:ext uri="{9D8B030D-6E8A-4147-A177-3AD203B41FA5}">
                      <a16:colId xmlns:a16="http://schemas.microsoft.com/office/drawing/2014/main" val="820436497"/>
                    </a:ext>
                  </a:extLst>
                </a:gridCol>
                <a:gridCol w="1306460">
                  <a:extLst>
                    <a:ext uri="{9D8B030D-6E8A-4147-A177-3AD203B41FA5}">
                      <a16:colId xmlns:a16="http://schemas.microsoft.com/office/drawing/2014/main" val="2890884133"/>
                    </a:ext>
                  </a:extLst>
                </a:gridCol>
                <a:gridCol w="2889803">
                  <a:extLst>
                    <a:ext uri="{9D8B030D-6E8A-4147-A177-3AD203B41FA5}">
                      <a16:colId xmlns:a16="http://schemas.microsoft.com/office/drawing/2014/main" val="3744639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1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S. No.</a:t>
                      </a:r>
                      <a:endParaRPr lang="en-IN" sz="1000" b="1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1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Feature</a:t>
                      </a:r>
                      <a:endParaRPr lang="en-IN" sz="1000" b="1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1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Data Type</a:t>
                      </a:r>
                      <a:endParaRPr lang="en-IN" sz="1000" b="1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1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Description</a:t>
                      </a:r>
                      <a:endParaRPr lang="en-IN" sz="1000" b="1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1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17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Pet</a:t>
                      </a:r>
                      <a:endParaRPr kumimoji="0" lang="en-IN" sz="1000" b="0" i="0" u="none" strike="noStrike" kern="0" cap="none" spc="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Numeric</a:t>
                      </a:r>
                      <a:endParaRPr kumimoji="0" lang="en-I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Number of pets that employee has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8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18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Numeric</a:t>
                      </a:r>
                      <a:endParaRPr kumimoji="0" lang="en-I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Employee’s weight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8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19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Numeric</a:t>
                      </a:r>
                      <a:endParaRPr kumimoji="0" lang="en-I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Employee’s height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3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20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Body mass index</a:t>
                      </a:r>
                      <a:endParaRPr kumimoji="0" lang="en-IN" sz="1000" b="0" i="0" u="none" strike="noStrike" kern="0" cap="none" spc="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Numeric</a:t>
                      </a:r>
                      <a:endParaRPr kumimoji="0" lang="en-I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Employee’s </a:t>
                      </a:r>
                      <a:r>
                        <a:rPr lang="en-US" sz="1000" b="0" i="0" u="none" strike="noStrike" cap="none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bmi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1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21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Absenteeism time in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Numeric</a:t>
                      </a:r>
                      <a:endParaRPr kumimoji="0" lang="en-I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Employee’s absenteeism time in hours</a:t>
                      </a:r>
                      <a:endParaRPr lang="en-IN" sz="1000" b="0" i="0" u="none" strike="noStrike" cap="none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913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70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198B2-0139-4687-9307-4AF6CB6E56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253592" y="284565"/>
            <a:ext cx="4000624" cy="580849"/>
          </a:xfrm>
        </p:spPr>
        <p:txBody>
          <a:bodyPr/>
          <a:lstStyle/>
          <a:p>
            <a:pPr marL="342900" indent="-238125" defTabSz="685772">
              <a:spcBef>
                <a:spcPts val="900"/>
              </a:spcBef>
            </a:pPr>
            <a:r>
              <a:rPr lang="en-US" dirty="0">
                <a:ea typeface="+mj-lt"/>
                <a:cs typeface="+mj-lt"/>
              </a:rPr>
              <a:t>Technical Goals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1195A-6D71-4E79-97F9-500917BE8DA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253592" y="865414"/>
            <a:ext cx="4472807" cy="3334569"/>
          </a:xfrm>
        </p:spPr>
        <p:txBody>
          <a:bodyPr/>
          <a:lstStyle/>
          <a:p>
            <a:pPr marL="390525" indent="-285750" defTabSz="685772">
              <a:spcBef>
                <a:spcPts val="900"/>
              </a:spcBef>
              <a:buSzPct val="120000"/>
            </a:pPr>
            <a:r>
              <a:rPr lang="en-US" sz="1400" dirty="0"/>
              <a:t>Understand the data very well. Do all transformations / data engineering / etc. wherever applicable </a:t>
            </a:r>
          </a:p>
          <a:p>
            <a:pPr marL="390525" indent="-285750" defTabSz="685772">
              <a:spcBef>
                <a:spcPts val="900"/>
              </a:spcBef>
              <a:buSzPct val="120000"/>
            </a:pPr>
            <a:r>
              <a:rPr lang="en-US" dirty="0"/>
              <a:t>Perform Exploratory Data Analysis (EDA)</a:t>
            </a:r>
          </a:p>
          <a:p>
            <a:pPr marL="390525" indent="-285750" defTabSz="685772">
              <a:spcBef>
                <a:spcPts val="900"/>
              </a:spcBef>
              <a:buSzPct val="120000"/>
            </a:pPr>
            <a:r>
              <a:rPr lang="en-US" dirty="0"/>
              <a:t>Carry out all the Data mining tasks</a:t>
            </a:r>
          </a:p>
          <a:p>
            <a:pPr marL="390525" indent="-285750" defTabSz="685772">
              <a:spcBef>
                <a:spcPts val="900"/>
              </a:spcBef>
              <a:buSzPct val="120000"/>
            </a:pPr>
            <a:r>
              <a:rPr lang="en-US" sz="1400" dirty="0"/>
              <a:t>Identify the salient features that will determine the best results</a:t>
            </a:r>
          </a:p>
          <a:p>
            <a:pPr marL="390525" indent="-285750" defTabSz="685772">
              <a:spcBef>
                <a:spcPts val="900"/>
              </a:spcBef>
              <a:buSzPct val="120000"/>
            </a:pPr>
            <a:r>
              <a:rPr lang="en-US" sz="1400" dirty="0"/>
              <a:t>Perform the model evaluation to select the appropriate algorithms</a:t>
            </a:r>
          </a:p>
          <a:p>
            <a:pPr marL="390525" indent="-285750" defTabSz="685772">
              <a:spcBef>
                <a:spcPts val="900"/>
              </a:spcBef>
              <a:buSzPct val="120000"/>
            </a:pPr>
            <a:endParaRPr lang="en-US" sz="1400" dirty="0"/>
          </a:p>
          <a:p>
            <a:pPr marL="390525" indent="-285750" defTabSz="685772">
              <a:spcBef>
                <a:spcPts val="900"/>
              </a:spcBef>
              <a:buSzPct val="120000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576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936481"/>
      </p:ext>
    </p:extLst>
  </p:cSld>
  <p:clrMapOvr>
    <a:masterClrMapping/>
  </p:clrMapOvr>
</p:sld>
</file>

<file path=ppt/theme/theme1.xml><?xml version="1.0" encoding="utf-8"?>
<a:theme xmlns:a="http://schemas.openxmlformats.org/drawingml/2006/main" name="StackRout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EC4B2"/>
      </a:accent3>
      <a:accent4>
        <a:srgbClr val="A2FFE8"/>
      </a:accent4>
      <a:accent5>
        <a:srgbClr val="1C3678"/>
      </a:accent5>
      <a:accent6>
        <a:srgbClr val="FF5A26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6BB1CA81-A829-4B1F-A2D1-278CF9EEF399}" vid="{7BD185B8-1275-4EAB-8865-08AD561474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18f8198-02fb-408b-a649-baf04150ea28">
      <Terms xmlns="http://schemas.microsoft.com/office/infopath/2007/PartnerControls"/>
    </lcf76f155ced4ddcb4097134ff3c332f>
    <TaxCatchAll xmlns="0f01b7b4-d4b6-47da-93c5-cffa90a406b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0C9320661FCB478F077E19A50F7652" ma:contentTypeVersion="15" ma:contentTypeDescription="Create a new document." ma:contentTypeScope="" ma:versionID="9b83e744d6f4d5780b25a4e265950778">
  <xsd:schema xmlns:xsd="http://www.w3.org/2001/XMLSchema" xmlns:xs="http://www.w3.org/2001/XMLSchema" xmlns:p="http://schemas.microsoft.com/office/2006/metadata/properties" xmlns:ns2="0f01b7b4-d4b6-47da-93c5-cffa90a406b9" xmlns:ns3="b18f8198-02fb-408b-a649-baf04150ea28" targetNamespace="http://schemas.microsoft.com/office/2006/metadata/properties" ma:root="true" ma:fieldsID="8b5fb20de8d8fdea3fd4f9d83e83c7be" ns2:_="" ns3:_="">
    <xsd:import namespace="0f01b7b4-d4b6-47da-93c5-cffa90a406b9"/>
    <xsd:import namespace="b18f8198-02fb-408b-a649-baf04150ea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01b7b4-d4b6-47da-93c5-cffa90a406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49927f78-51af-4269-a9ee-61034ef6eb35}" ma:internalName="TaxCatchAll" ma:showField="CatchAllData" ma:web="0f01b7b4-d4b6-47da-93c5-cffa90a406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f8198-02fb-408b-a649-baf04150ea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2645f41-64df-47aa-89c1-bfa24a5dcf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2C1CC9-7427-46A0-9B64-86B4C220D998}">
  <ds:schemaRefs>
    <ds:schemaRef ds:uri="http://schemas.microsoft.com/office/2006/documentManagement/types"/>
    <ds:schemaRef ds:uri="http://purl.org/dc/terms/"/>
    <ds:schemaRef ds:uri="http://purl.org/dc/dcmitype/"/>
    <ds:schemaRef ds:uri="0f01b7b4-d4b6-47da-93c5-cffa90a406b9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18f8198-02fb-408b-a649-baf04150ea2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E1C5AC1-8D46-4015-9966-D0B397B6B7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6D91CE-73F0-4257-BB98-433C9B1D3C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01b7b4-d4b6-47da-93c5-cffa90a406b9"/>
    <ds:schemaRef ds:uri="b18f8198-02fb-408b-a649-baf04150ea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NIIT Stackroute Sprint</Template>
  <TotalTime>427</TotalTime>
  <Words>438</Words>
  <Application>Microsoft Office PowerPoint</Application>
  <PresentationFormat>On-screen Show (16:9)</PresentationFormat>
  <Paragraphs>116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StackRoute</vt:lpstr>
      <vt:lpstr>Project Brief Clustering - Employee Segmentation on  Absenteeism </vt:lpstr>
      <vt:lpstr>Employee Absenteeism Clustering</vt:lpstr>
      <vt:lpstr>PowerPoint Presentation</vt:lpstr>
      <vt:lpstr>Data Dictionary: AbsenteeismAtWork Data</vt:lpstr>
      <vt:lpstr>Data Dictionary: AbsenteeismAtWork Data (contd.)</vt:lpstr>
      <vt:lpstr>Data Dictionary: AbsenteeismAtWork Data (contd.)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Describtive and Classical Methods</dc:title>
  <dc:creator>Kugler, Sabine</dc:creator>
  <cp:lastModifiedBy>Lopamudra Bera</cp:lastModifiedBy>
  <cp:revision>79</cp:revision>
  <dcterms:created xsi:type="dcterms:W3CDTF">2021-08-31T10:46:29Z</dcterms:created>
  <dcterms:modified xsi:type="dcterms:W3CDTF">2022-04-07T05:55:47Z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0x010100D80C9320661FCB478F077E19A50F7652</vt:lpwstr>
  </property>
  <property fmtid="{D5CDD505-2E9C-101B-9397-08002B2CF9AE}" pid="3" name="MediaServiceImageTags">
    <vt:lpwstr/>
  </property>
</Properties>
</file>