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3673" autoAdjust="0"/>
  </p:normalViewPr>
  <p:slideViewPr>
    <p:cSldViewPr snapToGrid="0" snapToObjects="1">
      <p:cViewPr varScale="1">
        <p:scale>
          <a:sx n="65" d="100"/>
          <a:sy n="65" d="100"/>
        </p:scale>
        <p:origin x="68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3FAAA-95DE-4C58-A3D2-FDCBD711DC9E}"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62FBF-258D-46A6-9AA4-EF0B4FADE2FE}" type="slidenum">
              <a:rPr lang="en-IN" smtClean="0"/>
              <a:t>‹#›</a:t>
            </a:fld>
            <a:endParaRPr lang="en-IN"/>
          </a:p>
        </p:txBody>
      </p:sp>
    </p:spTree>
    <p:extLst>
      <p:ext uri="{BB962C8B-B14F-4D97-AF65-F5344CB8AC3E}">
        <p14:creationId xmlns:p14="http://schemas.microsoft.com/office/powerpoint/2010/main" val="268121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062FBF-258D-46A6-9AA4-EF0B4FADE2FE}" type="slidenum">
              <a:rPr lang="en-IN" smtClean="0"/>
              <a:t>1</a:t>
            </a:fld>
            <a:endParaRPr lang="en-IN"/>
          </a:p>
        </p:txBody>
      </p:sp>
    </p:spTree>
    <p:extLst>
      <p:ext uri="{BB962C8B-B14F-4D97-AF65-F5344CB8AC3E}">
        <p14:creationId xmlns:p14="http://schemas.microsoft.com/office/powerpoint/2010/main" val="119593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Most Selling Product</a:t>
            </a:r>
            <a:endParaRPr dirty="0"/>
          </a:p>
          <a:p>
            <a:r>
              <a:rPr b="0" dirty="0"/>
              <a:t>No alt text provided</a:t>
            </a:r>
            <a:endParaRPr dirty="0"/>
          </a:p>
          <a:p>
            <a:endParaRPr dirty="0"/>
          </a:p>
          <a:p>
            <a:r>
              <a:rPr b="1" dirty="0"/>
              <a:t>Top 10 Products by sales</a:t>
            </a:r>
            <a:endParaRPr dirty="0"/>
          </a:p>
          <a:p>
            <a:r>
              <a:rPr b="0" dirty="0"/>
              <a:t>No alt text provided</a:t>
            </a:r>
            <a:endParaRPr dirty="0"/>
          </a:p>
          <a:p>
            <a:endParaRPr dirty="0"/>
          </a:p>
          <a:p>
            <a:r>
              <a:rPr b="1" dirty="0"/>
              <a:t>Most Profitable Products</a:t>
            </a:r>
            <a:endParaRPr dirty="0"/>
          </a:p>
          <a:p>
            <a:r>
              <a:rPr b="0" dirty="0"/>
              <a:t>No alt text provided</a:t>
            </a:r>
            <a:endParaRPr dirty="0"/>
          </a:p>
          <a:p>
            <a:endParaRPr dirty="0"/>
          </a:p>
          <a:p>
            <a:r>
              <a:rPr b="1" dirty="0"/>
              <a:t>Year, Quarter and Month wise filtering</a:t>
            </a:r>
            <a:endParaRPr dirty="0"/>
          </a:p>
          <a:p>
            <a:r>
              <a:rPr b="0" dirty="0"/>
              <a:t>No alt text provided</a:t>
            </a:r>
            <a:endParaRPr dirty="0"/>
          </a:p>
          <a:p>
            <a:endParaRPr dirty="0"/>
          </a:p>
          <a:p>
            <a:r>
              <a:rPr b="1" dirty="0"/>
              <a:t>Region, Country and State wise filtering</a:t>
            </a:r>
            <a:endParaRPr dirty="0"/>
          </a:p>
          <a:p>
            <a:r>
              <a:rPr b="0" dirty="0"/>
              <a:t>No alt text provided</a:t>
            </a:r>
            <a:endParaRPr dirty="0"/>
          </a:p>
          <a:p>
            <a:endParaRPr dirty="0"/>
          </a:p>
          <a:p>
            <a:r>
              <a:rPr b="1" dirty="0"/>
              <a:t>Category and SubCategory wise filtering</a:t>
            </a:r>
            <a:endParaRPr dirty="0"/>
          </a:p>
          <a:p>
            <a:r>
              <a:rPr b="0" dirty="0"/>
              <a:t>No alt text provided</a:t>
            </a:r>
            <a:endParaRPr dirty="0"/>
          </a:p>
          <a:p>
            <a:endParaRPr dirty="0"/>
          </a:p>
          <a:p>
            <a:r>
              <a:rPr b="1" dirty="0"/>
              <a:t>Segment wise filtering</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Profit</a:t>
            </a:r>
            <a:endParaRPr dirty="0"/>
          </a:p>
          <a:p>
            <a:r>
              <a:rPr b="0" dirty="0"/>
              <a:t>No alt text provided</a:t>
            </a:r>
            <a:endParaRPr dirty="0"/>
          </a:p>
          <a:p>
            <a:endParaRPr dirty="0"/>
          </a:p>
          <a:p>
            <a:r>
              <a:rPr b="1" dirty="0"/>
              <a:t>Total Quantity</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Total Discount</a:t>
            </a:r>
            <a:endParaRPr dirty="0"/>
          </a:p>
          <a:p>
            <a:r>
              <a:rPr b="0" dirty="0"/>
              <a:t>No alt text provided</a:t>
            </a:r>
            <a:endParaRPr dirty="0"/>
          </a:p>
          <a:p>
            <a:endParaRPr dirty="0"/>
          </a:p>
          <a:p>
            <a:r>
              <a:rPr b="1" dirty="0"/>
              <a:t>Shipping Modes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Country By sales</a:t>
            </a:r>
            <a:endParaRPr dirty="0"/>
          </a:p>
          <a:p>
            <a:r>
              <a:rPr b="0" dirty="0"/>
              <a:t>No alt text provided</a:t>
            </a:r>
            <a:endParaRPr dirty="0"/>
          </a:p>
          <a:p>
            <a:endParaRPr dirty="0"/>
          </a:p>
          <a:p>
            <a:r>
              <a:rPr b="1" dirty="0"/>
              <a:t>Average shipping cost for Top 10 country</a:t>
            </a:r>
            <a:endParaRPr dirty="0"/>
          </a:p>
          <a:p>
            <a:r>
              <a:rPr b="0" dirty="0"/>
              <a:t>No alt text provided</a:t>
            </a:r>
            <a:endParaRPr dirty="0"/>
          </a:p>
          <a:p>
            <a:endParaRPr dirty="0"/>
          </a:p>
          <a:p>
            <a:r>
              <a:rPr b="1" dirty="0"/>
              <a:t>Market sold most products</a:t>
            </a:r>
            <a:endParaRPr dirty="0"/>
          </a:p>
          <a:p>
            <a:r>
              <a:rPr b="0" dirty="0"/>
              <a:t>No alt text provided</a:t>
            </a:r>
            <a:endParaRPr dirty="0"/>
          </a:p>
          <a:p>
            <a:endParaRPr dirty="0"/>
          </a:p>
          <a:p>
            <a:r>
              <a:rPr b="1" dirty="0"/>
              <a:t>Sales, Profit and Quantity by 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8a965f4c-ac33-4678-b016-fa9bb2c39d1c?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a965f4c-ac33-4678-b016-fa9bb2c39d1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a965f4c-ac33-4678-b016-fa9bb2c39d1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44" y="392370"/>
            <a:ext cx="11654780" cy="6185411"/>
          </a:xfrm>
          <a:prstGeom prst="rect">
            <a:avLst/>
          </a:prstGeom>
        </p:spPr>
      </p:pic>
      <p:sp>
        <p:nvSpPr>
          <p:cNvPr id="12" name="Title 1"/>
          <p:cNvSpPr txBox="1">
            <a:spLocks noGrp="1"/>
          </p:cNvSpPr>
          <p:nvPr>
            <p:ph type="title" idx="4294967295"/>
          </p:nvPr>
        </p:nvSpPr>
        <p:spPr>
          <a:xfrm>
            <a:off x="853448" y="2726826"/>
            <a:ext cx="4813299" cy="786581"/>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Sales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79538452-4286-02F3-5C0A-6CF8EC930174}"/>
              </a:ext>
            </a:extLst>
          </p:cNvPr>
          <p:cNvSpPr txBox="1"/>
          <p:nvPr/>
        </p:nvSpPr>
        <p:spPr>
          <a:xfrm>
            <a:off x="905267" y="5045542"/>
            <a:ext cx="1996637" cy="646331"/>
          </a:xfrm>
          <a:prstGeom prst="rect">
            <a:avLst/>
          </a:prstGeom>
          <a:noFill/>
        </p:spPr>
        <p:txBody>
          <a:bodyPr wrap="square" rtlCol="0">
            <a:spAutoFit/>
          </a:bodyPr>
          <a:lstStyle/>
          <a:p>
            <a:r>
              <a:rPr lang="en-US" dirty="0">
                <a:solidFill>
                  <a:srgbClr val="FFFF00"/>
                </a:solidFill>
              </a:rPr>
              <a:t>Prepared By</a:t>
            </a:r>
          </a:p>
          <a:p>
            <a:r>
              <a:rPr lang="en-US" dirty="0">
                <a:solidFill>
                  <a:srgbClr val="FFFF00"/>
                </a:solidFill>
              </a:rPr>
              <a:t>Akshay Kumar A j</a:t>
            </a:r>
            <a:endParaRPr lang="en-IN" dirty="0">
              <a:solidFill>
                <a:srgbClr val="FFFF00"/>
              </a:solidFill>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st Selling Product ,Top 10 Products by sales ,Most Profitable Products ,Year, Quarter and Month wise filtering ,Region, Country and State wise filtering ,Category and SubCategory wise filtering ,Segment wise filtering ,textbox ,Total Sales ,Total Profit ,Total Quantity ,map ,Total Discount ,Shipping Mod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Country By sales ,Average shipping cost for Top 10 country ,Market sold most products ,Sales, Profit and Quantity by Year ,slicer ,slice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182</Words>
  <Application>Microsoft Office PowerPoint</Application>
  <PresentationFormat>Widescreen</PresentationFormat>
  <Paragraphs>74</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Segoe UI Light</vt:lpstr>
      <vt:lpstr>Custom Design</vt:lpstr>
      <vt:lpstr>Sales Analysis</vt:lpstr>
      <vt:lpstr>Page 1</vt:lpstr>
      <vt:lpstr>Page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Akshay J</cp:lastModifiedBy>
  <cp:revision>5</cp:revision>
  <dcterms:created xsi:type="dcterms:W3CDTF">2016-09-04T11:54:55Z</dcterms:created>
  <dcterms:modified xsi:type="dcterms:W3CDTF">2023-07-17T08:18:11Z</dcterms:modified>
</cp:coreProperties>
</file>