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6AFD7B-A828-4BCB-8585-1099B8E4E4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09B144-6BF3-4954-903D-6B56BDEBAA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E37FCE-2BDF-4C35-BDE4-A236D4851F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CD1A1-A658-49DC-8609-C452695F7A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EA0CC3-091C-4E39-9520-4986F7B0CB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A146F1-1FB0-4A71-99C3-7F61EBC315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F0DEC3-8D08-415E-84A8-DBD5053E86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D67F11-1A9B-4208-9B82-79040628F7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1DC3EE-8D6C-458D-8868-6A1E3E65F8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1B1CFC-DAD5-4F80-BDF8-E9FD0ECF4E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B9AB7E-1BC2-4859-A755-875E09003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8F3637-1359-43C2-8B32-B28886CEE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4E00D3-5F5D-4096-B387-CF7A2690D0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BBB064-5986-47E0-AE64-B0AC9D030E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168BCD-7756-4F07-BF36-31E03A1266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E2CF74-518D-4C02-8567-FF29FC6AF8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FA2DCF-F616-4A2C-A7F3-ECB0C48113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785561-C242-4ED1-B79E-65E8F363D6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4A9CED-ECFD-4979-9C54-6DF02D7BE4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54B054-A761-4898-867F-2BA6958C8D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93CD40-DC0D-402F-B348-311C7A499E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A9D506-CAC8-43A5-9B17-BE1CA80075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310A8D-0800-45DB-B523-5188467022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5BCCC7-B607-4B01-BA41-FFEB01E375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AA007C-0FBA-4D21-BF18-4A872A5F8F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DEA537-0EAA-4642-97C2-93CC001B8F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0C531A-10AE-496B-B6FB-32FB71025C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C47383-3915-4400-9FE7-919C416BC7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39EB9D-3966-41EB-B40F-8330F5A182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C78D68-484C-4A26-B220-AC2A2BE33D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4E133-C2B8-4A5D-8AF6-506DDB952C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5CE2A2-B7F7-4106-B65D-3667601000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EBEAC-B0AC-420A-BAB7-579BE95511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730B8-8F1C-4282-809C-534FADE17E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0A4B71-FEB9-4844-849E-674FFA4272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5CB4F4-CC8C-4606-A98D-DC968FC702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363685-4CED-494D-81BA-DF16E31D844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C819C8-CE87-4AF4-8325-A7D63EAEEA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AF93A3-B4E5-44DD-B520-BFABCB3ACC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Finance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Flash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Currenc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Analysi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Analysis </a:t>
            </a: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Report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Decisio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 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6" name="Table 3"/>
          <p:cNvGraphicFramePr/>
          <p:nvPr/>
        </p:nvGraphicFramePr>
        <p:xfrm>
          <a:off x="914400" y="914400"/>
          <a:ext cx="7314840" cy="36069120"/>
        </p:xfrm>
        <a:graphic>
          <a:graphicData uri="http://schemas.openxmlformats.org/drawingml/2006/table">
            <a:tbl>
              <a:tblPr/>
              <a:tblGrid>
                <a:gridCol w="2438280"/>
                <a:gridCol w="2438280"/>
                <a:gridCol w="2438280"/>
              </a:tblGrid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Closing Price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Decision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26,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89.9024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23,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89.611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22,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89.675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21,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89.478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20,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89.403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19,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89.378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16,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89.357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15,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89.036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14,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88.862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13,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89.31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12,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89.444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09,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89.278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08,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89.401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07,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89.261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06,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89.121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05,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89.2182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02,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90.084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Feb 01,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89.618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31,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90.049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30,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90.025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29,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90.124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26,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25,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90.346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24,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90.283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23,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90.306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22,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89.4372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19,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90.386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18,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90.442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17,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90.313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16,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90.648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15,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90.663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12,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91.144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11,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91.041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10,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90.803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09,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90.858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08,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89.7557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05,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91.036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04,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90.98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03,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91.058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02,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91.142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 01, 2024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91.79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29,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91.897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28,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92.415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27,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90.6702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26,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90.6702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25,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90.6702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22,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91.317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21,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90.959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20,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91.149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19,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90.674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18,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90.0414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15,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91.487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14,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90.557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13,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89.968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12,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89.63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11,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88.9095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08,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89.872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07,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89.667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06,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89.862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05,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90.302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04,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89.747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 01,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90.651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30,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91.214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29,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91.563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28,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91.196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27,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91.098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24,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90.803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23,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90.883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22,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90.826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21,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91.118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20,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89.4732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17,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90.131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16,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90.126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15,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90.166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14,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88.94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13,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87.9352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10,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88.738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09,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89.05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08,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88.95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07,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89.122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06,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89.109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03,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88.294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02,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88.047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Nov 01,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87.983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31,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88.286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30,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86.858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26,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25,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87.942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24,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87.858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23,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88.484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22,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88.042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19,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87.901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18,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87.642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17,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87.948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16,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87.749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15,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86.5582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NEUTRAL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12,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87.646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11,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88.319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10,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88.198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Oct 09, 2023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88.013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Closing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Price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Trend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" descr="closing_price_trend.png"/>
          <p:cNvPicPr/>
          <p:nvPr/>
        </p:nvPicPr>
        <p:blipFill>
          <a:blip r:embed="rId1"/>
          <a:stretch/>
        </p:blipFill>
        <p:spPr>
          <a:xfrm>
            <a:off x="914400" y="1417320"/>
            <a:ext cx="731484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2024-02-26T22:52:27Z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