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be79483bbea4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be79483bbea4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dbe79483bbea4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dbe79483bbea4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f4ee3ca032ba55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f4ee3ca032ba55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4ee3ca032ba55a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4ee3ca032ba55a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4ee3ca032ba55a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4ee3ca032ba55a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5860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Poppins"/>
                <a:ea typeface="Poppins"/>
                <a:cs typeface="Poppins"/>
                <a:sym typeface="Poppins"/>
              </a:rPr>
              <a:t>SALES ANA</a:t>
            </a:r>
            <a:r>
              <a:rPr b="1" lang="en" sz="4500">
                <a:latin typeface="Poppins"/>
                <a:ea typeface="Poppins"/>
                <a:cs typeface="Poppins"/>
                <a:sym typeface="Poppins"/>
              </a:rPr>
              <a:t>LYST SYSTEM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2298"/>
            <a:ext cx="3011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Team Members :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B.M.Krithik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Akshaya P L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Aaryan M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84746"/>
            <a:ext cx="85206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latin typeface="Poppins"/>
                <a:ea typeface="Poppins"/>
                <a:cs typeface="Poppins"/>
                <a:sym typeface="Poppins"/>
              </a:rPr>
              <a:t>OBJECTIVE AND DOMAIN</a:t>
            </a:r>
            <a:endParaRPr b="1" sz="39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28450"/>
            <a:ext cx="85206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primary objective of this Python project is to conduct a comprehensive sales analysis using the powerful data manipulation library, Pandas.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project aims to extract meaningful insights from a dataset containing sales data, providing a detailed understanding of various aspects related to sales performance.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15652" y="3396938"/>
            <a:ext cx="62883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Domain: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Business intelligence and data analytics for sales management, particularly applicable to retail, e-commerce, and sales-driven industries.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881344"/>
            <a:ext cx="8520600" cy="4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Python:Python serves as the primary programming language for this project, offering readability and versatility in data analysis tasks.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Pandas:Pandas, a powerful data manipulation library, is utilized for data cleaning, preprocessing, and exploratory data analysis, providing efficient tools for handling and analyzing structured data.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NumPy:NumPy is employed for numerical operations and array manipulations, complementing Pandas functionalities in handling large datasets efficiently.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Matplotlib and Seaborn:Matplotlib and Seaborn are employed for data visualization, enabling the creation of insightful charts and graphs to represent trends, patterns, and insights uncovered during the analysis.</a:t>
            </a:r>
            <a:endParaRPr sz="1600"/>
          </a:p>
        </p:txBody>
      </p:sp>
      <p:sp>
        <p:nvSpPr>
          <p:cNvPr id="68" name="Google Shape;68;p15"/>
          <p:cNvSpPr txBox="1"/>
          <p:nvPr/>
        </p:nvSpPr>
        <p:spPr>
          <a:xfrm>
            <a:off x="0" y="41756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PROGRAMMING LANGUAGE AND PACKAGES USED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650" y="557837"/>
            <a:ext cx="1813108" cy="40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94775" y="360186"/>
            <a:ext cx="9144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Architecture diagram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94771" y="1115663"/>
            <a:ext cx="555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Sales Dataset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|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Ingestion --&gt; Data Cleaning &amp; Preprocessing --&gt; Exploratory Data Analysis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|                                                |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v                                                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Product Analysis &lt;-- Customer Segmentation &lt;-- Time-Series Analysis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|                     (Optional)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v                                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Geographical Analysis (Optional)     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|                                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v                                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Machine Learning Module (</a:t>
            </a:r>
            <a:r>
              <a:rPr lang="en" sz="1200">
                <a:solidFill>
                  <a:schemeClr val="dk2"/>
                </a:solidFill>
              </a:rPr>
              <a:t>Optional</a:t>
            </a:r>
            <a:r>
              <a:rPr lang="en" sz="1200">
                <a:solidFill>
                  <a:schemeClr val="dk2"/>
                </a:solidFill>
              </a:rPr>
              <a:t>)    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|                                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v                                               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Jupyter Notebooks &lt;-- Output/Insights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1856850" y="-555237"/>
            <a:ext cx="54303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Module split up</a:t>
            </a:r>
            <a:endParaRPr sz="29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215727"/>
            <a:ext cx="85206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Module:Task: Ingest and clean the sales dataset for analysis.Components:Data Ingestion (Retrieve data from source). Data Cleaning and Preprocessing (Handle missing values, outliers, data integrity)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Module:Task: Uncover insights and patterns within the sales dataset. Components:Descriptive statisticsData visualizations (Matplotlib and Seaborn)Trend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and Insights Module:Task: Calculate key sales performance metrics and generate actionable insights.   Components:Sales Performance Metrics CalculationProduct AnalysisCustomer Segmentation (Optional: Time-Series Analysis, Geographical Analysis, or Machine Learning)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