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18"/>
  </p:notesMasterIdLst>
  <p:sldIdLst>
    <p:sldId id="256" r:id="rId2"/>
    <p:sldId id="259" r:id="rId3"/>
    <p:sldId id="260" r:id="rId4"/>
    <p:sldId id="261" r:id="rId5"/>
    <p:sldId id="262" r:id="rId6"/>
    <p:sldId id="265" r:id="rId7"/>
    <p:sldId id="266" r:id="rId8"/>
    <p:sldId id="269" r:id="rId9"/>
    <p:sldId id="280" r:id="rId10"/>
    <p:sldId id="281" r:id="rId11"/>
    <p:sldId id="282" r:id="rId12"/>
    <p:sldId id="283" r:id="rId13"/>
    <p:sldId id="284" r:id="rId14"/>
    <p:sldId id="285" r:id="rId15"/>
    <p:sldId id="286" r:id="rId16"/>
    <p:sldId id="273"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EDE05C-6077-49BC-BD20-0A7991602E03}">
  <a:tblStyle styleId="{9BEDE05C-6077-49BC-BD20-0A7991602E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228"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9538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0150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7054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47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8498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0627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479cb4777d_1_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1479cb4777d_1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479cb4777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479cb4777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479cb4777d_1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479cb4777d_1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479cb4777d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479cb4777d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1479cb4777d_1_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1479cb4777d_1_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1479cb4777d_1_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1479cb4777d_1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630000"/>
            <a:ext cx="9144000" cy="388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1392513"/>
            <a:ext cx="4318200" cy="18999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5200"/>
              <a:buNone/>
              <a:defRPr sz="44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3591301"/>
            <a:ext cx="4318200" cy="4758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a:spLocks noGrp="1"/>
          </p:cNvSpPr>
          <p:nvPr>
            <p:ph type="pic" idx="2"/>
          </p:nvPr>
        </p:nvSpPr>
        <p:spPr>
          <a:xfrm>
            <a:off x="5372950" y="627150"/>
            <a:ext cx="3771000" cy="38835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28"/>
        <p:cNvGrpSpPr/>
        <p:nvPr/>
      </p:nvGrpSpPr>
      <p:grpSpPr>
        <a:xfrm>
          <a:off x="0" y="0"/>
          <a:ext cx="0" cy="0"/>
          <a:chOff x="0" y="0"/>
          <a:chExt cx="0" cy="0"/>
        </a:xfrm>
      </p:grpSpPr>
      <p:sp>
        <p:nvSpPr>
          <p:cNvPr id="129" name="Google Shape;129;p22"/>
          <p:cNvSpPr/>
          <p:nvPr/>
        </p:nvSpPr>
        <p:spPr>
          <a:xfrm>
            <a:off x="0" y="315550"/>
            <a:ext cx="9144000" cy="451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txBox="1">
            <a:spLocks noGrp="1"/>
          </p:cNvSpPr>
          <p:nvPr>
            <p:ph type="subTitle" idx="1"/>
          </p:nvPr>
        </p:nvSpPr>
        <p:spPr>
          <a:xfrm>
            <a:off x="2035350" y="1760462"/>
            <a:ext cx="2248800" cy="458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200"/>
              <a:buFont typeface="Alata"/>
              <a:buNone/>
              <a:defRPr sz="2200">
                <a:solidFill>
                  <a:schemeClr val="dk1"/>
                </a:solidFill>
                <a:latin typeface="Maven Pro"/>
                <a:ea typeface="Maven Pro"/>
                <a:cs typeface="Maven Pro"/>
                <a:sym typeface="Maven Pro"/>
              </a:defRPr>
            </a:lvl1pPr>
            <a:lvl2pPr lvl="1" rtl="0">
              <a:spcBef>
                <a:spcPts val="0"/>
              </a:spcBef>
              <a:spcAft>
                <a:spcPts val="0"/>
              </a:spcAft>
              <a:buClr>
                <a:schemeClr val="lt2"/>
              </a:buClr>
              <a:buSzPts val="2200"/>
              <a:buFont typeface="Alata"/>
              <a:buNone/>
              <a:defRPr sz="2200" b="1">
                <a:solidFill>
                  <a:schemeClr val="lt2"/>
                </a:solidFill>
                <a:latin typeface="Alata"/>
                <a:ea typeface="Alata"/>
                <a:cs typeface="Alata"/>
                <a:sym typeface="Alata"/>
              </a:defRPr>
            </a:lvl2pPr>
            <a:lvl3pPr lvl="2"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3pPr>
            <a:lvl4pPr lvl="3"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4pPr>
            <a:lvl5pPr lvl="4"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5pPr>
            <a:lvl6pPr lvl="5"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6pPr>
            <a:lvl7pPr lvl="6"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7pPr>
            <a:lvl8pPr lvl="7"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8pPr>
            <a:lvl9pPr lvl="8" rtl="0">
              <a:spcBef>
                <a:spcPts val="1600"/>
              </a:spcBef>
              <a:spcAft>
                <a:spcPts val="1600"/>
              </a:spcAft>
              <a:buClr>
                <a:schemeClr val="lt2"/>
              </a:buClr>
              <a:buSzPts val="2200"/>
              <a:buFont typeface="Alata"/>
              <a:buNone/>
              <a:defRPr sz="2200" b="1">
                <a:solidFill>
                  <a:schemeClr val="lt2"/>
                </a:solidFill>
                <a:latin typeface="Alata"/>
                <a:ea typeface="Alata"/>
                <a:cs typeface="Alata"/>
                <a:sym typeface="Alata"/>
              </a:defRPr>
            </a:lvl9pPr>
          </a:lstStyle>
          <a:p>
            <a:endParaRPr/>
          </a:p>
        </p:txBody>
      </p:sp>
      <p:sp>
        <p:nvSpPr>
          <p:cNvPr id="131" name="Google Shape;131;p22"/>
          <p:cNvSpPr txBox="1">
            <a:spLocks noGrp="1"/>
          </p:cNvSpPr>
          <p:nvPr>
            <p:ph type="subTitle" idx="2"/>
          </p:nvPr>
        </p:nvSpPr>
        <p:spPr>
          <a:xfrm>
            <a:off x="2035350" y="3182437"/>
            <a:ext cx="2248800" cy="458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200"/>
              <a:buFont typeface="Alata"/>
              <a:buNone/>
              <a:defRPr sz="2200">
                <a:solidFill>
                  <a:schemeClr val="dk1"/>
                </a:solidFill>
                <a:latin typeface="Maven Pro"/>
                <a:ea typeface="Maven Pro"/>
                <a:cs typeface="Maven Pro"/>
                <a:sym typeface="Maven Pro"/>
              </a:defRPr>
            </a:lvl1pPr>
            <a:lvl2pPr lvl="1" rtl="0">
              <a:spcBef>
                <a:spcPts val="0"/>
              </a:spcBef>
              <a:spcAft>
                <a:spcPts val="0"/>
              </a:spcAft>
              <a:buClr>
                <a:schemeClr val="lt2"/>
              </a:buClr>
              <a:buSzPts val="2200"/>
              <a:buFont typeface="Alata"/>
              <a:buNone/>
              <a:defRPr sz="2200" b="1">
                <a:solidFill>
                  <a:schemeClr val="lt2"/>
                </a:solidFill>
                <a:latin typeface="Alata"/>
                <a:ea typeface="Alata"/>
                <a:cs typeface="Alata"/>
                <a:sym typeface="Alata"/>
              </a:defRPr>
            </a:lvl2pPr>
            <a:lvl3pPr lvl="2"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3pPr>
            <a:lvl4pPr lvl="3"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4pPr>
            <a:lvl5pPr lvl="4"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5pPr>
            <a:lvl6pPr lvl="5"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6pPr>
            <a:lvl7pPr lvl="6"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7pPr>
            <a:lvl8pPr lvl="7"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8pPr>
            <a:lvl9pPr lvl="8" rtl="0">
              <a:spcBef>
                <a:spcPts val="1600"/>
              </a:spcBef>
              <a:spcAft>
                <a:spcPts val="1600"/>
              </a:spcAft>
              <a:buClr>
                <a:schemeClr val="lt2"/>
              </a:buClr>
              <a:buSzPts val="2200"/>
              <a:buFont typeface="Alata"/>
              <a:buNone/>
              <a:defRPr sz="2200" b="1">
                <a:solidFill>
                  <a:schemeClr val="lt2"/>
                </a:solidFill>
                <a:latin typeface="Alata"/>
                <a:ea typeface="Alata"/>
                <a:cs typeface="Alata"/>
                <a:sym typeface="Alata"/>
              </a:defRPr>
            </a:lvl9pPr>
          </a:lstStyle>
          <a:p>
            <a:endParaRPr/>
          </a:p>
        </p:txBody>
      </p:sp>
      <p:sp>
        <p:nvSpPr>
          <p:cNvPr id="132" name="Google Shape;132;p22"/>
          <p:cNvSpPr txBox="1">
            <a:spLocks noGrp="1"/>
          </p:cNvSpPr>
          <p:nvPr>
            <p:ph type="subTitle" idx="3"/>
          </p:nvPr>
        </p:nvSpPr>
        <p:spPr>
          <a:xfrm>
            <a:off x="5754475" y="1760462"/>
            <a:ext cx="2248800" cy="458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200"/>
              <a:buFont typeface="Alata"/>
              <a:buNone/>
              <a:defRPr sz="2200">
                <a:solidFill>
                  <a:schemeClr val="dk1"/>
                </a:solidFill>
                <a:latin typeface="Maven Pro"/>
                <a:ea typeface="Maven Pro"/>
                <a:cs typeface="Maven Pro"/>
                <a:sym typeface="Maven Pro"/>
              </a:defRPr>
            </a:lvl1pPr>
            <a:lvl2pPr lvl="1" algn="r" rtl="0">
              <a:spcBef>
                <a:spcPts val="0"/>
              </a:spcBef>
              <a:spcAft>
                <a:spcPts val="0"/>
              </a:spcAft>
              <a:buClr>
                <a:schemeClr val="lt2"/>
              </a:buClr>
              <a:buSzPts val="2200"/>
              <a:buFont typeface="Alata"/>
              <a:buNone/>
              <a:defRPr sz="2200" b="1">
                <a:solidFill>
                  <a:schemeClr val="lt2"/>
                </a:solidFill>
                <a:latin typeface="Alata"/>
                <a:ea typeface="Alata"/>
                <a:cs typeface="Alata"/>
                <a:sym typeface="Alata"/>
              </a:defRPr>
            </a:lvl2pPr>
            <a:lvl3pPr lvl="2" algn="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3pPr>
            <a:lvl4pPr lvl="3" algn="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4pPr>
            <a:lvl5pPr lvl="4" algn="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5pPr>
            <a:lvl6pPr lvl="5" algn="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6pPr>
            <a:lvl7pPr lvl="6" algn="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7pPr>
            <a:lvl8pPr lvl="7" algn="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8pPr>
            <a:lvl9pPr lvl="8" algn="r" rtl="0">
              <a:spcBef>
                <a:spcPts val="1600"/>
              </a:spcBef>
              <a:spcAft>
                <a:spcPts val="1600"/>
              </a:spcAft>
              <a:buClr>
                <a:schemeClr val="lt2"/>
              </a:buClr>
              <a:buSzPts val="2200"/>
              <a:buFont typeface="Alata"/>
              <a:buNone/>
              <a:defRPr sz="2200" b="1">
                <a:solidFill>
                  <a:schemeClr val="lt2"/>
                </a:solidFill>
                <a:latin typeface="Alata"/>
                <a:ea typeface="Alata"/>
                <a:cs typeface="Alata"/>
                <a:sym typeface="Alata"/>
              </a:defRPr>
            </a:lvl9pPr>
          </a:lstStyle>
          <a:p>
            <a:endParaRPr/>
          </a:p>
        </p:txBody>
      </p:sp>
      <p:sp>
        <p:nvSpPr>
          <p:cNvPr id="133" name="Google Shape;133;p22"/>
          <p:cNvSpPr txBox="1">
            <a:spLocks noGrp="1"/>
          </p:cNvSpPr>
          <p:nvPr>
            <p:ph type="subTitle" idx="4"/>
          </p:nvPr>
        </p:nvSpPr>
        <p:spPr>
          <a:xfrm>
            <a:off x="5754475" y="3182437"/>
            <a:ext cx="2248800" cy="458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200"/>
              <a:buFont typeface="Alata"/>
              <a:buNone/>
              <a:defRPr sz="2200">
                <a:solidFill>
                  <a:schemeClr val="dk1"/>
                </a:solidFill>
                <a:latin typeface="Maven Pro"/>
                <a:ea typeface="Maven Pro"/>
                <a:cs typeface="Maven Pro"/>
                <a:sym typeface="Maven Pro"/>
              </a:defRPr>
            </a:lvl1pPr>
            <a:lvl2pPr lvl="1" algn="r" rtl="0">
              <a:spcBef>
                <a:spcPts val="0"/>
              </a:spcBef>
              <a:spcAft>
                <a:spcPts val="0"/>
              </a:spcAft>
              <a:buClr>
                <a:schemeClr val="lt2"/>
              </a:buClr>
              <a:buSzPts val="2200"/>
              <a:buFont typeface="Alata"/>
              <a:buNone/>
              <a:defRPr sz="2200" b="1">
                <a:solidFill>
                  <a:schemeClr val="lt2"/>
                </a:solidFill>
                <a:latin typeface="Alata"/>
                <a:ea typeface="Alata"/>
                <a:cs typeface="Alata"/>
                <a:sym typeface="Alata"/>
              </a:defRPr>
            </a:lvl2pPr>
            <a:lvl3pPr lvl="2" algn="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3pPr>
            <a:lvl4pPr lvl="3" algn="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4pPr>
            <a:lvl5pPr lvl="4" algn="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5pPr>
            <a:lvl6pPr lvl="5" algn="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6pPr>
            <a:lvl7pPr lvl="6" algn="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7pPr>
            <a:lvl8pPr lvl="7" algn="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8pPr>
            <a:lvl9pPr lvl="8" algn="r" rtl="0">
              <a:spcBef>
                <a:spcPts val="1600"/>
              </a:spcBef>
              <a:spcAft>
                <a:spcPts val="1600"/>
              </a:spcAft>
              <a:buClr>
                <a:schemeClr val="lt2"/>
              </a:buClr>
              <a:buSzPts val="2200"/>
              <a:buFont typeface="Alata"/>
              <a:buNone/>
              <a:defRPr sz="2200" b="1">
                <a:solidFill>
                  <a:schemeClr val="lt2"/>
                </a:solidFill>
                <a:latin typeface="Alata"/>
                <a:ea typeface="Alata"/>
                <a:cs typeface="Alata"/>
                <a:sym typeface="Alata"/>
              </a:defRPr>
            </a:lvl9pPr>
          </a:lstStyle>
          <a:p>
            <a:endParaRPr/>
          </a:p>
        </p:txBody>
      </p:sp>
      <p:sp>
        <p:nvSpPr>
          <p:cNvPr id="134" name="Google Shape;134;p22"/>
          <p:cNvSpPr txBox="1">
            <a:spLocks noGrp="1"/>
          </p:cNvSpPr>
          <p:nvPr>
            <p:ph type="title"/>
          </p:nvPr>
        </p:nvSpPr>
        <p:spPr>
          <a:xfrm>
            <a:off x="720000" y="522613"/>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5" name="Google Shape;135;p22"/>
          <p:cNvSpPr txBox="1">
            <a:spLocks noGrp="1"/>
          </p:cNvSpPr>
          <p:nvPr>
            <p:ph type="subTitle" idx="5"/>
          </p:nvPr>
        </p:nvSpPr>
        <p:spPr>
          <a:xfrm>
            <a:off x="2035350" y="2167021"/>
            <a:ext cx="2248800" cy="5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6" name="Google Shape;136;p22"/>
          <p:cNvSpPr txBox="1">
            <a:spLocks noGrp="1"/>
          </p:cNvSpPr>
          <p:nvPr>
            <p:ph type="subTitle" idx="6"/>
          </p:nvPr>
        </p:nvSpPr>
        <p:spPr>
          <a:xfrm>
            <a:off x="5754474" y="2167021"/>
            <a:ext cx="2248800" cy="5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7" name="Google Shape;137;p22"/>
          <p:cNvSpPr txBox="1">
            <a:spLocks noGrp="1"/>
          </p:cNvSpPr>
          <p:nvPr>
            <p:ph type="subTitle" idx="7"/>
          </p:nvPr>
        </p:nvSpPr>
        <p:spPr>
          <a:xfrm>
            <a:off x="2035350" y="3589139"/>
            <a:ext cx="2248800" cy="5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8" name="Google Shape;138;p22"/>
          <p:cNvSpPr txBox="1">
            <a:spLocks noGrp="1"/>
          </p:cNvSpPr>
          <p:nvPr>
            <p:ph type="subTitle" idx="8"/>
          </p:nvPr>
        </p:nvSpPr>
        <p:spPr>
          <a:xfrm>
            <a:off x="5754474" y="3589139"/>
            <a:ext cx="2248800" cy="5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9" name="Google Shape;139;p22"/>
          <p:cNvSpPr/>
          <p:nvPr/>
        </p:nvSpPr>
        <p:spPr>
          <a:xfrm>
            <a:off x="499050" y="94600"/>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56"/>
        <p:cNvGrpSpPr/>
        <p:nvPr/>
      </p:nvGrpSpPr>
      <p:grpSpPr>
        <a:xfrm>
          <a:off x="0" y="0"/>
          <a:ext cx="0" cy="0"/>
          <a:chOff x="0" y="0"/>
          <a:chExt cx="0" cy="0"/>
        </a:xfrm>
      </p:grpSpPr>
      <p:sp>
        <p:nvSpPr>
          <p:cNvPr id="157" name="Google Shape;157;p24"/>
          <p:cNvSpPr/>
          <p:nvPr/>
        </p:nvSpPr>
        <p:spPr>
          <a:xfrm>
            <a:off x="0" y="315550"/>
            <a:ext cx="9144000" cy="451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txBox="1">
            <a:spLocks noGrp="1"/>
          </p:cNvSpPr>
          <p:nvPr>
            <p:ph type="title" hasCustomPrompt="1"/>
          </p:nvPr>
        </p:nvSpPr>
        <p:spPr>
          <a:xfrm>
            <a:off x="4312561" y="767825"/>
            <a:ext cx="4111500" cy="666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4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9" name="Google Shape;159;p24"/>
          <p:cNvSpPr txBox="1">
            <a:spLocks noGrp="1"/>
          </p:cNvSpPr>
          <p:nvPr>
            <p:ph type="subTitle" idx="1"/>
          </p:nvPr>
        </p:nvSpPr>
        <p:spPr>
          <a:xfrm>
            <a:off x="4312550" y="1539900"/>
            <a:ext cx="4111500" cy="312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60" name="Google Shape;160;p24"/>
          <p:cNvSpPr txBox="1">
            <a:spLocks noGrp="1"/>
          </p:cNvSpPr>
          <p:nvPr>
            <p:ph type="title" idx="2" hasCustomPrompt="1"/>
          </p:nvPr>
        </p:nvSpPr>
        <p:spPr>
          <a:xfrm>
            <a:off x="4312561" y="1957976"/>
            <a:ext cx="4111500" cy="666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4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1" name="Google Shape;161;p24"/>
          <p:cNvSpPr txBox="1">
            <a:spLocks noGrp="1"/>
          </p:cNvSpPr>
          <p:nvPr>
            <p:ph type="subTitle" idx="3"/>
          </p:nvPr>
        </p:nvSpPr>
        <p:spPr>
          <a:xfrm>
            <a:off x="4312550" y="2730050"/>
            <a:ext cx="4111500" cy="312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62" name="Google Shape;162;p24"/>
          <p:cNvSpPr txBox="1">
            <a:spLocks noGrp="1"/>
          </p:cNvSpPr>
          <p:nvPr>
            <p:ph type="title" idx="4" hasCustomPrompt="1"/>
          </p:nvPr>
        </p:nvSpPr>
        <p:spPr>
          <a:xfrm>
            <a:off x="4312561" y="3148127"/>
            <a:ext cx="4111500" cy="666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4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3" name="Google Shape;163;p24"/>
          <p:cNvSpPr txBox="1">
            <a:spLocks noGrp="1"/>
          </p:cNvSpPr>
          <p:nvPr>
            <p:ph type="subTitle" idx="5"/>
          </p:nvPr>
        </p:nvSpPr>
        <p:spPr>
          <a:xfrm>
            <a:off x="4312550" y="3920201"/>
            <a:ext cx="4111500" cy="312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64" name="Google Shape;164;p24"/>
          <p:cNvSpPr>
            <a:spLocks noGrp="1"/>
          </p:cNvSpPr>
          <p:nvPr>
            <p:ph type="pic" idx="6"/>
          </p:nvPr>
        </p:nvSpPr>
        <p:spPr>
          <a:xfrm>
            <a:off x="0" y="315550"/>
            <a:ext cx="3771000" cy="4512300"/>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05"/>
        <p:cNvGrpSpPr/>
        <p:nvPr/>
      </p:nvGrpSpPr>
      <p:grpSpPr>
        <a:xfrm>
          <a:off x="0" y="0"/>
          <a:ext cx="0" cy="0"/>
          <a:chOff x="0" y="0"/>
          <a:chExt cx="0" cy="0"/>
        </a:xfrm>
      </p:grpSpPr>
      <p:sp>
        <p:nvSpPr>
          <p:cNvPr id="206" name="Google Shape;206;p30"/>
          <p:cNvSpPr/>
          <p:nvPr/>
        </p:nvSpPr>
        <p:spPr>
          <a:xfrm>
            <a:off x="0" y="315550"/>
            <a:ext cx="9144000" cy="451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a:off x="8203050" y="94600"/>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08"/>
        <p:cNvGrpSpPr/>
        <p:nvPr/>
      </p:nvGrpSpPr>
      <p:grpSpPr>
        <a:xfrm>
          <a:off x="0" y="0"/>
          <a:ext cx="0" cy="0"/>
          <a:chOff x="0" y="0"/>
          <a:chExt cx="0" cy="0"/>
        </a:xfrm>
      </p:grpSpPr>
      <p:sp>
        <p:nvSpPr>
          <p:cNvPr id="209" name="Google Shape;209;p31"/>
          <p:cNvSpPr/>
          <p:nvPr/>
        </p:nvSpPr>
        <p:spPr>
          <a:xfrm>
            <a:off x="0" y="315550"/>
            <a:ext cx="9144000" cy="451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1"/>
          <p:cNvSpPr/>
          <p:nvPr/>
        </p:nvSpPr>
        <p:spPr>
          <a:xfrm>
            <a:off x="499050" y="4606900"/>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0" y="630000"/>
            <a:ext cx="9144000" cy="388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a:off x="720000" y="2125525"/>
            <a:ext cx="4062600" cy="13149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3600"/>
              <a:buNone/>
              <a:defRPr sz="4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20000" y="989665"/>
            <a:ext cx="1056900" cy="869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6000"/>
              <a:buNone/>
              <a:defRPr sz="4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720000" y="3440425"/>
            <a:ext cx="25014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 name="Google Shape;18;p3"/>
          <p:cNvSpPr>
            <a:spLocks noGrp="1"/>
          </p:cNvSpPr>
          <p:nvPr>
            <p:ph type="pic" idx="3"/>
          </p:nvPr>
        </p:nvSpPr>
        <p:spPr>
          <a:xfrm>
            <a:off x="5381400" y="627150"/>
            <a:ext cx="3762600" cy="38835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315550"/>
            <a:ext cx="9144000" cy="451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body" idx="1"/>
          </p:nvPr>
        </p:nvSpPr>
        <p:spPr>
          <a:xfrm>
            <a:off x="720000" y="1840350"/>
            <a:ext cx="3203400" cy="2532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39" name="Google Shape;39;p7"/>
          <p:cNvSpPr txBox="1">
            <a:spLocks noGrp="1"/>
          </p:cNvSpPr>
          <p:nvPr>
            <p:ph type="title"/>
          </p:nvPr>
        </p:nvSpPr>
        <p:spPr>
          <a:xfrm>
            <a:off x="720000" y="519654"/>
            <a:ext cx="3203400" cy="11808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0" name="Google Shape;40;p7"/>
          <p:cNvSpPr>
            <a:spLocks noGrp="1"/>
          </p:cNvSpPr>
          <p:nvPr>
            <p:ph type="pic" idx="2"/>
          </p:nvPr>
        </p:nvSpPr>
        <p:spPr>
          <a:xfrm>
            <a:off x="5381400" y="315550"/>
            <a:ext cx="3762600" cy="45123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1101250" y="1307100"/>
            <a:ext cx="6941400" cy="25293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0" y="630000"/>
            <a:ext cx="9144000" cy="388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subTitle" idx="1"/>
          </p:nvPr>
        </p:nvSpPr>
        <p:spPr>
          <a:xfrm>
            <a:off x="4155275" y="2444238"/>
            <a:ext cx="4280700" cy="11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900"/>
              <a:buNone/>
              <a:defRPr sz="1600"/>
            </a:lvl1pPr>
            <a:lvl2pPr lvl="1" algn="ctr" rtl="0">
              <a:lnSpc>
                <a:spcPct val="100000"/>
              </a:lnSpc>
              <a:spcBef>
                <a:spcPts val="1600"/>
              </a:spcBef>
              <a:spcAft>
                <a:spcPts val="0"/>
              </a:spcAft>
              <a:buSzPts val="1900"/>
              <a:buNone/>
              <a:defRPr sz="1900"/>
            </a:lvl2pPr>
            <a:lvl3pPr lvl="2" algn="ctr" rtl="0">
              <a:lnSpc>
                <a:spcPct val="100000"/>
              </a:lnSpc>
              <a:spcBef>
                <a:spcPts val="1600"/>
              </a:spcBef>
              <a:spcAft>
                <a:spcPts val="0"/>
              </a:spcAft>
              <a:buSzPts val="1900"/>
              <a:buNone/>
              <a:defRPr sz="1900"/>
            </a:lvl3pPr>
            <a:lvl4pPr lvl="3" algn="ctr" rtl="0">
              <a:lnSpc>
                <a:spcPct val="100000"/>
              </a:lnSpc>
              <a:spcBef>
                <a:spcPts val="1600"/>
              </a:spcBef>
              <a:spcAft>
                <a:spcPts val="0"/>
              </a:spcAft>
              <a:buSzPts val="1900"/>
              <a:buNone/>
              <a:defRPr sz="1900"/>
            </a:lvl4pPr>
            <a:lvl5pPr lvl="4" algn="ctr" rtl="0">
              <a:lnSpc>
                <a:spcPct val="100000"/>
              </a:lnSpc>
              <a:spcBef>
                <a:spcPts val="1600"/>
              </a:spcBef>
              <a:spcAft>
                <a:spcPts val="0"/>
              </a:spcAft>
              <a:buSzPts val="1900"/>
              <a:buNone/>
              <a:defRPr sz="1900"/>
            </a:lvl5pPr>
            <a:lvl6pPr lvl="5" algn="ctr" rtl="0">
              <a:lnSpc>
                <a:spcPct val="100000"/>
              </a:lnSpc>
              <a:spcBef>
                <a:spcPts val="1600"/>
              </a:spcBef>
              <a:spcAft>
                <a:spcPts val="0"/>
              </a:spcAft>
              <a:buSzPts val="1900"/>
              <a:buNone/>
              <a:defRPr sz="1900"/>
            </a:lvl6pPr>
            <a:lvl7pPr lvl="6" algn="ctr" rtl="0">
              <a:lnSpc>
                <a:spcPct val="100000"/>
              </a:lnSpc>
              <a:spcBef>
                <a:spcPts val="1600"/>
              </a:spcBef>
              <a:spcAft>
                <a:spcPts val="0"/>
              </a:spcAft>
              <a:buSzPts val="1900"/>
              <a:buNone/>
              <a:defRPr sz="1900"/>
            </a:lvl7pPr>
            <a:lvl8pPr lvl="7" algn="ctr" rtl="0">
              <a:lnSpc>
                <a:spcPct val="100000"/>
              </a:lnSpc>
              <a:spcBef>
                <a:spcPts val="1600"/>
              </a:spcBef>
              <a:spcAft>
                <a:spcPts val="0"/>
              </a:spcAft>
              <a:buSzPts val="1900"/>
              <a:buNone/>
              <a:defRPr sz="1900"/>
            </a:lvl8pPr>
            <a:lvl9pPr lvl="8" algn="ctr" rtl="0">
              <a:lnSpc>
                <a:spcPct val="100000"/>
              </a:lnSpc>
              <a:spcBef>
                <a:spcPts val="1600"/>
              </a:spcBef>
              <a:spcAft>
                <a:spcPts val="1600"/>
              </a:spcAft>
              <a:buSzPts val="1900"/>
              <a:buNone/>
              <a:defRPr sz="1900"/>
            </a:lvl9pPr>
          </a:lstStyle>
          <a:p>
            <a:endParaRPr/>
          </a:p>
        </p:txBody>
      </p:sp>
      <p:sp>
        <p:nvSpPr>
          <p:cNvPr id="46" name="Google Shape;46;p9"/>
          <p:cNvSpPr txBox="1">
            <a:spLocks noGrp="1"/>
          </p:cNvSpPr>
          <p:nvPr>
            <p:ph type="title"/>
          </p:nvPr>
        </p:nvSpPr>
        <p:spPr>
          <a:xfrm>
            <a:off x="4155298" y="1605463"/>
            <a:ext cx="42807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47" name="Google Shape;47;p9"/>
          <p:cNvSpPr>
            <a:spLocks noGrp="1"/>
          </p:cNvSpPr>
          <p:nvPr>
            <p:ph type="pic" idx="2"/>
          </p:nvPr>
        </p:nvSpPr>
        <p:spPr>
          <a:xfrm>
            <a:off x="0" y="627150"/>
            <a:ext cx="3771000" cy="38835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title"/>
          </p:nvPr>
        </p:nvSpPr>
        <p:spPr>
          <a:xfrm>
            <a:off x="3196138" y="3077769"/>
            <a:ext cx="4959600" cy="11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3417847" y="3550350"/>
            <a:ext cx="4419000" cy="531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4"/>
          <p:cNvSpPr txBox="1">
            <a:spLocks noGrp="1"/>
          </p:cNvSpPr>
          <p:nvPr>
            <p:ph type="subTitle" idx="1"/>
          </p:nvPr>
        </p:nvSpPr>
        <p:spPr>
          <a:xfrm>
            <a:off x="3417847" y="1464950"/>
            <a:ext cx="4419000" cy="17724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ONE_COLUMN_TEXT_3_1">
    <p:spTree>
      <p:nvGrpSpPr>
        <p:cNvPr id="1" name="Shape 89"/>
        <p:cNvGrpSpPr/>
        <p:nvPr/>
      </p:nvGrpSpPr>
      <p:grpSpPr>
        <a:xfrm>
          <a:off x="0" y="0"/>
          <a:ext cx="0" cy="0"/>
          <a:chOff x="0" y="0"/>
          <a:chExt cx="0" cy="0"/>
        </a:xfrm>
      </p:grpSpPr>
      <p:sp>
        <p:nvSpPr>
          <p:cNvPr id="90" name="Google Shape;90;p17"/>
          <p:cNvSpPr/>
          <p:nvPr/>
        </p:nvSpPr>
        <p:spPr>
          <a:xfrm>
            <a:off x="0" y="630000"/>
            <a:ext cx="9144000" cy="388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txBox="1">
            <a:spLocks noGrp="1"/>
          </p:cNvSpPr>
          <p:nvPr>
            <p:ph type="title"/>
          </p:nvPr>
        </p:nvSpPr>
        <p:spPr>
          <a:xfrm>
            <a:off x="720000" y="1219100"/>
            <a:ext cx="4086900" cy="17715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2" name="Google Shape;92;p17"/>
          <p:cNvSpPr txBox="1">
            <a:spLocks noGrp="1"/>
          </p:cNvSpPr>
          <p:nvPr>
            <p:ph type="subTitle" idx="1"/>
          </p:nvPr>
        </p:nvSpPr>
        <p:spPr>
          <a:xfrm>
            <a:off x="720000" y="2990600"/>
            <a:ext cx="4086900" cy="92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3" name="Google Shape;93;p17"/>
          <p:cNvSpPr>
            <a:spLocks noGrp="1"/>
          </p:cNvSpPr>
          <p:nvPr>
            <p:ph type="pic" idx="2"/>
          </p:nvPr>
        </p:nvSpPr>
        <p:spPr>
          <a:xfrm>
            <a:off x="5238175" y="630000"/>
            <a:ext cx="3905700" cy="38835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21225"/>
            <a:ext cx="7704000" cy="564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Maven Pro"/>
              <a:buNone/>
              <a:defRPr sz="3200">
                <a:solidFill>
                  <a:schemeClr val="dk1"/>
                </a:solidFill>
                <a:latin typeface="Maven Pro"/>
                <a:ea typeface="Maven Pro"/>
                <a:cs typeface="Maven Pro"/>
                <a:sym typeface="Maven Pro"/>
              </a:defRPr>
            </a:lvl1pPr>
            <a:lvl2pPr lvl="1" rtl="0">
              <a:spcBef>
                <a:spcPts val="0"/>
              </a:spcBef>
              <a:spcAft>
                <a:spcPts val="0"/>
              </a:spcAft>
              <a:buClr>
                <a:schemeClr val="dk1"/>
              </a:buClr>
              <a:buSzPts val="3200"/>
              <a:buFont typeface="Maven Pro"/>
              <a:buNone/>
              <a:defRPr sz="3200">
                <a:solidFill>
                  <a:schemeClr val="dk1"/>
                </a:solidFill>
                <a:latin typeface="Maven Pro"/>
                <a:ea typeface="Maven Pro"/>
                <a:cs typeface="Maven Pro"/>
                <a:sym typeface="Maven Pro"/>
              </a:defRPr>
            </a:lvl2pPr>
            <a:lvl3pPr lvl="2" rtl="0">
              <a:spcBef>
                <a:spcPts val="0"/>
              </a:spcBef>
              <a:spcAft>
                <a:spcPts val="0"/>
              </a:spcAft>
              <a:buClr>
                <a:schemeClr val="dk1"/>
              </a:buClr>
              <a:buSzPts val="3200"/>
              <a:buFont typeface="Maven Pro"/>
              <a:buNone/>
              <a:defRPr sz="3200">
                <a:solidFill>
                  <a:schemeClr val="dk1"/>
                </a:solidFill>
                <a:latin typeface="Maven Pro"/>
                <a:ea typeface="Maven Pro"/>
                <a:cs typeface="Maven Pro"/>
                <a:sym typeface="Maven Pro"/>
              </a:defRPr>
            </a:lvl3pPr>
            <a:lvl4pPr lvl="3" rtl="0">
              <a:spcBef>
                <a:spcPts val="0"/>
              </a:spcBef>
              <a:spcAft>
                <a:spcPts val="0"/>
              </a:spcAft>
              <a:buClr>
                <a:schemeClr val="dk1"/>
              </a:buClr>
              <a:buSzPts val="3200"/>
              <a:buFont typeface="Maven Pro"/>
              <a:buNone/>
              <a:defRPr sz="3200">
                <a:solidFill>
                  <a:schemeClr val="dk1"/>
                </a:solidFill>
                <a:latin typeface="Maven Pro"/>
                <a:ea typeface="Maven Pro"/>
                <a:cs typeface="Maven Pro"/>
                <a:sym typeface="Maven Pro"/>
              </a:defRPr>
            </a:lvl4pPr>
            <a:lvl5pPr lvl="4" rtl="0">
              <a:spcBef>
                <a:spcPts val="0"/>
              </a:spcBef>
              <a:spcAft>
                <a:spcPts val="0"/>
              </a:spcAft>
              <a:buClr>
                <a:schemeClr val="dk1"/>
              </a:buClr>
              <a:buSzPts val="3200"/>
              <a:buFont typeface="Maven Pro"/>
              <a:buNone/>
              <a:defRPr sz="3200">
                <a:solidFill>
                  <a:schemeClr val="dk1"/>
                </a:solidFill>
                <a:latin typeface="Maven Pro"/>
                <a:ea typeface="Maven Pro"/>
                <a:cs typeface="Maven Pro"/>
                <a:sym typeface="Maven Pro"/>
              </a:defRPr>
            </a:lvl5pPr>
            <a:lvl6pPr lvl="5" rtl="0">
              <a:spcBef>
                <a:spcPts val="0"/>
              </a:spcBef>
              <a:spcAft>
                <a:spcPts val="0"/>
              </a:spcAft>
              <a:buClr>
                <a:schemeClr val="dk1"/>
              </a:buClr>
              <a:buSzPts val="3200"/>
              <a:buFont typeface="Maven Pro"/>
              <a:buNone/>
              <a:defRPr sz="3200">
                <a:solidFill>
                  <a:schemeClr val="dk1"/>
                </a:solidFill>
                <a:latin typeface="Maven Pro"/>
                <a:ea typeface="Maven Pro"/>
                <a:cs typeface="Maven Pro"/>
                <a:sym typeface="Maven Pro"/>
              </a:defRPr>
            </a:lvl6pPr>
            <a:lvl7pPr lvl="6" rtl="0">
              <a:spcBef>
                <a:spcPts val="0"/>
              </a:spcBef>
              <a:spcAft>
                <a:spcPts val="0"/>
              </a:spcAft>
              <a:buClr>
                <a:schemeClr val="dk1"/>
              </a:buClr>
              <a:buSzPts val="3200"/>
              <a:buFont typeface="Maven Pro"/>
              <a:buNone/>
              <a:defRPr sz="3200">
                <a:solidFill>
                  <a:schemeClr val="dk1"/>
                </a:solidFill>
                <a:latin typeface="Maven Pro"/>
                <a:ea typeface="Maven Pro"/>
                <a:cs typeface="Maven Pro"/>
                <a:sym typeface="Maven Pro"/>
              </a:defRPr>
            </a:lvl7pPr>
            <a:lvl8pPr lvl="7" rtl="0">
              <a:spcBef>
                <a:spcPts val="0"/>
              </a:spcBef>
              <a:spcAft>
                <a:spcPts val="0"/>
              </a:spcAft>
              <a:buClr>
                <a:schemeClr val="dk1"/>
              </a:buClr>
              <a:buSzPts val="3200"/>
              <a:buFont typeface="Maven Pro"/>
              <a:buNone/>
              <a:defRPr sz="3200">
                <a:solidFill>
                  <a:schemeClr val="dk1"/>
                </a:solidFill>
                <a:latin typeface="Maven Pro"/>
                <a:ea typeface="Maven Pro"/>
                <a:cs typeface="Maven Pro"/>
                <a:sym typeface="Maven Pro"/>
              </a:defRPr>
            </a:lvl8pPr>
            <a:lvl9pPr lvl="8" rtl="0">
              <a:spcBef>
                <a:spcPts val="0"/>
              </a:spcBef>
              <a:spcAft>
                <a:spcPts val="0"/>
              </a:spcAft>
              <a:buClr>
                <a:schemeClr val="dk1"/>
              </a:buClr>
              <a:buSzPts val="3200"/>
              <a:buFont typeface="Maven Pro"/>
              <a:buNone/>
              <a:defRPr sz="3200">
                <a:solidFill>
                  <a:schemeClr val="dk1"/>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720000" y="1142975"/>
            <a:ext cx="7704000" cy="3370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1600"/>
              </a:spcBef>
              <a:spcAft>
                <a:spcPts val="160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8" r:id="rId7"/>
    <p:sldLayoutId id="2147483660" r:id="rId8"/>
    <p:sldLayoutId id="2147483663" r:id="rId9"/>
    <p:sldLayoutId id="2147483668" r:id="rId10"/>
    <p:sldLayoutId id="2147483670" r:id="rId11"/>
    <p:sldLayoutId id="2147483676" r:id="rId12"/>
    <p:sldLayoutId id="2147483677"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hyperlink" Target="https://django-jazzmin.readthedocs.io/"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hyperlink" Target="https://docs.djangoproject.com/en/4.2/" TargetMode="External"/><Relationship Id="rId5" Type="http://schemas.openxmlformats.org/officeDocument/2006/relationships/hyperlink" Target="https://www.youtube.com/watch?v=WrZ10AZYbv4&amp;list=RDCMUC7dD1bOWXiJH3lJLsTInxOQ&amp;start_radio=1&amp;rv=WrZ10AZYbv4&amp;t=0" TargetMode="External"/><Relationship Id="rId4" Type="http://schemas.openxmlformats.org/officeDocument/2006/relationships/hyperlink" Target="https://phpgurukul.com/vehicle-service-management-system-using-php-and-mysq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35"/>
          <p:cNvPicPr preferRelativeResize="0">
            <a:picLocks noGrp="1"/>
          </p:cNvPicPr>
          <p:nvPr>
            <p:ph type="pic" idx="2"/>
          </p:nvPr>
        </p:nvPicPr>
        <p:blipFill>
          <a:blip r:embed="rId3">
            <a:extLst>
              <a:ext uri="{28A0092B-C50C-407E-A947-70E740481C1C}">
                <a14:useLocalDpi xmlns:a14="http://schemas.microsoft.com/office/drawing/2010/main" val="0"/>
              </a:ext>
            </a:extLst>
          </a:blip>
          <a:stretch>
            <a:fillRect/>
          </a:stretch>
        </p:blipFill>
        <p:spPr>
          <a:xfrm>
            <a:off x="5343850" y="0"/>
            <a:ext cx="3800150" cy="5143499"/>
          </a:xfrm>
          <a:prstGeom prst="rect">
            <a:avLst/>
          </a:prstGeom>
        </p:spPr>
      </p:pic>
      <p:sp>
        <p:nvSpPr>
          <p:cNvPr id="222" name="Google Shape;222;p35"/>
          <p:cNvSpPr/>
          <p:nvPr/>
        </p:nvSpPr>
        <p:spPr>
          <a:xfrm>
            <a:off x="414350" y="999250"/>
            <a:ext cx="858375" cy="758075"/>
          </a:xfrm>
          <a:prstGeom prst="rect">
            <a:avLst/>
          </a:prstGeom>
        </p:spPr>
        <p:txBody>
          <a:bodyPr>
            <a:prstTxWarp prst="textPlain">
              <a:avLst/>
            </a:prstTxWarp>
          </a:bodyPr>
          <a:lstStyle/>
          <a:p>
            <a:pPr lvl="0" algn="ctr"/>
            <a:r>
              <a:rPr b="0" i="0">
                <a:ln>
                  <a:noFill/>
                </a:ln>
                <a:solidFill>
                  <a:schemeClr val="accent1"/>
                </a:solidFill>
                <a:latin typeface="Assistant"/>
              </a:rPr>
              <a:t>“</a:t>
            </a:r>
          </a:p>
        </p:txBody>
      </p:sp>
      <p:sp>
        <p:nvSpPr>
          <p:cNvPr id="223" name="Google Shape;223;p35"/>
          <p:cNvSpPr txBox="1">
            <a:spLocks noGrp="1"/>
          </p:cNvSpPr>
          <p:nvPr>
            <p:ph type="ctrTitle"/>
          </p:nvPr>
        </p:nvSpPr>
        <p:spPr>
          <a:xfrm>
            <a:off x="720000" y="1392513"/>
            <a:ext cx="4318200" cy="18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r>
            <a:br>
              <a:rPr lang="en" dirty="0"/>
            </a:br>
            <a:r>
              <a:rPr lang="en" b="1" dirty="0" smtClean="0">
                <a:solidFill>
                  <a:schemeClr val="lt1"/>
                </a:solidFill>
              </a:rPr>
              <a:t>CAR CARE</a:t>
            </a:r>
            <a:endParaRPr b="1" dirty="0">
              <a:solidFill>
                <a:schemeClr val="lt1"/>
              </a:solidFill>
            </a:endParaRPr>
          </a:p>
        </p:txBody>
      </p:sp>
      <p:sp>
        <p:nvSpPr>
          <p:cNvPr id="224" name="Google Shape;224;p35"/>
          <p:cNvSpPr txBox="1">
            <a:spLocks noGrp="1"/>
          </p:cNvSpPr>
          <p:nvPr>
            <p:ph type="subTitle" idx="1"/>
          </p:nvPr>
        </p:nvSpPr>
        <p:spPr>
          <a:xfrm>
            <a:off x="414350" y="3685676"/>
            <a:ext cx="4318200" cy="9193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Submitted By:</a:t>
            </a:r>
          </a:p>
          <a:p>
            <a:pPr marL="0" lvl="0" indent="0" algn="l" rtl="0">
              <a:spcBef>
                <a:spcPts val="0"/>
              </a:spcBef>
              <a:spcAft>
                <a:spcPts val="0"/>
              </a:spcAft>
              <a:buNone/>
            </a:pPr>
            <a:r>
              <a:rPr lang="en" dirty="0"/>
              <a:t> </a:t>
            </a:r>
            <a:r>
              <a:rPr lang="en" dirty="0" smtClean="0"/>
              <a:t>             Akshay Anish</a:t>
            </a:r>
          </a:p>
          <a:p>
            <a:pPr marL="0" lvl="0" indent="0" algn="l" rtl="0">
              <a:spcBef>
                <a:spcPts val="0"/>
              </a:spcBef>
              <a:spcAft>
                <a:spcPts val="0"/>
              </a:spcAft>
              <a:buNone/>
            </a:pPr>
            <a:r>
              <a:rPr lang="en" dirty="0"/>
              <a:t> </a:t>
            </a:r>
            <a:r>
              <a:rPr lang="en" dirty="0" smtClean="0"/>
              <a:t>             22PMC104</a:t>
            </a:r>
            <a:endParaRPr dirty="0"/>
          </a:p>
        </p:txBody>
      </p:sp>
      <p:sp>
        <p:nvSpPr>
          <p:cNvPr id="225" name="Google Shape;225;p35"/>
          <p:cNvSpPr/>
          <p:nvPr/>
        </p:nvSpPr>
        <p:spPr>
          <a:xfrm>
            <a:off x="5122159" y="409075"/>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6" name="Google Shape;226;p35"/>
          <p:cNvCxnSpPr/>
          <p:nvPr/>
        </p:nvCxnSpPr>
        <p:spPr>
          <a:xfrm>
            <a:off x="808025" y="3479401"/>
            <a:ext cx="546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40"/>
          <p:cNvPicPr preferRelativeResize="0">
            <a:picLocks noGrp="1"/>
          </p:cNvPicPr>
          <p:nvPr>
            <p:ph type="pic" idx="2"/>
          </p:nvPr>
        </p:nvPicPr>
        <p:blipFill>
          <a:blip r:embed="rId3">
            <a:extLst>
              <a:ext uri="{28A0092B-C50C-407E-A947-70E740481C1C}">
                <a14:useLocalDpi xmlns:a14="http://schemas.microsoft.com/office/drawing/2010/main" val="0"/>
              </a:ext>
            </a:extLst>
          </a:blip>
          <a:stretch>
            <a:fillRect/>
          </a:stretch>
        </p:blipFill>
        <p:spPr>
          <a:xfrm>
            <a:off x="0" y="0"/>
            <a:ext cx="3399653" cy="5143500"/>
          </a:xfrm>
          <a:prstGeom prst="rect">
            <a:avLst/>
          </a:prstGeom>
        </p:spPr>
      </p:pic>
      <p:sp>
        <p:nvSpPr>
          <p:cNvPr id="2" name="Rectangle 1"/>
          <p:cNvSpPr/>
          <p:nvPr/>
        </p:nvSpPr>
        <p:spPr>
          <a:xfrm>
            <a:off x="0" y="0"/>
            <a:ext cx="9143999" cy="5143500"/>
          </a:xfrm>
          <a:prstGeom prst="rect">
            <a:avLst/>
          </a:prstGeom>
          <a:solidFill>
            <a:schemeClr val="dk1">
              <a:alpha val="84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p:cNvSpPr txBox="1"/>
          <p:nvPr/>
        </p:nvSpPr>
        <p:spPr>
          <a:xfrm>
            <a:off x="707065" y="2090424"/>
            <a:ext cx="1765004" cy="646331"/>
          </a:xfrm>
          <a:prstGeom prst="rect">
            <a:avLst/>
          </a:prstGeom>
          <a:noFill/>
        </p:spPr>
        <p:txBody>
          <a:bodyPr wrap="square" rtlCol="0">
            <a:spAutoFit/>
          </a:bodyPr>
          <a:lstStyle/>
          <a:p>
            <a:pPr algn="ctr"/>
            <a:r>
              <a:rPr lang="en-IN" sz="1800" b="1" dirty="0">
                <a:solidFill>
                  <a:schemeClr val="accent2"/>
                </a:solidFill>
              </a:rPr>
              <a:t>CUSTOMER </a:t>
            </a:r>
            <a:endParaRPr lang="en-IN" sz="1800" b="1" dirty="0" smtClean="0">
              <a:solidFill>
                <a:schemeClr val="accent2"/>
              </a:solidFill>
            </a:endParaRPr>
          </a:p>
          <a:p>
            <a:pPr algn="ctr"/>
            <a:r>
              <a:rPr lang="en-IN" sz="1800" b="1" dirty="0" smtClean="0">
                <a:solidFill>
                  <a:schemeClr val="accent2"/>
                </a:solidFill>
              </a:rPr>
              <a:t>SIGN </a:t>
            </a:r>
            <a:r>
              <a:rPr lang="en-IN" sz="1800" b="1" dirty="0">
                <a:solidFill>
                  <a:schemeClr val="accent2"/>
                </a:solidFill>
              </a:rPr>
              <a:t>UP</a:t>
            </a:r>
            <a:endParaRPr lang="en-IN" sz="1800" dirty="0">
              <a:solidFill>
                <a:schemeClr val="accent2"/>
              </a:solidFill>
            </a:endParaRPr>
          </a:p>
        </p:txBody>
      </p:sp>
      <p:pic>
        <p:nvPicPr>
          <p:cNvPr id="9" name="Picture 8"/>
          <p:cNvPicPr/>
          <p:nvPr/>
        </p:nvPicPr>
        <p:blipFill>
          <a:blip r:embed="rId4" cstate="print">
            <a:extLst>
              <a:ext uri="{28A0092B-C50C-407E-A947-70E740481C1C}">
                <a14:useLocalDpi xmlns:a14="http://schemas.microsoft.com/office/drawing/2010/main" val="0"/>
              </a:ext>
            </a:extLst>
          </a:blip>
          <a:stretch>
            <a:fillRect/>
          </a:stretch>
        </p:blipFill>
        <p:spPr>
          <a:xfrm>
            <a:off x="3508744" y="1212112"/>
            <a:ext cx="5524943" cy="3103667"/>
          </a:xfrm>
          <a:prstGeom prst="rect">
            <a:avLst/>
          </a:prstGeom>
        </p:spPr>
      </p:pic>
      <p:sp>
        <p:nvSpPr>
          <p:cNvPr id="12" name="Google Shape;292;p40"/>
          <p:cNvSpPr txBox="1">
            <a:spLocks noGrp="1"/>
          </p:cNvSpPr>
          <p:nvPr>
            <p:ph type="title"/>
          </p:nvPr>
        </p:nvSpPr>
        <p:spPr>
          <a:xfrm>
            <a:off x="4155275" y="270559"/>
            <a:ext cx="4280700" cy="845837"/>
          </a:xfrm>
          <a:prstGeom prst="rect">
            <a:avLst/>
          </a:prstGeom>
        </p:spPr>
        <p:txBody>
          <a:bodyPr spcFirstLastPara="1" wrap="square" lIns="91425" tIns="91425" rIns="91425" bIns="91425" anchor="b" anchorCtr="0">
            <a:noAutofit/>
          </a:bodyPr>
          <a:lstStyle/>
          <a:p>
            <a:pPr algn="ctr"/>
            <a:r>
              <a:rPr lang="en-IN" sz="3200" b="1" dirty="0" smtClean="0">
                <a:solidFill>
                  <a:schemeClr val="accent2"/>
                </a:solidFill>
                <a:latin typeface="Times New Roman" panose="02020603050405020304" pitchFamily="18" charset="0"/>
                <a:cs typeface="Times New Roman" panose="02020603050405020304" pitchFamily="18" charset="0"/>
              </a:rPr>
              <a:t>SCREEN SHOTS </a:t>
            </a:r>
            <a:endParaRPr lang="en-IN" sz="32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0587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40"/>
          <p:cNvPicPr preferRelativeResize="0">
            <a:picLocks noGrp="1"/>
          </p:cNvPicPr>
          <p:nvPr>
            <p:ph type="pic" idx="2"/>
          </p:nvPr>
        </p:nvPicPr>
        <p:blipFill>
          <a:blip r:embed="rId3">
            <a:extLst>
              <a:ext uri="{28A0092B-C50C-407E-A947-70E740481C1C}">
                <a14:useLocalDpi xmlns:a14="http://schemas.microsoft.com/office/drawing/2010/main" val="0"/>
              </a:ext>
            </a:extLst>
          </a:blip>
          <a:stretch>
            <a:fillRect/>
          </a:stretch>
        </p:blipFill>
        <p:spPr>
          <a:xfrm>
            <a:off x="0" y="0"/>
            <a:ext cx="3399653" cy="5143500"/>
          </a:xfrm>
          <a:prstGeom prst="rect">
            <a:avLst/>
          </a:prstGeom>
        </p:spPr>
      </p:pic>
      <p:sp>
        <p:nvSpPr>
          <p:cNvPr id="2" name="Rectangle 1"/>
          <p:cNvSpPr/>
          <p:nvPr/>
        </p:nvSpPr>
        <p:spPr>
          <a:xfrm>
            <a:off x="0" y="0"/>
            <a:ext cx="9143999" cy="5143500"/>
          </a:xfrm>
          <a:prstGeom prst="rect">
            <a:avLst/>
          </a:prstGeom>
          <a:solidFill>
            <a:schemeClr val="dk1">
              <a:alpha val="84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p:cNvSpPr txBox="1"/>
          <p:nvPr/>
        </p:nvSpPr>
        <p:spPr>
          <a:xfrm>
            <a:off x="707065" y="2090424"/>
            <a:ext cx="1765004" cy="707886"/>
          </a:xfrm>
          <a:prstGeom prst="rect">
            <a:avLst/>
          </a:prstGeom>
          <a:noFill/>
        </p:spPr>
        <p:txBody>
          <a:bodyPr wrap="square" rtlCol="0">
            <a:spAutoFit/>
          </a:bodyPr>
          <a:lstStyle/>
          <a:p>
            <a:pPr algn="ctr"/>
            <a:r>
              <a:rPr lang="en-IN" sz="2000" b="1" dirty="0">
                <a:solidFill>
                  <a:schemeClr val="accent2"/>
                </a:solidFill>
                <a:latin typeface="Times New Roman" panose="02020603050405020304" pitchFamily="18" charset="0"/>
                <a:cs typeface="Times New Roman" panose="02020603050405020304" pitchFamily="18" charset="0"/>
              </a:rPr>
              <a:t>MECHANIC LOGIN</a:t>
            </a:r>
          </a:p>
        </p:txBody>
      </p:sp>
      <p:pic>
        <p:nvPicPr>
          <p:cNvPr id="8" name="Picture 7"/>
          <p:cNvPicPr/>
          <p:nvPr/>
        </p:nvPicPr>
        <p:blipFill>
          <a:blip r:embed="rId4" cstate="print">
            <a:extLst>
              <a:ext uri="{28A0092B-C50C-407E-A947-70E740481C1C}">
                <a14:useLocalDpi xmlns:a14="http://schemas.microsoft.com/office/drawing/2010/main" val="0"/>
              </a:ext>
            </a:extLst>
          </a:blip>
          <a:stretch>
            <a:fillRect/>
          </a:stretch>
        </p:blipFill>
        <p:spPr>
          <a:xfrm>
            <a:off x="3487479" y="1116419"/>
            <a:ext cx="5558662" cy="2977116"/>
          </a:xfrm>
          <a:prstGeom prst="rect">
            <a:avLst/>
          </a:prstGeom>
        </p:spPr>
      </p:pic>
    </p:spTree>
    <p:extLst>
      <p:ext uri="{BB962C8B-B14F-4D97-AF65-F5344CB8AC3E}">
        <p14:creationId xmlns:p14="http://schemas.microsoft.com/office/powerpoint/2010/main" val="2102089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40"/>
          <p:cNvPicPr preferRelativeResize="0">
            <a:picLocks noGrp="1"/>
          </p:cNvPicPr>
          <p:nvPr>
            <p:ph type="pic" idx="2"/>
          </p:nvPr>
        </p:nvPicPr>
        <p:blipFill>
          <a:blip r:embed="rId3">
            <a:extLst>
              <a:ext uri="{28A0092B-C50C-407E-A947-70E740481C1C}">
                <a14:useLocalDpi xmlns:a14="http://schemas.microsoft.com/office/drawing/2010/main" val="0"/>
              </a:ext>
            </a:extLst>
          </a:blip>
          <a:stretch>
            <a:fillRect/>
          </a:stretch>
        </p:blipFill>
        <p:spPr>
          <a:xfrm>
            <a:off x="0" y="0"/>
            <a:ext cx="3399653" cy="5143500"/>
          </a:xfrm>
          <a:prstGeom prst="rect">
            <a:avLst/>
          </a:prstGeom>
        </p:spPr>
      </p:pic>
      <p:sp>
        <p:nvSpPr>
          <p:cNvPr id="2" name="Rectangle 1"/>
          <p:cNvSpPr/>
          <p:nvPr/>
        </p:nvSpPr>
        <p:spPr>
          <a:xfrm>
            <a:off x="0" y="0"/>
            <a:ext cx="9143999" cy="5143500"/>
          </a:xfrm>
          <a:prstGeom prst="rect">
            <a:avLst/>
          </a:prstGeom>
          <a:solidFill>
            <a:schemeClr val="dk1">
              <a:alpha val="84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p:cNvSpPr txBox="1"/>
          <p:nvPr/>
        </p:nvSpPr>
        <p:spPr>
          <a:xfrm>
            <a:off x="707065" y="2090424"/>
            <a:ext cx="1823484" cy="707886"/>
          </a:xfrm>
          <a:prstGeom prst="rect">
            <a:avLst/>
          </a:prstGeom>
          <a:noFill/>
        </p:spPr>
        <p:txBody>
          <a:bodyPr wrap="square" rtlCol="0">
            <a:spAutoFit/>
          </a:bodyPr>
          <a:lstStyle/>
          <a:p>
            <a:pPr algn="ctr"/>
            <a:r>
              <a:rPr lang="en-IN" sz="2000" b="1" dirty="0">
                <a:solidFill>
                  <a:schemeClr val="accent2"/>
                </a:solidFill>
                <a:latin typeface="Times New Roman" panose="02020603050405020304" pitchFamily="18" charset="0"/>
                <a:cs typeface="Times New Roman" panose="02020603050405020304" pitchFamily="18" charset="0"/>
              </a:rPr>
              <a:t>MECHANIC DASHBOARD</a:t>
            </a:r>
          </a:p>
        </p:txBody>
      </p:sp>
      <p:pic>
        <p:nvPicPr>
          <p:cNvPr id="8" name="Picture 7"/>
          <p:cNvPicPr/>
          <p:nvPr/>
        </p:nvPicPr>
        <p:blipFill>
          <a:blip r:embed="rId4" cstate="print">
            <a:extLst>
              <a:ext uri="{28A0092B-C50C-407E-A947-70E740481C1C}">
                <a14:useLocalDpi xmlns:a14="http://schemas.microsoft.com/office/drawing/2010/main" val="0"/>
              </a:ext>
            </a:extLst>
          </a:blip>
          <a:stretch>
            <a:fillRect/>
          </a:stretch>
        </p:blipFill>
        <p:spPr>
          <a:xfrm>
            <a:off x="3497511" y="981962"/>
            <a:ext cx="5548630" cy="2924810"/>
          </a:xfrm>
          <a:prstGeom prst="rect">
            <a:avLst/>
          </a:prstGeom>
        </p:spPr>
      </p:pic>
    </p:spTree>
    <p:extLst>
      <p:ext uri="{BB962C8B-B14F-4D97-AF65-F5344CB8AC3E}">
        <p14:creationId xmlns:p14="http://schemas.microsoft.com/office/powerpoint/2010/main" val="3132205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40"/>
          <p:cNvPicPr preferRelativeResize="0">
            <a:picLocks noGrp="1"/>
          </p:cNvPicPr>
          <p:nvPr>
            <p:ph type="pic" idx="2"/>
          </p:nvPr>
        </p:nvPicPr>
        <p:blipFill>
          <a:blip r:embed="rId3">
            <a:extLst>
              <a:ext uri="{28A0092B-C50C-407E-A947-70E740481C1C}">
                <a14:useLocalDpi xmlns:a14="http://schemas.microsoft.com/office/drawing/2010/main" val="0"/>
              </a:ext>
            </a:extLst>
          </a:blip>
          <a:stretch>
            <a:fillRect/>
          </a:stretch>
        </p:blipFill>
        <p:spPr>
          <a:xfrm>
            <a:off x="0" y="0"/>
            <a:ext cx="3399653" cy="5143500"/>
          </a:xfrm>
          <a:prstGeom prst="rect">
            <a:avLst/>
          </a:prstGeom>
        </p:spPr>
      </p:pic>
      <p:sp>
        <p:nvSpPr>
          <p:cNvPr id="2" name="Rectangle 1"/>
          <p:cNvSpPr/>
          <p:nvPr/>
        </p:nvSpPr>
        <p:spPr>
          <a:xfrm>
            <a:off x="0" y="0"/>
            <a:ext cx="9143999" cy="5143500"/>
          </a:xfrm>
          <a:prstGeom prst="rect">
            <a:avLst/>
          </a:prstGeom>
          <a:solidFill>
            <a:schemeClr val="dk1">
              <a:alpha val="84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p:cNvSpPr txBox="1"/>
          <p:nvPr/>
        </p:nvSpPr>
        <p:spPr>
          <a:xfrm>
            <a:off x="707064" y="2090424"/>
            <a:ext cx="1812851" cy="707886"/>
          </a:xfrm>
          <a:prstGeom prst="rect">
            <a:avLst/>
          </a:prstGeom>
          <a:noFill/>
        </p:spPr>
        <p:txBody>
          <a:bodyPr wrap="square" rtlCol="0">
            <a:spAutoFit/>
          </a:bodyPr>
          <a:lstStyle/>
          <a:p>
            <a:pPr algn="ctr"/>
            <a:r>
              <a:rPr lang="en-IN" sz="2000" b="1" dirty="0">
                <a:solidFill>
                  <a:schemeClr val="accent2"/>
                </a:solidFill>
                <a:latin typeface="Times New Roman" panose="02020603050405020304" pitchFamily="18" charset="0"/>
                <a:cs typeface="Times New Roman" panose="02020603050405020304" pitchFamily="18" charset="0"/>
              </a:rPr>
              <a:t>CUSTOMER DASHBOARD</a:t>
            </a:r>
          </a:p>
        </p:txBody>
      </p:sp>
      <p:pic>
        <p:nvPicPr>
          <p:cNvPr id="8" name="Picture 7"/>
          <p:cNvPicPr/>
          <p:nvPr/>
        </p:nvPicPr>
        <p:blipFill>
          <a:blip r:embed="rId4" cstate="print">
            <a:extLst>
              <a:ext uri="{28A0092B-C50C-407E-A947-70E740481C1C}">
                <a14:useLocalDpi xmlns:a14="http://schemas.microsoft.com/office/drawing/2010/main" val="0"/>
              </a:ext>
            </a:extLst>
          </a:blip>
          <a:stretch>
            <a:fillRect/>
          </a:stretch>
        </p:blipFill>
        <p:spPr>
          <a:xfrm>
            <a:off x="3497511" y="1109345"/>
            <a:ext cx="5548630" cy="2924810"/>
          </a:xfrm>
          <a:prstGeom prst="rect">
            <a:avLst/>
          </a:prstGeom>
        </p:spPr>
      </p:pic>
    </p:spTree>
    <p:extLst>
      <p:ext uri="{BB962C8B-B14F-4D97-AF65-F5344CB8AC3E}">
        <p14:creationId xmlns:p14="http://schemas.microsoft.com/office/powerpoint/2010/main" val="1329437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40"/>
          <p:cNvPicPr preferRelativeResize="0">
            <a:picLocks noGrp="1"/>
          </p:cNvPicPr>
          <p:nvPr>
            <p:ph type="pic" idx="2"/>
          </p:nvPr>
        </p:nvPicPr>
        <p:blipFill>
          <a:blip r:embed="rId3">
            <a:extLst>
              <a:ext uri="{28A0092B-C50C-407E-A947-70E740481C1C}">
                <a14:useLocalDpi xmlns:a14="http://schemas.microsoft.com/office/drawing/2010/main" val="0"/>
              </a:ext>
            </a:extLst>
          </a:blip>
          <a:stretch>
            <a:fillRect/>
          </a:stretch>
        </p:blipFill>
        <p:spPr>
          <a:xfrm>
            <a:off x="0" y="0"/>
            <a:ext cx="3399653" cy="4856336"/>
          </a:xfrm>
          <a:prstGeom prst="rect">
            <a:avLst/>
          </a:prstGeom>
        </p:spPr>
      </p:pic>
      <p:sp>
        <p:nvSpPr>
          <p:cNvPr id="2" name="Rectangle 1"/>
          <p:cNvSpPr/>
          <p:nvPr/>
        </p:nvSpPr>
        <p:spPr>
          <a:xfrm>
            <a:off x="0" y="0"/>
            <a:ext cx="9143999" cy="4856336"/>
          </a:xfrm>
          <a:prstGeom prst="rect">
            <a:avLst/>
          </a:prstGeom>
          <a:solidFill>
            <a:schemeClr val="dk1">
              <a:alpha val="84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p:cNvSpPr txBox="1"/>
          <p:nvPr/>
        </p:nvSpPr>
        <p:spPr>
          <a:xfrm>
            <a:off x="707065" y="2090424"/>
            <a:ext cx="1765004" cy="707886"/>
          </a:xfrm>
          <a:prstGeom prst="rect">
            <a:avLst/>
          </a:prstGeom>
          <a:noFill/>
        </p:spPr>
        <p:txBody>
          <a:bodyPr wrap="square" rtlCol="0">
            <a:spAutoFit/>
          </a:bodyPr>
          <a:lstStyle/>
          <a:p>
            <a:pPr algn="ctr"/>
            <a:r>
              <a:rPr lang="en-IN" sz="2000" b="1" dirty="0">
                <a:solidFill>
                  <a:schemeClr val="accent2"/>
                </a:solidFill>
                <a:latin typeface="Times New Roman" panose="02020603050405020304" pitchFamily="18" charset="0"/>
                <a:cs typeface="Times New Roman" panose="02020603050405020304" pitchFamily="18" charset="0"/>
              </a:rPr>
              <a:t>CUSTOMER REQUEST</a:t>
            </a:r>
          </a:p>
        </p:txBody>
      </p:sp>
      <p:pic>
        <p:nvPicPr>
          <p:cNvPr id="8" name="Picture 7"/>
          <p:cNvPicPr/>
          <p:nvPr/>
        </p:nvPicPr>
        <p:blipFill>
          <a:blip r:embed="rId4" cstate="print">
            <a:extLst>
              <a:ext uri="{28A0092B-C50C-407E-A947-70E740481C1C}">
                <a14:useLocalDpi xmlns:a14="http://schemas.microsoft.com/office/drawing/2010/main" val="0"/>
              </a:ext>
            </a:extLst>
          </a:blip>
          <a:stretch>
            <a:fillRect/>
          </a:stretch>
        </p:blipFill>
        <p:spPr>
          <a:xfrm>
            <a:off x="3497511" y="981962"/>
            <a:ext cx="5548630" cy="2924810"/>
          </a:xfrm>
          <a:prstGeom prst="rect">
            <a:avLst/>
          </a:prstGeom>
        </p:spPr>
      </p:pic>
    </p:spTree>
    <p:extLst>
      <p:ext uri="{BB962C8B-B14F-4D97-AF65-F5344CB8AC3E}">
        <p14:creationId xmlns:p14="http://schemas.microsoft.com/office/powerpoint/2010/main" val="38252445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40"/>
          <p:cNvPicPr preferRelativeResize="0">
            <a:picLocks noGrp="1"/>
          </p:cNvPicPr>
          <p:nvPr>
            <p:ph type="pic" idx="2"/>
          </p:nvPr>
        </p:nvPicPr>
        <p:blipFill>
          <a:blip r:embed="rId3">
            <a:extLst>
              <a:ext uri="{28A0092B-C50C-407E-A947-70E740481C1C}">
                <a14:useLocalDpi xmlns:a14="http://schemas.microsoft.com/office/drawing/2010/main" val="0"/>
              </a:ext>
            </a:extLst>
          </a:blip>
          <a:stretch>
            <a:fillRect/>
          </a:stretch>
        </p:blipFill>
        <p:spPr>
          <a:xfrm>
            <a:off x="0" y="0"/>
            <a:ext cx="3399653" cy="4856336"/>
          </a:xfrm>
          <a:prstGeom prst="rect">
            <a:avLst/>
          </a:prstGeom>
        </p:spPr>
      </p:pic>
      <p:sp>
        <p:nvSpPr>
          <p:cNvPr id="2" name="Rectangle 1"/>
          <p:cNvSpPr/>
          <p:nvPr/>
        </p:nvSpPr>
        <p:spPr>
          <a:xfrm>
            <a:off x="0" y="0"/>
            <a:ext cx="9143999" cy="4856336"/>
          </a:xfrm>
          <a:prstGeom prst="rect">
            <a:avLst/>
          </a:prstGeom>
          <a:solidFill>
            <a:schemeClr val="dk1">
              <a:alpha val="84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p:cNvSpPr txBox="1"/>
          <p:nvPr/>
        </p:nvSpPr>
        <p:spPr>
          <a:xfrm>
            <a:off x="707065" y="2090424"/>
            <a:ext cx="1855382" cy="707886"/>
          </a:xfrm>
          <a:prstGeom prst="rect">
            <a:avLst/>
          </a:prstGeom>
          <a:noFill/>
        </p:spPr>
        <p:txBody>
          <a:bodyPr wrap="square" rtlCol="0">
            <a:spAutoFit/>
          </a:bodyPr>
          <a:lstStyle/>
          <a:p>
            <a:pPr algn="ctr"/>
            <a:r>
              <a:rPr lang="en-IN" sz="2000" b="1" dirty="0">
                <a:solidFill>
                  <a:schemeClr val="accent2"/>
                </a:solidFill>
                <a:latin typeface="Times New Roman" panose="02020603050405020304" pitchFamily="18" charset="0"/>
                <a:cs typeface="Times New Roman" panose="02020603050405020304" pitchFamily="18" charset="0"/>
              </a:rPr>
              <a:t>ADMIN DASHBOARD</a:t>
            </a:r>
          </a:p>
        </p:txBody>
      </p:sp>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a:off x="3497511" y="868290"/>
            <a:ext cx="5548630" cy="3119755"/>
          </a:xfrm>
          <a:prstGeom prst="rect">
            <a:avLst/>
          </a:prstGeom>
        </p:spPr>
      </p:pic>
    </p:spTree>
    <p:extLst>
      <p:ext uri="{BB962C8B-B14F-4D97-AF65-F5344CB8AC3E}">
        <p14:creationId xmlns:p14="http://schemas.microsoft.com/office/powerpoint/2010/main" val="695085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pic>
        <p:nvPicPr>
          <p:cNvPr id="604" name="Google Shape;604;p52"/>
          <p:cNvPicPr preferRelativeResize="0"/>
          <p:nvPr/>
        </p:nvPicPr>
        <p:blipFill>
          <a:blip r:embed="rId3">
            <a:extLst>
              <a:ext uri="{28A0092B-C50C-407E-A947-70E740481C1C}">
                <a14:useLocalDpi xmlns:a14="http://schemas.microsoft.com/office/drawing/2010/main" val="0"/>
              </a:ext>
            </a:extLst>
          </a:blip>
          <a:stretch>
            <a:fillRect/>
          </a:stretch>
        </p:blipFill>
        <p:spPr>
          <a:xfrm>
            <a:off x="0" y="0"/>
            <a:ext cx="9144003" cy="4964431"/>
          </a:xfrm>
          <a:prstGeom prst="rect">
            <a:avLst/>
          </a:prstGeom>
          <a:noFill/>
          <a:ln>
            <a:noFill/>
          </a:ln>
        </p:spPr>
      </p:pic>
      <p:sp>
        <p:nvSpPr>
          <p:cNvPr id="605" name="Google Shape;605;p52"/>
          <p:cNvSpPr/>
          <p:nvPr/>
        </p:nvSpPr>
        <p:spPr>
          <a:xfrm>
            <a:off x="1076222" y="736326"/>
            <a:ext cx="7126828" cy="343085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2"/>
          <p:cNvSpPr/>
          <p:nvPr/>
        </p:nvSpPr>
        <p:spPr>
          <a:xfrm>
            <a:off x="7982100" y="534424"/>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2"/>
          <p:cNvSpPr txBox="1">
            <a:spLocks noGrp="1"/>
          </p:cNvSpPr>
          <p:nvPr>
            <p:ph type="title"/>
          </p:nvPr>
        </p:nvSpPr>
        <p:spPr>
          <a:xfrm>
            <a:off x="1101250" y="1307100"/>
            <a:ext cx="6941400" cy="252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bg1"/>
                </a:solidFill>
              </a:rPr>
              <a:t>THANK</a:t>
            </a:r>
            <a:br>
              <a:rPr lang="en" dirty="0" smtClean="0">
                <a:solidFill>
                  <a:schemeClr val="bg1"/>
                </a:solidFill>
              </a:rPr>
            </a:br>
            <a:r>
              <a:rPr lang="en" dirty="0" smtClean="0">
                <a:solidFill>
                  <a:schemeClr val="bg1"/>
                </a:solidFill>
              </a:rPr>
              <a:t>YOU!</a:t>
            </a:r>
            <a:endParaRPr b="1" dirty="0">
              <a:solidFill>
                <a:schemeClr val="bg1"/>
              </a:solidFill>
            </a:endParaRPr>
          </a:p>
        </p:txBody>
      </p:sp>
      <p:sp>
        <p:nvSpPr>
          <p:cNvPr id="608" name="Google Shape;608;p52"/>
          <p:cNvSpPr/>
          <p:nvPr/>
        </p:nvSpPr>
        <p:spPr>
          <a:xfrm>
            <a:off x="1101250" y="3302775"/>
            <a:ext cx="858375" cy="758075"/>
          </a:xfrm>
          <a:prstGeom prst="rect">
            <a:avLst/>
          </a:prstGeom>
        </p:spPr>
        <p:txBody>
          <a:bodyPr>
            <a:prstTxWarp prst="textPlain">
              <a:avLst/>
            </a:prstTxWarp>
          </a:bodyPr>
          <a:lstStyle/>
          <a:p>
            <a:pPr lvl="0" algn="ctr"/>
            <a:r>
              <a:rPr b="0" i="0">
                <a:ln>
                  <a:noFill/>
                </a:ln>
                <a:solidFill>
                  <a:schemeClr val="accent1"/>
                </a:solidFill>
                <a:latin typeface="Assistant"/>
              </a:rPr>
              <a:t>“</a:t>
            </a:r>
          </a:p>
        </p:txBody>
      </p:sp>
      <p:cxnSp>
        <p:nvCxnSpPr>
          <p:cNvPr id="609" name="Google Shape;609;p52"/>
          <p:cNvCxnSpPr/>
          <p:nvPr/>
        </p:nvCxnSpPr>
        <p:spPr>
          <a:xfrm>
            <a:off x="4298500" y="4060851"/>
            <a:ext cx="546900" cy="0"/>
          </a:xfrm>
          <a:prstGeom prst="straightConnector1">
            <a:avLst/>
          </a:prstGeom>
          <a:noFill/>
          <a:ln w="9525" cap="flat" cmpd="sng">
            <a:solidFill>
              <a:schemeClr val="dk1"/>
            </a:solidFill>
            <a:prstDash val="solid"/>
            <a:round/>
            <a:headEnd type="none" w="med" len="med"/>
            <a:tailEnd type="none" w="med" len="med"/>
          </a:ln>
        </p:spPr>
      </p:cxnSp>
      <p:grpSp>
        <p:nvGrpSpPr>
          <p:cNvPr id="9" name="Google Shape;6346;p84"/>
          <p:cNvGrpSpPr/>
          <p:nvPr/>
        </p:nvGrpSpPr>
        <p:grpSpPr>
          <a:xfrm>
            <a:off x="1347411" y="904233"/>
            <a:ext cx="366052" cy="356831"/>
            <a:chOff x="-31817400" y="3910025"/>
            <a:chExt cx="301675" cy="294075"/>
          </a:xfrm>
        </p:grpSpPr>
        <p:sp>
          <p:nvSpPr>
            <p:cNvPr id="10" name="Google Shape;6347;p84"/>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348;p84"/>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349;p84"/>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69" name="Google Shape;269;p38"/>
          <p:cNvPicPr preferRelativeResize="0">
            <a:picLocks noGrp="1"/>
          </p:cNvPicPr>
          <p:nvPr>
            <p:ph type="pic" idx="3"/>
          </p:nvPr>
        </p:nvPicPr>
        <p:blipFill>
          <a:blip r:embed="rId3">
            <a:extLst>
              <a:ext uri="{28A0092B-C50C-407E-A947-70E740481C1C}">
                <a14:useLocalDpi xmlns:a14="http://schemas.microsoft.com/office/drawing/2010/main" val="0"/>
              </a:ext>
            </a:extLst>
          </a:blip>
          <a:stretch>
            <a:fillRect/>
          </a:stretch>
        </p:blipFill>
        <p:spPr>
          <a:xfrm>
            <a:off x="4965406" y="1314010"/>
            <a:ext cx="4178596" cy="2978539"/>
          </a:xfrm>
          <a:prstGeom prst="rect">
            <a:avLst/>
          </a:prstGeom>
        </p:spPr>
      </p:pic>
      <p:sp>
        <p:nvSpPr>
          <p:cNvPr id="270" name="Google Shape;270;p38"/>
          <p:cNvSpPr/>
          <p:nvPr/>
        </p:nvSpPr>
        <p:spPr>
          <a:xfrm>
            <a:off x="4744456" y="4071599"/>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8"/>
          <p:cNvSpPr txBox="1">
            <a:spLocks noGrp="1"/>
          </p:cNvSpPr>
          <p:nvPr>
            <p:ph type="title" idx="2"/>
          </p:nvPr>
        </p:nvSpPr>
        <p:spPr>
          <a:xfrm>
            <a:off x="294433" y="631336"/>
            <a:ext cx="2926967" cy="4224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smtClean="0">
                <a:solidFill>
                  <a:srgbClr val="C00000"/>
                </a:solidFill>
                <a:latin typeface="Times New Roman" panose="02020603050405020304" pitchFamily="18" charset="0"/>
                <a:cs typeface="Times New Roman" panose="02020603050405020304" pitchFamily="18" charset="0"/>
              </a:rPr>
              <a:t>ABSTRACT</a:t>
            </a:r>
            <a:endParaRPr sz="2000" b="1" dirty="0">
              <a:solidFill>
                <a:srgbClr val="C00000"/>
              </a:solidFill>
              <a:latin typeface="Times New Roman" panose="02020603050405020304" pitchFamily="18" charset="0"/>
              <a:cs typeface="Times New Roman" panose="02020603050405020304" pitchFamily="18" charset="0"/>
            </a:endParaRPr>
          </a:p>
        </p:txBody>
      </p:sp>
      <p:sp>
        <p:nvSpPr>
          <p:cNvPr id="273" name="Google Shape;273;p38"/>
          <p:cNvSpPr txBox="1">
            <a:spLocks noGrp="1"/>
          </p:cNvSpPr>
          <p:nvPr>
            <p:ph type="subTitle" idx="1"/>
          </p:nvPr>
        </p:nvSpPr>
        <p:spPr>
          <a:xfrm>
            <a:off x="294433" y="1201478"/>
            <a:ext cx="4756032" cy="3532971"/>
          </a:xfrm>
          <a:prstGeom prst="rect">
            <a:avLst/>
          </a:prstGeom>
        </p:spPr>
        <p:txBody>
          <a:bodyPr spcFirstLastPara="1" wrap="square" lIns="91425" tIns="91425" rIns="91425" bIns="91425" anchor="t" anchorCtr="0">
            <a:noAutofit/>
          </a:bodyPr>
          <a:lstStyle/>
          <a:p>
            <a:pPr marL="0" lvl="0" indent="0">
              <a:lnSpc>
                <a:spcPct val="150000"/>
              </a:lnSpc>
              <a:spcAft>
                <a:spcPts val="1600"/>
              </a:spcAft>
            </a:pPr>
            <a:r>
              <a:rPr lang="en-US" dirty="0">
                <a:latin typeface="Times New Roman" panose="02020603050405020304" pitchFamily="18" charset="0"/>
                <a:cs typeface="Times New Roman" panose="02020603050405020304" pitchFamily="18" charset="0"/>
              </a:rPr>
              <a:t>Car Care is a </a:t>
            </a:r>
            <a:r>
              <a:rPr lang="en-US" dirty="0" smtClean="0">
                <a:latin typeface="Times New Roman" panose="02020603050405020304" pitchFamily="18" charset="0"/>
                <a:cs typeface="Times New Roman" panose="02020603050405020304" pitchFamily="18" charset="0"/>
              </a:rPr>
              <a:t>vehicle service management system web app. Developed using </a:t>
            </a:r>
            <a:r>
              <a:rPr lang="en-US" dirty="0">
                <a:latin typeface="Times New Roman" panose="02020603050405020304" pitchFamily="18" charset="0"/>
                <a:cs typeface="Times New Roman" panose="02020603050405020304" pitchFamily="18" charset="0"/>
              </a:rPr>
              <a:t>Python Django and SQLite database. Customers can submit requests and </a:t>
            </a:r>
            <a:r>
              <a:rPr lang="en-US" dirty="0" smtClean="0">
                <a:latin typeface="Times New Roman" panose="02020603050405020304" pitchFamily="18" charset="0"/>
                <a:cs typeface="Times New Roman" panose="02020603050405020304" pitchFamily="18" charset="0"/>
              </a:rPr>
              <a:t>view progress</a:t>
            </a:r>
            <a:r>
              <a:rPr lang="en-US" dirty="0">
                <a:latin typeface="Times New Roman" panose="02020603050405020304" pitchFamily="18" charset="0"/>
                <a:cs typeface="Times New Roman" panose="02020603050405020304" pitchFamily="18" charset="0"/>
              </a:rPr>
              <a:t>. Administrators manage mechanics and assign jobs. Mechanics can view and update their work. Car Care aims to simplify the process and improve customer satisfaction.</a:t>
            </a:r>
            <a:endParaRPr dirty="0">
              <a:latin typeface="Times New Roman" panose="02020603050405020304" pitchFamily="18" charset="0"/>
              <a:cs typeface="Times New Roman" panose="02020603050405020304" pitchFamily="18" charset="0"/>
            </a:endParaRPr>
          </a:p>
        </p:txBody>
      </p:sp>
      <p:cxnSp>
        <p:nvCxnSpPr>
          <p:cNvPr id="274" name="Google Shape;274;p38"/>
          <p:cNvCxnSpPr/>
          <p:nvPr/>
        </p:nvCxnSpPr>
        <p:spPr>
          <a:xfrm>
            <a:off x="720000" y="1045488"/>
            <a:ext cx="685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39"/>
          <p:cNvPicPr preferRelativeResize="0"/>
          <p:nvPr/>
        </p:nvPicPr>
        <p:blipFill>
          <a:blip r:embed="rId3">
            <a:extLst>
              <a:ext uri="{28A0092B-C50C-407E-A947-70E740481C1C}">
                <a14:useLocalDpi xmlns:a14="http://schemas.microsoft.com/office/drawing/2010/main" val="0"/>
              </a:ext>
            </a:extLst>
          </a:blip>
          <a:stretch>
            <a:fillRect/>
          </a:stretch>
        </p:blipFill>
        <p:spPr>
          <a:xfrm>
            <a:off x="0" y="0"/>
            <a:ext cx="9144003" cy="5143501"/>
          </a:xfrm>
          <a:prstGeom prst="rect">
            <a:avLst/>
          </a:prstGeom>
          <a:noFill/>
          <a:ln>
            <a:noFill/>
          </a:ln>
        </p:spPr>
      </p:pic>
      <p:sp>
        <p:nvSpPr>
          <p:cNvPr id="282" name="Google Shape;282;p39"/>
          <p:cNvSpPr/>
          <p:nvPr/>
        </p:nvSpPr>
        <p:spPr>
          <a:xfrm rot="10800000">
            <a:off x="3356125" y="3365025"/>
            <a:ext cx="858375" cy="758075"/>
          </a:xfrm>
          <a:prstGeom prst="rect">
            <a:avLst/>
          </a:prstGeom>
        </p:spPr>
        <p:txBody>
          <a:bodyPr>
            <a:prstTxWarp prst="textPlain">
              <a:avLst/>
            </a:prstTxWarp>
          </a:bodyPr>
          <a:lstStyle/>
          <a:p>
            <a:pPr lvl="0" algn="ctr"/>
            <a:r>
              <a:rPr b="0" i="0">
                <a:ln>
                  <a:noFill/>
                </a:ln>
                <a:solidFill>
                  <a:schemeClr val="accent1"/>
                </a:solidFill>
                <a:latin typeface="Assistant"/>
              </a:rPr>
              <a:t>“</a:t>
            </a:r>
          </a:p>
        </p:txBody>
      </p:sp>
      <p:grpSp>
        <p:nvGrpSpPr>
          <p:cNvPr id="4" name="Group 3"/>
          <p:cNvGrpSpPr/>
          <p:nvPr/>
        </p:nvGrpSpPr>
        <p:grpSpPr>
          <a:xfrm>
            <a:off x="430663" y="253852"/>
            <a:ext cx="5850921" cy="4635795"/>
            <a:chOff x="2573079" y="265813"/>
            <a:chExt cx="5850921" cy="4635795"/>
          </a:xfrm>
        </p:grpSpPr>
        <p:sp>
          <p:nvSpPr>
            <p:cNvPr id="281" name="Google Shape;281;p39"/>
            <p:cNvSpPr/>
            <p:nvPr/>
          </p:nvSpPr>
          <p:spPr>
            <a:xfrm>
              <a:off x="2573079" y="265813"/>
              <a:ext cx="5850921" cy="46357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extBox 1"/>
            <p:cNvSpPr txBox="1"/>
            <p:nvPr/>
          </p:nvSpPr>
          <p:spPr>
            <a:xfrm>
              <a:off x="3115340" y="379260"/>
              <a:ext cx="5087710" cy="4408899"/>
            </a:xfrm>
            <a:prstGeom prst="rect">
              <a:avLst/>
            </a:prstGeom>
            <a:noFill/>
          </p:spPr>
          <p:txBody>
            <a:bodyPr wrap="square" rtlCol="0">
              <a:spAutoFit/>
            </a:bodyPr>
            <a:lstStyle/>
            <a:p>
              <a:pPr lvl="1"/>
              <a:r>
                <a:rPr lang="en-IN" sz="1600" b="1" dirty="0"/>
                <a:t>PROJECT </a:t>
              </a:r>
              <a:r>
                <a:rPr lang="en-IN" sz="1600" b="1" dirty="0" smtClean="0"/>
                <a:t>REQUIREMENTS</a:t>
              </a:r>
            </a:p>
            <a:p>
              <a:pPr lvl="1"/>
              <a:endParaRPr lang="en-IN" sz="1050" dirty="0"/>
            </a:p>
            <a:p>
              <a:pPr marL="285750" lvl="0" indent="-285750">
                <a:buFont typeface="Arial" panose="020B0604020202020204" pitchFamily="34" charset="0"/>
                <a:buChar char="•"/>
              </a:pPr>
              <a:r>
                <a:rPr lang="en-IN" sz="1600" dirty="0"/>
                <a:t>User registration for Customers And  login functionality for all users</a:t>
              </a:r>
            </a:p>
            <a:p>
              <a:pPr marL="285750" lvl="0" indent="-285750">
                <a:buFont typeface="Arial" panose="020B0604020202020204" pitchFamily="34" charset="0"/>
                <a:buChar char="•"/>
              </a:pPr>
              <a:r>
                <a:rPr lang="en-US" sz="1600" dirty="0"/>
                <a:t>Customer can request for Service</a:t>
              </a:r>
              <a:endParaRPr lang="en-IN" sz="1600" dirty="0"/>
            </a:p>
            <a:p>
              <a:pPr marL="285750" lvl="0" indent="-285750">
                <a:buFont typeface="Arial" panose="020B0604020202020204" pitchFamily="34" charset="0"/>
                <a:buChar char="•"/>
              </a:pPr>
              <a:r>
                <a:rPr lang="en-US" sz="1600" dirty="0"/>
                <a:t>Customer can view Status</a:t>
              </a:r>
              <a:endParaRPr lang="en-IN" sz="1600" dirty="0"/>
            </a:p>
            <a:p>
              <a:pPr marL="285750" lvl="0" indent="-285750">
                <a:buFont typeface="Arial" panose="020B0604020202020204" pitchFamily="34" charset="0"/>
                <a:buChar char="•"/>
              </a:pPr>
              <a:r>
                <a:rPr lang="en-US" sz="1600" dirty="0"/>
                <a:t>Customer can view the cost</a:t>
              </a:r>
              <a:endParaRPr lang="en-IN" sz="1600" dirty="0"/>
            </a:p>
            <a:p>
              <a:pPr marL="285750" lvl="0" indent="-285750">
                <a:buFont typeface="Arial" panose="020B0604020202020204" pitchFamily="34" charset="0"/>
                <a:buChar char="•"/>
              </a:pPr>
              <a:r>
                <a:rPr lang="en-US" sz="1600" dirty="0"/>
                <a:t>Customer can Send feedback</a:t>
              </a:r>
              <a:endParaRPr lang="en-IN" sz="1600" dirty="0"/>
            </a:p>
            <a:p>
              <a:pPr marL="285750" lvl="0" indent="-285750">
                <a:buFont typeface="Arial" panose="020B0604020202020204" pitchFamily="34" charset="0"/>
                <a:buChar char="•"/>
              </a:pPr>
              <a:r>
                <a:rPr lang="en-US" sz="1600" dirty="0"/>
                <a:t>Admin can add mechanics </a:t>
              </a:r>
              <a:endParaRPr lang="en-IN" sz="1600" dirty="0"/>
            </a:p>
            <a:p>
              <a:pPr marL="285750" lvl="0" indent="-285750">
                <a:buFont typeface="Arial" panose="020B0604020202020204" pitchFamily="34" charset="0"/>
                <a:buChar char="•"/>
              </a:pPr>
              <a:r>
                <a:rPr lang="en-US" sz="1600" dirty="0"/>
                <a:t>Admin can approve service request and Job Assign to Mechanic </a:t>
              </a:r>
              <a:endParaRPr lang="en-IN" sz="1600" dirty="0"/>
            </a:p>
            <a:p>
              <a:pPr marL="285750" lvl="0" indent="-285750">
                <a:buFont typeface="Arial" panose="020B0604020202020204" pitchFamily="34" charset="0"/>
                <a:buChar char="•"/>
              </a:pPr>
              <a:r>
                <a:rPr lang="en-US" sz="1600" dirty="0"/>
                <a:t>Admin can update service status</a:t>
              </a:r>
              <a:endParaRPr lang="en-IN" sz="1600" dirty="0"/>
            </a:p>
            <a:p>
              <a:pPr marL="285750" lvl="0" indent="-285750">
                <a:buFont typeface="Arial" panose="020B0604020202020204" pitchFamily="34" charset="0"/>
                <a:buChar char="•"/>
              </a:pPr>
              <a:r>
                <a:rPr lang="en-US" sz="1600" dirty="0"/>
                <a:t>Admin can view  customer’s, mechanics and feedback</a:t>
              </a:r>
              <a:endParaRPr lang="en-IN" sz="1600" dirty="0"/>
            </a:p>
            <a:p>
              <a:pPr marL="285750" lvl="0" indent="-285750">
                <a:buFont typeface="Arial" panose="020B0604020202020204" pitchFamily="34" charset="0"/>
                <a:buChar char="•"/>
              </a:pPr>
              <a:r>
                <a:rPr lang="en-US" sz="1600" dirty="0"/>
                <a:t>Mechanic can view work assigned </a:t>
              </a:r>
              <a:endParaRPr lang="en-IN" sz="1600" dirty="0"/>
            </a:p>
            <a:p>
              <a:pPr marL="285750" lvl="0" indent="-285750">
                <a:buFont typeface="Arial" panose="020B0604020202020204" pitchFamily="34" charset="0"/>
                <a:buChar char="•"/>
              </a:pPr>
              <a:r>
                <a:rPr lang="en-US" sz="1600" dirty="0"/>
                <a:t>Mechanic can update the status</a:t>
              </a:r>
              <a:endParaRPr lang="en-IN" sz="1600" dirty="0"/>
            </a:p>
            <a:p>
              <a:pPr marL="285750" lvl="0" indent="-285750">
                <a:buFont typeface="Arial" panose="020B0604020202020204" pitchFamily="34" charset="0"/>
                <a:buChar char="•"/>
              </a:pPr>
              <a:r>
                <a:rPr lang="en-US" sz="1600" dirty="0"/>
                <a:t>Mechanic can send feedback according to the work what all are repaired  </a:t>
              </a:r>
              <a:endParaRPr lang="en-IN" sz="1600" dirty="0"/>
            </a:p>
          </p:txBody>
        </p:sp>
      </p:grpSp>
      <p:sp>
        <p:nvSpPr>
          <p:cNvPr id="285" name="Google Shape;285;p39"/>
          <p:cNvSpPr/>
          <p:nvPr/>
        </p:nvSpPr>
        <p:spPr>
          <a:xfrm>
            <a:off x="6060634" y="146349"/>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40"/>
          <p:cNvPicPr preferRelativeResize="0">
            <a:picLocks noGrp="1"/>
          </p:cNvPicPr>
          <p:nvPr>
            <p:ph type="pic" idx="2"/>
          </p:nvPr>
        </p:nvPicPr>
        <p:blipFill>
          <a:blip r:embed="rId3">
            <a:extLst>
              <a:ext uri="{28A0092B-C50C-407E-A947-70E740481C1C}">
                <a14:useLocalDpi xmlns:a14="http://schemas.microsoft.com/office/drawing/2010/main" val="0"/>
              </a:ext>
            </a:extLst>
          </a:blip>
          <a:stretch>
            <a:fillRect/>
          </a:stretch>
        </p:blipFill>
        <p:spPr>
          <a:xfrm>
            <a:off x="592293" y="627150"/>
            <a:ext cx="2586411" cy="3883500"/>
          </a:xfrm>
          <a:prstGeom prst="rect">
            <a:avLst/>
          </a:prstGeom>
        </p:spPr>
      </p:pic>
      <p:sp>
        <p:nvSpPr>
          <p:cNvPr id="291" name="Google Shape;291;p40"/>
          <p:cNvSpPr/>
          <p:nvPr/>
        </p:nvSpPr>
        <p:spPr>
          <a:xfrm>
            <a:off x="2957754" y="483161"/>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0"/>
          <p:cNvSpPr txBox="1">
            <a:spLocks noGrp="1"/>
          </p:cNvSpPr>
          <p:nvPr>
            <p:ph type="title"/>
          </p:nvPr>
        </p:nvSpPr>
        <p:spPr>
          <a:xfrm>
            <a:off x="4155275" y="440802"/>
            <a:ext cx="4280700" cy="845837"/>
          </a:xfrm>
          <a:prstGeom prst="rect">
            <a:avLst/>
          </a:prstGeom>
        </p:spPr>
        <p:txBody>
          <a:bodyPr spcFirstLastPara="1" wrap="square" lIns="91425" tIns="91425" rIns="91425" bIns="91425" anchor="b" anchorCtr="0">
            <a:noAutofit/>
          </a:bodyPr>
          <a:lstStyle/>
          <a:p>
            <a:pPr lvl="0" algn="ctr"/>
            <a:r>
              <a:rPr lang="en-US" sz="2000" b="1" dirty="0">
                <a:latin typeface="Times New Roman" panose="02020603050405020304" pitchFamily="18" charset="0"/>
                <a:cs typeface="Times New Roman" panose="02020603050405020304" pitchFamily="18" charset="0"/>
              </a:rPr>
              <a:t>FEATURES AND HIGHLIGHTS OF THE  PROJECT</a:t>
            </a:r>
            <a:endParaRPr lang="en-IN" sz="2000" dirty="0">
              <a:latin typeface="Times New Roman" panose="02020603050405020304" pitchFamily="18" charset="0"/>
              <a:cs typeface="Times New Roman" panose="02020603050405020304" pitchFamily="18" charset="0"/>
            </a:endParaRPr>
          </a:p>
        </p:txBody>
      </p:sp>
      <p:sp>
        <p:nvSpPr>
          <p:cNvPr id="293" name="Google Shape;293;p40"/>
          <p:cNvSpPr txBox="1">
            <a:spLocks noGrp="1"/>
          </p:cNvSpPr>
          <p:nvPr>
            <p:ph type="subTitle" idx="1"/>
          </p:nvPr>
        </p:nvSpPr>
        <p:spPr>
          <a:xfrm>
            <a:off x="4359349" y="1286639"/>
            <a:ext cx="4076626" cy="3498012"/>
          </a:xfrm>
          <a:prstGeom prst="rect">
            <a:avLst/>
          </a:prstGeom>
        </p:spPr>
        <p:txBody>
          <a:bodyPr spcFirstLastPara="1" wrap="square" lIns="91425" tIns="91425" rIns="91425" bIns="91425" anchor="t" anchorCtr="0">
            <a:noAutofit/>
          </a:bodyPr>
          <a:lstStyle/>
          <a:p>
            <a:pPr marL="285750" lvl="0" indent="-285750" algn="just">
              <a:spcAft>
                <a:spcPts val="1600"/>
              </a:spcAf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User Registration and </a:t>
            </a:r>
            <a:r>
              <a:rPr lang="en-IN" sz="1400" dirty="0" smtClean="0">
                <a:latin typeface="Times New Roman" panose="02020603050405020304" pitchFamily="18" charset="0"/>
                <a:cs typeface="Times New Roman" panose="02020603050405020304" pitchFamily="18" charset="0"/>
              </a:rPr>
              <a:t>Login</a:t>
            </a:r>
          </a:p>
          <a:p>
            <a:pPr marL="285750" lvl="0" indent="-285750" algn="just">
              <a:spcAft>
                <a:spcPts val="1600"/>
              </a:spcAf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Service Request </a:t>
            </a:r>
            <a:r>
              <a:rPr lang="en-IN" sz="1400" dirty="0" smtClean="0">
                <a:latin typeface="Times New Roman" panose="02020603050405020304" pitchFamily="18" charset="0"/>
                <a:cs typeface="Times New Roman" panose="02020603050405020304" pitchFamily="18" charset="0"/>
              </a:rPr>
              <a:t>Submission</a:t>
            </a:r>
          </a:p>
          <a:p>
            <a:pPr marL="285750" lvl="0" indent="-285750" algn="just">
              <a:spcAft>
                <a:spcPts val="1600"/>
              </a:spcAf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View </a:t>
            </a:r>
            <a:r>
              <a:rPr lang="en-IN" sz="1400" dirty="0" smtClean="0">
                <a:latin typeface="Times New Roman" panose="02020603050405020304" pitchFamily="18" charset="0"/>
                <a:cs typeface="Times New Roman" panose="02020603050405020304" pitchFamily="18" charset="0"/>
              </a:rPr>
              <a:t>Status</a:t>
            </a:r>
          </a:p>
          <a:p>
            <a:pPr marL="285750" lvl="0" indent="-285750" algn="just">
              <a:spcAft>
                <a:spcPts val="1600"/>
              </a:spcAf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Cost </a:t>
            </a:r>
            <a:r>
              <a:rPr lang="en-IN" sz="1400" dirty="0" smtClean="0">
                <a:latin typeface="Times New Roman" panose="02020603050405020304" pitchFamily="18" charset="0"/>
                <a:cs typeface="Times New Roman" panose="02020603050405020304" pitchFamily="18" charset="0"/>
              </a:rPr>
              <a:t>Estimation</a:t>
            </a:r>
          </a:p>
          <a:p>
            <a:pPr marL="285750" lvl="0" indent="-285750" algn="just">
              <a:spcAft>
                <a:spcPts val="1600"/>
              </a:spcAf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Feedback </a:t>
            </a:r>
            <a:r>
              <a:rPr lang="en-IN" sz="1400" dirty="0" smtClean="0">
                <a:latin typeface="Times New Roman" panose="02020603050405020304" pitchFamily="18" charset="0"/>
                <a:cs typeface="Times New Roman" panose="02020603050405020304" pitchFamily="18" charset="0"/>
              </a:rPr>
              <a:t>Submission</a:t>
            </a:r>
          </a:p>
          <a:p>
            <a:pPr marL="285750" lvl="0" indent="-285750" algn="just">
              <a:spcAft>
                <a:spcPts val="1600"/>
              </a:spcAft>
              <a:buFont typeface="Arial" panose="020B0604020202020204" pitchFamily="34" charset="0"/>
              <a:buChar char="•"/>
            </a:pPr>
            <a:r>
              <a:rPr lang="en-IN" sz="1400" dirty="0" smtClean="0">
                <a:latin typeface="Times New Roman" panose="02020603050405020304" pitchFamily="18" charset="0"/>
                <a:cs typeface="Times New Roman" panose="02020603050405020304" pitchFamily="18" charset="0"/>
              </a:rPr>
              <a:t>Administrative Control</a:t>
            </a:r>
          </a:p>
          <a:p>
            <a:pPr marL="285750" lvl="0" indent="-285750" algn="just">
              <a:spcAft>
                <a:spcPts val="1600"/>
              </a:spcAf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Mechanics Work </a:t>
            </a:r>
            <a:r>
              <a:rPr lang="en-IN" sz="1400" dirty="0" smtClean="0">
                <a:latin typeface="Times New Roman" panose="02020603050405020304" pitchFamily="18" charset="0"/>
                <a:cs typeface="Times New Roman" panose="02020603050405020304" pitchFamily="18" charset="0"/>
              </a:rPr>
              <a:t>Management</a:t>
            </a:r>
          </a:p>
          <a:p>
            <a:pPr marL="285750" lvl="0" indent="-285750" algn="just">
              <a:spcAft>
                <a:spcPts val="1600"/>
              </a:spcAf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User-friendly Interface</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1"/>
          <p:cNvSpPr txBox="1">
            <a:spLocks noGrp="1"/>
          </p:cNvSpPr>
          <p:nvPr>
            <p:ph type="body" idx="1"/>
          </p:nvPr>
        </p:nvSpPr>
        <p:spPr>
          <a:xfrm>
            <a:off x="265815" y="1082436"/>
            <a:ext cx="4667692" cy="3524464"/>
          </a:xfrm>
          <a:prstGeom prst="rect">
            <a:avLst/>
          </a:prstGeom>
        </p:spPr>
        <p:txBody>
          <a:bodyPr spcFirstLastPara="1" wrap="square" lIns="91425" tIns="91425" rIns="91425" bIns="91425" anchor="t" anchorCtr="0">
            <a:noAutofit/>
          </a:bodyPr>
          <a:lstStyle/>
          <a:p>
            <a:pPr marL="285750" indent="-285750"/>
            <a:r>
              <a:rPr lang="en-IN" b="1" dirty="0" smtClean="0">
                <a:latin typeface="Times New Roman" panose="02020603050405020304" pitchFamily="18" charset="0"/>
                <a:cs typeface="Times New Roman" panose="02020603050405020304" pitchFamily="18" charset="0"/>
              </a:rPr>
              <a:t>Presentation layer:</a:t>
            </a:r>
          </a:p>
          <a:p>
            <a:pPr marL="0" lvl="0" indent="0">
              <a:buNone/>
            </a:pPr>
            <a:endParaRPr lang="en-IN" b="1" dirty="0" smtClean="0">
              <a:latin typeface="Times New Roman" panose="02020603050405020304" pitchFamily="18" charset="0"/>
              <a:cs typeface="Times New Roman" panose="02020603050405020304" pitchFamily="18" charset="0"/>
            </a:endParaRPr>
          </a:p>
          <a:p>
            <a:pPr marL="0" lvl="0" indent="0">
              <a:buNone/>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presentation layer includes the UI, Django templates, </a:t>
            </a:r>
            <a:r>
              <a:rPr lang="en-IN" dirty="0" err="1">
                <a:latin typeface="Times New Roman" panose="02020603050405020304" pitchFamily="18" charset="0"/>
                <a:cs typeface="Times New Roman" panose="02020603050405020304" pitchFamily="18" charset="0"/>
              </a:rPr>
              <a:t>Jazzmin</a:t>
            </a:r>
            <a:r>
              <a:rPr lang="en-IN" dirty="0">
                <a:latin typeface="Times New Roman" panose="02020603050405020304" pitchFamily="18" charset="0"/>
                <a:cs typeface="Times New Roman" panose="02020603050405020304" pitchFamily="18" charset="0"/>
              </a:rPr>
              <a:t> package, and </a:t>
            </a:r>
            <a:r>
              <a:rPr lang="en-IN" dirty="0" err="1">
                <a:latin typeface="Times New Roman" panose="02020603050405020304" pitchFamily="18" charset="0"/>
                <a:cs typeface="Times New Roman" panose="02020603050405020304" pitchFamily="18" charset="0"/>
              </a:rPr>
              <a:t>Chartjs</a:t>
            </a:r>
            <a:r>
              <a:rPr lang="en-IN" dirty="0">
                <a:latin typeface="Times New Roman" panose="02020603050405020304" pitchFamily="18" charset="0"/>
                <a:cs typeface="Times New Roman" panose="02020603050405020304" pitchFamily="18" charset="0"/>
              </a:rPr>
              <a:t>. The UI interacts with users. Django templates render dynamic content. </a:t>
            </a:r>
            <a:r>
              <a:rPr lang="en-IN" dirty="0" err="1">
                <a:latin typeface="Times New Roman" panose="02020603050405020304" pitchFamily="18" charset="0"/>
                <a:cs typeface="Times New Roman" panose="02020603050405020304" pitchFamily="18" charset="0"/>
              </a:rPr>
              <a:t>Jazzmin</a:t>
            </a:r>
            <a:r>
              <a:rPr lang="en-IN" dirty="0">
                <a:latin typeface="Times New Roman" panose="02020603050405020304" pitchFamily="18" charset="0"/>
                <a:cs typeface="Times New Roman" panose="02020603050405020304" pitchFamily="18" charset="0"/>
              </a:rPr>
              <a:t> provides an interactive admin panel. </a:t>
            </a:r>
            <a:r>
              <a:rPr lang="en-IN" dirty="0" err="1">
                <a:latin typeface="Times New Roman" panose="02020603050405020304" pitchFamily="18" charset="0"/>
                <a:cs typeface="Times New Roman" panose="02020603050405020304" pitchFamily="18" charset="0"/>
              </a:rPr>
              <a:t>Chartjs</a:t>
            </a:r>
            <a:r>
              <a:rPr lang="en-IN" dirty="0">
                <a:latin typeface="Times New Roman" panose="02020603050405020304" pitchFamily="18" charset="0"/>
                <a:cs typeface="Times New Roman" panose="02020603050405020304" pitchFamily="18" charset="0"/>
              </a:rPr>
              <a:t> provides interactive charts for analytics</a:t>
            </a:r>
            <a:r>
              <a:rPr lang="en-IN" dirty="0" smtClean="0">
                <a:latin typeface="Times New Roman" panose="02020603050405020304" pitchFamily="18" charset="0"/>
                <a:cs typeface="Times New Roman" panose="02020603050405020304" pitchFamily="18" charset="0"/>
              </a:rPr>
              <a:t>.</a:t>
            </a:r>
          </a:p>
          <a:p>
            <a:pPr marL="0" lvl="0" indent="0">
              <a:buNone/>
            </a:pPr>
            <a:endParaRPr lang="en-IN" dirty="0">
              <a:latin typeface="Times New Roman" panose="02020603050405020304" pitchFamily="18" charset="0"/>
              <a:cs typeface="Times New Roman" panose="02020603050405020304" pitchFamily="18" charset="0"/>
            </a:endParaRPr>
          </a:p>
          <a:p>
            <a:pPr marL="285750" indent="-285750"/>
            <a:r>
              <a:rPr lang="en-US" b="1" dirty="0" smtClean="0">
                <a:latin typeface="Times New Roman" panose="02020603050405020304" pitchFamily="18" charset="0"/>
                <a:cs typeface="Times New Roman" panose="02020603050405020304" pitchFamily="18" charset="0"/>
              </a:rPr>
              <a:t>Application layer:</a:t>
            </a:r>
          </a:p>
          <a:p>
            <a:pPr marL="0" lvl="0" indent="0">
              <a:buNone/>
            </a:pPr>
            <a:endParaRPr lang="en-IN" dirty="0" smtClean="0">
              <a:latin typeface="Times New Roman" panose="02020603050405020304" pitchFamily="18" charset="0"/>
              <a:cs typeface="Times New Roman" panose="02020603050405020304" pitchFamily="18" charset="0"/>
            </a:endParaRPr>
          </a:p>
          <a:p>
            <a:pPr marL="0" lvl="0" indent="0">
              <a:buNone/>
            </a:pPr>
            <a:r>
              <a:rPr lang="en-US" dirty="0">
                <a:latin typeface="Times New Roman" panose="02020603050405020304" pitchFamily="18" charset="0"/>
                <a:cs typeface="Times New Roman" panose="02020603050405020304" pitchFamily="18" charset="0"/>
              </a:rPr>
              <a:t>The application layer includes Django and Django Views. Django handles HTTP requests and manages the app's logic. Django Views receive requests, process data, and generate responses. They interact with models, services, and external APIs.</a:t>
            </a:r>
            <a:endParaRPr dirty="0">
              <a:latin typeface="Times New Roman" panose="02020603050405020304" pitchFamily="18" charset="0"/>
              <a:cs typeface="Times New Roman" panose="02020603050405020304" pitchFamily="18" charset="0"/>
            </a:endParaRPr>
          </a:p>
        </p:txBody>
      </p:sp>
      <p:sp>
        <p:nvSpPr>
          <p:cNvPr id="300" name="Google Shape;300;p41"/>
          <p:cNvSpPr txBox="1">
            <a:spLocks noGrp="1"/>
          </p:cNvSpPr>
          <p:nvPr>
            <p:ph type="title"/>
          </p:nvPr>
        </p:nvSpPr>
        <p:spPr>
          <a:xfrm>
            <a:off x="720000" y="304918"/>
            <a:ext cx="3203400" cy="766886"/>
          </a:xfrm>
          <a:prstGeom prst="rect">
            <a:avLst/>
          </a:prstGeom>
        </p:spPr>
        <p:txBody>
          <a:bodyPr spcFirstLastPara="1" wrap="square" lIns="91425" tIns="91425" rIns="91425" bIns="91425" anchor="b" anchorCtr="0">
            <a:noAutofit/>
          </a:bodyPr>
          <a:lstStyle/>
          <a:p>
            <a:pPr lvl="0" algn="ctr"/>
            <a:r>
              <a:rPr lang="en-US" sz="2400" b="1" dirty="0">
                <a:latin typeface="Times New Roman" panose="02020603050405020304" pitchFamily="18" charset="0"/>
                <a:cs typeface="Times New Roman" panose="02020603050405020304" pitchFamily="18" charset="0"/>
              </a:rPr>
              <a:t>TECHNICAL ASPECTS</a:t>
            </a:r>
            <a:endParaRPr lang="en-IN" sz="2400" b="1" u="sng" dirty="0">
              <a:latin typeface="Times New Roman" panose="02020603050405020304" pitchFamily="18" charset="0"/>
              <a:cs typeface="Times New Roman" panose="02020603050405020304" pitchFamily="18" charset="0"/>
            </a:endParaRPr>
          </a:p>
        </p:txBody>
      </p:sp>
      <p:pic>
        <p:nvPicPr>
          <p:cNvPr id="301" name="Google Shape;301;p41"/>
          <p:cNvPicPr preferRelativeResize="0">
            <a:picLocks noGrp="1"/>
          </p:cNvPicPr>
          <p:nvPr>
            <p:ph type="pic" idx="2"/>
          </p:nvPr>
        </p:nvPicPr>
        <p:blipFill>
          <a:blip r:embed="rId3">
            <a:extLst>
              <a:ext uri="{28A0092B-C50C-407E-A947-70E740481C1C}">
                <a14:useLocalDpi xmlns:a14="http://schemas.microsoft.com/office/drawing/2010/main" val="0"/>
              </a:ext>
            </a:extLst>
          </a:blip>
          <a:stretch>
            <a:fillRect/>
          </a:stretch>
        </p:blipFill>
        <p:spPr>
          <a:xfrm>
            <a:off x="5007936" y="1499191"/>
            <a:ext cx="4136064" cy="2892056"/>
          </a:xfrm>
          <a:prstGeom prst="rect">
            <a:avLst/>
          </a:prstGeom>
        </p:spPr>
      </p:pic>
      <p:sp>
        <p:nvSpPr>
          <p:cNvPr id="302" name="Google Shape;302;p41"/>
          <p:cNvSpPr/>
          <p:nvPr/>
        </p:nvSpPr>
        <p:spPr>
          <a:xfrm>
            <a:off x="4786986" y="4175632"/>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4"/>
          <p:cNvSpPr/>
          <p:nvPr/>
        </p:nvSpPr>
        <p:spPr>
          <a:xfrm flipH="1">
            <a:off x="8102820" y="743803"/>
            <a:ext cx="858375" cy="758075"/>
          </a:xfrm>
          <a:prstGeom prst="rect">
            <a:avLst/>
          </a:prstGeom>
        </p:spPr>
        <p:txBody>
          <a:bodyPr>
            <a:prstTxWarp prst="textPlain">
              <a:avLst/>
            </a:prstTxWarp>
          </a:bodyPr>
          <a:lstStyle/>
          <a:p>
            <a:pPr lvl="0" algn="ctr"/>
            <a:r>
              <a:rPr b="0" i="0" dirty="0">
                <a:ln>
                  <a:noFill/>
                </a:ln>
                <a:solidFill>
                  <a:schemeClr val="accent1"/>
                </a:solidFill>
                <a:latin typeface="Assistant"/>
              </a:rPr>
              <a:t>“</a:t>
            </a:r>
          </a:p>
        </p:txBody>
      </p:sp>
      <p:sp>
        <p:nvSpPr>
          <p:cNvPr id="367" name="Google Shape;367;p44"/>
          <p:cNvSpPr txBox="1">
            <a:spLocks noGrp="1"/>
          </p:cNvSpPr>
          <p:nvPr>
            <p:ph type="title"/>
          </p:nvPr>
        </p:nvSpPr>
        <p:spPr>
          <a:xfrm>
            <a:off x="2405604" y="461025"/>
            <a:ext cx="4086900" cy="584463"/>
          </a:xfrm>
          <a:prstGeom prst="rect">
            <a:avLst/>
          </a:prstGeom>
        </p:spPr>
        <p:txBody>
          <a:bodyPr spcFirstLastPara="1" wrap="square" lIns="91425" tIns="91425" rIns="91425" bIns="91425" anchor="t" anchorCtr="0">
            <a:noAutofit/>
          </a:bodyPr>
          <a:lstStyle/>
          <a:p>
            <a:pPr lvl="0"/>
            <a:r>
              <a:rPr lang="en-IN" sz="2400" b="1" dirty="0">
                <a:latin typeface="Times New Roman" panose="02020603050405020304" pitchFamily="18" charset="0"/>
                <a:cs typeface="Times New Roman" panose="02020603050405020304" pitchFamily="18" charset="0"/>
              </a:rPr>
              <a:t>CHALLENEGES FACED</a:t>
            </a:r>
            <a:endParaRPr sz="2400" b="1" dirty="0">
              <a:solidFill>
                <a:schemeClr val="lt1"/>
              </a:solidFill>
              <a:latin typeface="Times New Roman" panose="02020603050405020304" pitchFamily="18" charset="0"/>
              <a:cs typeface="Times New Roman" panose="02020603050405020304" pitchFamily="18" charset="0"/>
            </a:endParaRPr>
          </a:p>
        </p:txBody>
      </p:sp>
      <p:sp>
        <p:nvSpPr>
          <p:cNvPr id="368" name="Google Shape;368;p44"/>
          <p:cNvSpPr txBox="1">
            <a:spLocks noGrp="1"/>
          </p:cNvSpPr>
          <p:nvPr>
            <p:ph type="subTitle" idx="1"/>
          </p:nvPr>
        </p:nvSpPr>
        <p:spPr>
          <a:xfrm>
            <a:off x="287078" y="1214463"/>
            <a:ext cx="8323952" cy="3299037"/>
          </a:xfrm>
          <a:prstGeom prst="rect">
            <a:avLst/>
          </a:prstGeom>
        </p:spPr>
        <p:txBody>
          <a:bodyPr spcFirstLastPara="1" wrap="square" lIns="91425" tIns="91425" rIns="91425" bIns="91425" anchor="t" anchorCtr="0">
            <a:noAutofit/>
          </a:bodyPr>
          <a:lstStyle/>
          <a:p>
            <a:pPr marL="0" lvl="0" indent="0"/>
            <a:r>
              <a:rPr lang="en-US" sz="1400" b="1" dirty="0">
                <a:latin typeface="Times New Roman" panose="02020603050405020304" pitchFamily="18" charset="0"/>
                <a:cs typeface="Times New Roman" panose="02020603050405020304" pitchFamily="18" charset="0"/>
              </a:rPr>
              <a:t>User Experience and User Interface</a:t>
            </a:r>
            <a:r>
              <a:rPr lang="en-US" sz="1400" b="1" dirty="0" smtClean="0">
                <a:latin typeface="Times New Roman" panose="02020603050405020304" pitchFamily="18" charset="0"/>
                <a:cs typeface="Times New Roman" panose="02020603050405020304" pitchFamily="18" charset="0"/>
              </a:rPr>
              <a:t>:</a:t>
            </a:r>
          </a:p>
          <a:p>
            <a:pPr marL="0" lvl="0" indent="0"/>
            <a:endParaRPr lang="en-US" sz="1400" b="1" dirty="0">
              <a:latin typeface="Times New Roman" panose="02020603050405020304" pitchFamily="18" charset="0"/>
              <a:cs typeface="Times New Roman" panose="02020603050405020304" pitchFamily="18" charset="0"/>
            </a:endParaRPr>
          </a:p>
          <a:p>
            <a:pPr marL="0" lvl="0" indent="0"/>
            <a:r>
              <a:rPr lang="en-US" sz="1400" dirty="0" smtClean="0">
                <a:latin typeface="Times New Roman" panose="02020603050405020304" pitchFamily="18" charset="0"/>
                <a:cs typeface="Times New Roman" panose="02020603050405020304" pitchFamily="18" charset="0"/>
              </a:rPr>
              <a:t>Designing </a:t>
            </a:r>
            <a:r>
              <a:rPr lang="en-US" sz="1400" dirty="0">
                <a:latin typeface="Times New Roman" panose="02020603050405020304" pitchFamily="18" charset="0"/>
                <a:cs typeface="Times New Roman" panose="02020603050405020304" pitchFamily="18" charset="0"/>
              </a:rPr>
              <a:t>a user-friendly interface for Car Care is important but can be challenging. To overcome this, conduct user research, gather feedback, and make improvements based on user input. Ensure the interface is easy to use, responsive to different devices, and accessible to all users</a:t>
            </a:r>
            <a:r>
              <a:rPr lang="en-US" sz="1400" dirty="0" smtClean="0">
                <a:latin typeface="Times New Roman" panose="02020603050405020304" pitchFamily="18" charset="0"/>
                <a:cs typeface="Times New Roman" panose="02020603050405020304" pitchFamily="18" charset="0"/>
              </a:rPr>
              <a:t>.</a:t>
            </a:r>
          </a:p>
          <a:p>
            <a:pPr marL="0" lvl="0" indent="0"/>
            <a:endParaRPr lang="en-US" sz="1400" dirty="0">
              <a:latin typeface="Times New Roman" panose="02020603050405020304" pitchFamily="18" charset="0"/>
              <a:cs typeface="Times New Roman" panose="02020603050405020304" pitchFamily="18" charset="0"/>
            </a:endParaRPr>
          </a:p>
          <a:p>
            <a:pPr marL="0" lvl="0" indent="0"/>
            <a:r>
              <a:rPr lang="en-IN" sz="1400" b="1" dirty="0">
                <a:latin typeface="Times New Roman" panose="02020603050405020304" pitchFamily="18" charset="0"/>
                <a:ea typeface="Calibri" panose="020F0502020204030204" pitchFamily="34" charset="0"/>
              </a:rPr>
              <a:t>Coding the </a:t>
            </a:r>
            <a:r>
              <a:rPr lang="en-IN" sz="1400" b="1" dirty="0" smtClean="0">
                <a:latin typeface="Times New Roman" panose="02020603050405020304" pitchFamily="18" charset="0"/>
                <a:ea typeface="Calibri" panose="020F0502020204030204" pitchFamily="34" charset="0"/>
              </a:rPr>
              <a:t>logic</a:t>
            </a:r>
          </a:p>
          <a:p>
            <a:pPr marL="0" lvl="0" indent="0"/>
            <a:endParaRPr lang="en-IN" sz="1400" b="1" dirty="0" smtClean="0">
              <a:latin typeface="Times New Roman" panose="02020603050405020304" pitchFamily="18" charset="0"/>
              <a:ea typeface="Calibri" panose="020F0502020204030204" pitchFamily="34" charset="0"/>
            </a:endParaRPr>
          </a:p>
          <a:p>
            <a:pPr marL="0" indent="0"/>
            <a:r>
              <a:rPr lang="en-IN" sz="1400" dirty="0">
                <a:latin typeface="Times New Roman" panose="02020603050405020304" pitchFamily="18" charset="0"/>
                <a:cs typeface="Times New Roman" panose="02020603050405020304" pitchFamily="18" charset="0"/>
              </a:rPr>
              <a:t>Coding the logic behind Car care were really difficult. It was completed after days of coding and getting help from </a:t>
            </a:r>
            <a:r>
              <a:rPr lang="en-IN" sz="1400" dirty="0" smtClean="0">
                <a:latin typeface="Times New Roman" panose="02020603050405020304" pitchFamily="18" charset="0"/>
                <a:cs typeface="Times New Roman" panose="02020603050405020304" pitchFamily="18" charset="0"/>
              </a:rPr>
              <a:t>friends</a:t>
            </a:r>
          </a:p>
          <a:p>
            <a:pPr marL="0" indent="0"/>
            <a:endParaRPr lang="en-IN" sz="1400" dirty="0">
              <a:latin typeface="Times New Roman" panose="02020603050405020304" pitchFamily="18" charset="0"/>
              <a:cs typeface="Times New Roman" panose="02020603050405020304" pitchFamily="18" charset="0"/>
            </a:endParaRPr>
          </a:p>
          <a:p>
            <a:pPr marL="0" lvl="0" indent="0"/>
            <a:r>
              <a:rPr lang="en-IN" sz="1400" b="1" dirty="0">
                <a:latin typeface="Times New Roman" panose="02020603050405020304" pitchFamily="18" charset="0"/>
                <a:ea typeface="Calibri" panose="020F0502020204030204" pitchFamily="34" charset="0"/>
              </a:rPr>
              <a:t>Security and Authentication:</a:t>
            </a:r>
            <a:endParaRPr lang="en-IN" sz="1400" dirty="0" smtClean="0">
              <a:latin typeface="Times New Roman" panose="02020603050405020304" pitchFamily="18" charset="0"/>
              <a:cs typeface="Times New Roman" panose="02020603050405020304" pitchFamily="18" charset="0"/>
            </a:endParaRPr>
          </a:p>
          <a:p>
            <a:pPr marL="0" lvl="0" indent="0"/>
            <a:endParaRPr lang="en-IN" sz="1400" dirty="0" smtClean="0">
              <a:latin typeface="Times New Roman" panose="02020603050405020304" pitchFamily="18" charset="0"/>
              <a:cs typeface="Times New Roman" panose="02020603050405020304" pitchFamily="18" charset="0"/>
            </a:endParaRPr>
          </a:p>
          <a:p>
            <a:pPr marL="0" lvl="0" indent="0"/>
            <a:r>
              <a:rPr lang="en-US" sz="1400" dirty="0">
                <a:latin typeface="Times New Roman" panose="02020603050405020304" pitchFamily="18" charset="0"/>
                <a:cs typeface="Times New Roman" panose="02020603050405020304" pitchFamily="18" charset="0"/>
              </a:rPr>
              <a:t>Implementing security measures for Car Care to protect user data, prevent unauthorized access, and ensure secure authentication can be challenging due to the need for encryption, authentication protocols, and access controls.</a:t>
            </a:r>
            <a:endParaRPr sz="1400" dirty="0">
              <a:latin typeface="Times New Roman" panose="02020603050405020304" pitchFamily="18" charset="0"/>
              <a:cs typeface="Times New Roman" panose="02020603050405020304" pitchFamily="18" charset="0"/>
            </a:endParaRPr>
          </a:p>
        </p:txBody>
      </p:sp>
      <p:sp>
        <p:nvSpPr>
          <p:cNvPr id="370" name="Google Shape;370;p44"/>
          <p:cNvSpPr/>
          <p:nvPr/>
        </p:nvSpPr>
        <p:spPr>
          <a:xfrm>
            <a:off x="8611030" y="4292550"/>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0" name="Google Shape;380;p45"/>
          <p:cNvSpPr txBox="1">
            <a:spLocks noGrp="1"/>
          </p:cNvSpPr>
          <p:nvPr>
            <p:ph type="title"/>
          </p:nvPr>
        </p:nvSpPr>
        <p:spPr>
          <a:xfrm>
            <a:off x="783796" y="355035"/>
            <a:ext cx="7704000" cy="572700"/>
          </a:xfrm>
          <a:prstGeom prst="rect">
            <a:avLst/>
          </a:prstGeom>
        </p:spPr>
        <p:txBody>
          <a:bodyPr spcFirstLastPara="1" wrap="square" lIns="91425" tIns="91425" rIns="91425" bIns="91425" anchor="t" anchorCtr="0">
            <a:noAutofit/>
          </a:bodyPr>
          <a:lstStyle/>
          <a:p>
            <a:pPr lvl="0"/>
            <a:r>
              <a:rPr lang="en-IN" b="1" dirty="0">
                <a:latin typeface="Times New Roman" panose="02020603050405020304" pitchFamily="18" charset="0"/>
                <a:cs typeface="Times New Roman" panose="02020603050405020304" pitchFamily="18" charset="0"/>
              </a:rPr>
              <a:t>FUTURE ENHANCEMENTS</a:t>
            </a:r>
            <a:endParaRPr b="1" dirty="0">
              <a:solidFill>
                <a:schemeClr val="lt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116419" y="1244009"/>
            <a:ext cx="7038754" cy="35394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Mobile Application:</a:t>
            </a:r>
            <a:endParaRPr lang="en-IN"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mobile app version of the system can enhance accessibility and convenience. Customers, administrators, and mechanics can manage requests and provide feedback on the go</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Integration with Payment Gateways</a:t>
            </a:r>
            <a:r>
              <a:rPr lang="en-IN" b="1" dirty="0" smtClean="0">
                <a:latin typeface="Times New Roman" panose="02020603050405020304" pitchFamily="18" charset="0"/>
                <a:cs typeface="Times New Roman" panose="02020603050405020304" pitchFamily="18" charset="0"/>
              </a:rPr>
              <a:t>:</a:t>
            </a:r>
          </a:p>
          <a:p>
            <a:endParaRPr lang="en-IN"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Integrating secure payment gateways can enable online payments for services, providing a seamless experience</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Service Reminder Notifications:</a:t>
            </a:r>
            <a:endParaRPr lang="en-IN"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feature that sends automated service reminders can help customers stay proactive in servicing their vehicles and ensure timely maintenance.</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00"/>
        <p:cNvGrpSpPr/>
        <p:nvPr/>
      </p:nvGrpSpPr>
      <p:grpSpPr>
        <a:xfrm>
          <a:off x="0" y="0"/>
          <a:ext cx="0" cy="0"/>
          <a:chOff x="0" y="0"/>
          <a:chExt cx="0" cy="0"/>
        </a:xfrm>
      </p:grpSpPr>
      <p:sp>
        <p:nvSpPr>
          <p:cNvPr id="501" name="Google Shape;501;p48"/>
          <p:cNvSpPr/>
          <p:nvPr/>
        </p:nvSpPr>
        <p:spPr>
          <a:xfrm>
            <a:off x="861237" y="871869"/>
            <a:ext cx="7328575" cy="33960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8"/>
          <p:cNvSpPr/>
          <p:nvPr/>
        </p:nvSpPr>
        <p:spPr>
          <a:xfrm>
            <a:off x="7968862" y="2348966"/>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8"/>
          <p:cNvSpPr txBox="1">
            <a:spLocks noGrp="1"/>
          </p:cNvSpPr>
          <p:nvPr>
            <p:ph type="title"/>
          </p:nvPr>
        </p:nvSpPr>
        <p:spPr>
          <a:xfrm>
            <a:off x="962245" y="871869"/>
            <a:ext cx="7126557" cy="637954"/>
          </a:xfrm>
          <a:prstGeom prst="rect">
            <a:avLst/>
          </a:prstGeom>
        </p:spPr>
        <p:txBody>
          <a:bodyPr spcFirstLastPara="1" wrap="square" lIns="91425" tIns="91425" rIns="91425" bIns="91425" anchor="t" anchorCtr="0">
            <a:noAutofit/>
          </a:bodyPr>
          <a:lstStyle/>
          <a:p>
            <a:pPr lvl="0"/>
            <a:r>
              <a:rPr lang="en-IN" b="1" dirty="0" smtClean="0"/>
              <a:t>CONCLUSION</a:t>
            </a:r>
            <a:br>
              <a:rPr lang="en-IN" b="1" dirty="0" smtClean="0"/>
            </a:br>
            <a:r>
              <a:rPr lang="en-IN" b="1" dirty="0"/>
              <a:t/>
            </a:r>
            <a:br>
              <a:rPr lang="en-IN" b="1" dirty="0"/>
            </a:br>
            <a:endParaRPr b="1" dirty="0">
              <a:solidFill>
                <a:schemeClr val="lt1"/>
              </a:solidFill>
            </a:endParaRPr>
          </a:p>
        </p:txBody>
      </p:sp>
      <p:sp>
        <p:nvSpPr>
          <p:cNvPr id="2" name="TextBox 1"/>
          <p:cNvSpPr txBox="1"/>
          <p:nvPr/>
        </p:nvSpPr>
        <p:spPr>
          <a:xfrm>
            <a:off x="1137685" y="1658679"/>
            <a:ext cx="6794204" cy="1708160"/>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The project was completed successfully within the given time. Each module was tested individually and then integrated into the main system. We also conducted tests using real data, and everything worked smoothly. As a result, the system has achieved all the goals we set out to accomplish. Our aim of creating this car care system has been fulfilled, and we are pleased with the outcome.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59"/>
          <p:cNvSpPr txBox="1">
            <a:spLocks noGrp="1"/>
          </p:cNvSpPr>
          <p:nvPr>
            <p:ph type="title"/>
          </p:nvPr>
        </p:nvSpPr>
        <p:spPr>
          <a:xfrm>
            <a:off x="4461417" y="767825"/>
            <a:ext cx="4111500" cy="666900"/>
          </a:xfrm>
          <a:prstGeom prst="rect">
            <a:avLst/>
          </a:prstGeom>
        </p:spPr>
        <p:txBody>
          <a:bodyPr spcFirstLastPara="1" wrap="square" lIns="91425" tIns="91425" rIns="91425" bIns="91425" anchor="t" anchorCtr="0">
            <a:noAutofit/>
          </a:bodyPr>
          <a:lstStyle/>
          <a:p>
            <a:pPr algn="ctr"/>
            <a:r>
              <a:rPr lang="en-US" sz="3600" b="1" dirty="0">
                <a:latin typeface="Times New Roman" panose="02020603050405020304" pitchFamily="18" charset="0"/>
                <a:cs typeface="Times New Roman" panose="02020603050405020304" pitchFamily="18" charset="0"/>
              </a:rPr>
              <a:t>REFERENCES</a:t>
            </a:r>
            <a:endParaRPr lang="en-IN" sz="3600" b="1" u="sng" dirty="0">
              <a:latin typeface="Times New Roman" panose="02020603050405020304" pitchFamily="18" charset="0"/>
              <a:cs typeface="Times New Roman" panose="02020603050405020304" pitchFamily="18" charset="0"/>
            </a:endParaRPr>
          </a:p>
        </p:txBody>
      </p:sp>
      <p:pic>
        <p:nvPicPr>
          <p:cNvPr id="786" name="Google Shape;786;p59"/>
          <p:cNvPicPr preferRelativeResize="0">
            <a:picLocks noGrp="1"/>
          </p:cNvPicPr>
          <p:nvPr>
            <p:ph type="pic" idx="6"/>
          </p:nvPr>
        </p:nvPicPr>
        <p:blipFill>
          <a:blip r:embed="rId3">
            <a:extLst>
              <a:ext uri="{28A0092B-C50C-407E-A947-70E740481C1C}">
                <a14:useLocalDpi xmlns:a14="http://schemas.microsoft.com/office/drawing/2010/main" val="0"/>
              </a:ext>
            </a:extLst>
          </a:blip>
          <a:stretch>
            <a:fillRect/>
          </a:stretch>
        </p:blipFill>
        <p:spPr>
          <a:xfrm>
            <a:off x="0" y="1020726"/>
            <a:ext cx="4461417" cy="2902688"/>
          </a:xfrm>
          <a:prstGeom prst="rect">
            <a:avLst/>
          </a:prstGeom>
        </p:spPr>
      </p:pic>
      <p:sp>
        <p:nvSpPr>
          <p:cNvPr id="787" name="Google Shape;787;p59"/>
          <p:cNvSpPr/>
          <p:nvPr/>
        </p:nvSpPr>
        <p:spPr>
          <a:xfrm>
            <a:off x="4240467" y="767825"/>
            <a:ext cx="441900" cy="441900"/>
          </a:xfrm>
          <a:prstGeom prst="diamon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Subtitle 5"/>
          <p:cNvSpPr>
            <a:spLocks noGrp="1"/>
          </p:cNvSpPr>
          <p:nvPr>
            <p:ph type="subTitle" idx="1"/>
          </p:nvPr>
        </p:nvSpPr>
        <p:spPr>
          <a:xfrm>
            <a:off x="4312549" y="1539899"/>
            <a:ext cx="4586901" cy="3287953"/>
          </a:xfrm>
        </p:spPr>
        <p:txBody>
          <a:bodyPr/>
          <a:lstStyle/>
          <a:p>
            <a:pPr algn="l">
              <a:buFont typeface="Arial" panose="020B0604020202020204" pitchFamily="34" charset="0"/>
              <a:buChar char="•"/>
            </a:pPr>
            <a:r>
              <a:rPr lang="en-IN" dirty="0" smtClean="0">
                <a:solidFill>
                  <a:srgbClr val="0070C0"/>
                </a:solidFill>
                <a:latin typeface="Times New Roman" panose="02020603050405020304" pitchFamily="18" charset="0"/>
                <a:cs typeface="Times New Roman" panose="02020603050405020304" pitchFamily="18" charset="0"/>
                <a:hlinkClick r:id="rId4"/>
              </a:rPr>
              <a:t>https://phpgurukul.com/vehicle-service-management-system-using-php-and-mysql/</a:t>
            </a:r>
            <a:endParaRPr lang="en-IN" dirty="0" smtClean="0">
              <a:solidFill>
                <a:srgbClr val="0070C0"/>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dirty="0">
              <a:solidFill>
                <a:srgbClr val="0070C0"/>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dirty="0" smtClean="0">
                <a:solidFill>
                  <a:srgbClr val="0070C0"/>
                </a:solidFill>
                <a:latin typeface="Times New Roman" panose="02020603050405020304" pitchFamily="18" charset="0"/>
                <a:cs typeface="Times New Roman" panose="02020603050405020304" pitchFamily="18" charset="0"/>
                <a:hlinkClick r:id="rId5"/>
              </a:rPr>
              <a:t>https://www.youtube.com/watch?v=WrZ10AZYbv4&amp;list=RDCMUC7dD1bOWXiJH3lJLsTInxOQ&amp;start_radio=1&amp;rv=WrZ10AZYbv4&amp;t=0</a:t>
            </a:r>
            <a:endParaRPr lang="en-IN" dirty="0" smtClean="0">
              <a:solidFill>
                <a:srgbClr val="0070C0"/>
              </a:solidFill>
              <a:latin typeface="Times New Roman" panose="02020603050405020304" pitchFamily="18" charset="0"/>
              <a:cs typeface="Times New Roman" panose="02020603050405020304" pitchFamily="18" charset="0"/>
            </a:endParaRPr>
          </a:p>
          <a:p>
            <a:pPr marL="139700" indent="0" algn="l"/>
            <a:endParaRPr lang="en-IN" dirty="0" smtClean="0">
              <a:solidFill>
                <a:srgbClr val="0070C0"/>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dirty="0" smtClean="0">
                <a:solidFill>
                  <a:srgbClr val="0070C0"/>
                </a:solidFill>
                <a:latin typeface="Times New Roman" panose="02020603050405020304" pitchFamily="18" charset="0"/>
                <a:cs typeface="Times New Roman" panose="02020603050405020304" pitchFamily="18" charset="0"/>
                <a:hlinkClick r:id="rId6"/>
              </a:rPr>
              <a:t>https://docs.djangoproject.com/en/4.2/</a:t>
            </a:r>
            <a:endParaRPr lang="en-IN" dirty="0" smtClean="0">
              <a:solidFill>
                <a:srgbClr val="0070C0"/>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dirty="0">
              <a:solidFill>
                <a:srgbClr val="0070C0"/>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dirty="0" smtClean="0">
                <a:solidFill>
                  <a:srgbClr val="0070C0"/>
                </a:solidFill>
                <a:latin typeface="Times New Roman" panose="02020603050405020304" pitchFamily="18" charset="0"/>
                <a:cs typeface="Times New Roman" panose="02020603050405020304" pitchFamily="18" charset="0"/>
                <a:hlinkClick r:id="rId7"/>
              </a:rPr>
              <a:t>https://django-jazzmin.readthedocs.io/</a:t>
            </a:r>
            <a:endParaRPr lang="en-IN" dirty="0" smtClean="0">
              <a:solidFill>
                <a:srgbClr val="0070C0"/>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dirty="0">
              <a:solidFill>
                <a:srgbClr val="0070C0"/>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dirty="0">
              <a:solidFill>
                <a:srgbClr val="0070C0"/>
              </a:solidFill>
              <a:latin typeface="Times New Roman" panose="02020603050405020304" pitchFamily="18" charset="0"/>
              <a:cs typeface="Times New Roman" panose="02020603050405020304" pitchFamily="18" charset="0"/>
            </a:endParaRPr>
          </a:p>
        </p:txBody>
      </p:sp>
      <p:grpSp>
        <p:nvGrpSpPr>
          <p:cNvPr id="15" name="Google Shape;6470;p84"/>
          <p:cNvGrpSpPr/>
          <p:nvPr/>
        </p:nvGrpSpPr>
        <p:grpSpPr>
          <a:xfrm>
            <a:off x="8218331" y="988775"/>
            <a:ext cx="354586" cy="356254"/>
            <a:chOff x="-34405525" y="3558075"/>
            <a:chExt cx="292225" cy="293600"/>
          </a:xfrm>
        </p:grpSpPr>
        <p:sp>
          <p:nvSpPr>
            <p:cNvPr id="16" name="Google Shape;6471;p84"/>
            <p:cNvSpPr/>
            <p:nvPr/>
          </p:nvSpPr>
          <p:spPr>
            <a:xfrm>
              <a:off x="-34303150" y="3663825"/>
              <a:ext cx="189850" cy="187850"/>
            </a:xfrm>
            <a:custGeom>
              <a:avLst/>
              <a:gdLst/>
              <a:ahLst/>
              <a:cxnLst/>
              <a:rect l="l" t="t" r="r" b="b"/>
              <a:pathLst>
                <a:path w="7594" h="7514" extrusionOk="0">
                  <a:moveTo>
                    <a:pt x="5487" y="0"/>
                  </a:moveTo>
                  <a:cubicBezTo>
                    <a:pt x="5380" y="0"/>
                    <a:pt x="5278" y="8"/>
                    <a:pt x="5168" y="24"/>
                  </a:cubicBezTo>
                  <a:cubicBezTo>
                    <a:pt x="4349" y="181"/>
                    <a:pt x="3656" y="843"/>
                    <a:pt x="3561" y="1630"/>
                  </a:cubicBezTo>
                  <a:cubicBezTo>
                    <a:pt x="3467" y="2198"/>
                    <a:pt x="3561" y="2513"/>
                    <a:pt x="3719" y="2891"/>
                  </a:cubicBezTo>
                  <a:lnTo>
                    <a:pt x="285" y="6325"/>
                  </a:lnTo>
                  <a:cubicBezTo>
                    <a:pt x="1" y="6608"/>
                    <a:pt x="1" y="7049"/>
                    <a:pt x="285" y="7301"/>
                  </a:cubicBezTo>
                  <a:cubicBezTo>
                    <a:pt x="426" y="7443"/>
                    <a:pt x="600" y="7514"/>
                    <a:pt x="773" y="7514"/>
                  </a:cubicBezTo>
                  <a:cubicBezTo>
                    <a:pt x="946" y="7514"/>
                    <a:pt x="1119" y="7443"/>
                    <a:pt x="1261" y="7301"/>
                  </a:cubicBezTo>
                  <a:lnTo>
                    <a:pt x="4695" y="3899"/>
                  </a:lnTo>
                  <a:cubicBezTo>
                    <a:pt x="5022" y="4016"/>
                    <a:pt x="5280" y="4080"/>
                    <a:pt x="5597" y="4080"/>
                  </a:cubicBezTo>
                  <a:cubicBezTo>
                    <a:pt x="5708" y="4080"/>
                    <a:pt x="5825" y="4073"/>
                    <a:pt x="5955" y="4056"/>
                  </a:cubicBezTo>
                  <a:cubicBezTo>
                    <a:pt x="6775" y="3899"/>
                    <a:pt x="7436" y="3206"/>
                    <a:pt x="7562" y="2418"/>
                  </a:cubicBezTo>
                  <a:cubicBezTo>
                    <a:pt x="7594" y="2198"/>
                    <a:pt x="7594" y="1945"/>
                    <a:pt x="7562" y="1756"/>
                  </a:cubicBezTo>
                  <a:cubicBezTo>
                    <a:pt x="7562" y="1630"/>
                    <a:pt x="7436" y="1504"/>
                    <a:pt x="7310" y="1473"/>
                  </a:cubicBezTo>
                  <a:cubicBezTo>
                    <a:pt x="7287" y="1465"/>
                    <a:pt x="7259" y="1461"/>
                    <a:pt x="7229" y="1461"/>
                  </a:cubicBezTo>
                  <a:cubicBezTo>
                    <a:pt x="7141" y="1461"/>
                    <a:pt x="7034" y="1497"/>
                    <a:pt x="6964" y="1567"/>
                  </a:cubicBezTo>
                  <a:lnTo>
                    <a:pt x="6491" y="2040"/>
                  </a:lnTo>
                  <a:cubicBezTo>
                    <a:pt x="6365" y="2166"/>
                    <a:pt x="6192" y="2229"/>
                    <a:pt x="6014" y="2229"/>
                  </a:cubicBezTo>
                  <a:cubicBezTo>
                    <a:pt x="5837" y="2229"/>
                    <a:pt x="5656" y="2166"/>
                    <a:pt x="5514" y="2040"/>
                  </a:cubicBezTo>
                  <a:cubicBezTo>
                    <a:pt x="5231" y="1756"/>
                    <a:pt x="5231" y="1315"/>
                    <a:pt x="5514" y="1032"/>
                  </a:cubicBezTo>
                  <a:lnTo>
                    <a:pt x="6018" y="622"/>
                  </a:lnTo>
                  <a:cubicBezTo>
                    <a:pt x="6113" y="528"/>
                    <a:pt x="6144" y="370"/>
                    <a:pt x="6113" y="276"/>
                  </a:cubicBezTo>
                  <a:cubicBezTo>
                    <a:pt x="6050" y="150"/>
                    <a:pt x="5955" y="55"/>
                    <a:pt x="5829" y="24"/>
                  </a:cubicBezTo>
                  <a:cubicBezTo>
                    <a:pt x="5703" y="8"/>
                    <a:pt x="5593" y="0"/>
                    <a:pt x="54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472;p84"/>
            <p:cNvSpPr/>
            <p:nvPr/>
          </p:nvSpPr>
          <p:spPr>
            <a:xfrm>
              <a:off x="-34250375" y="3565950"/>
              <a:ext cx="46500" cy="46500"/>
            </a:xfrm>
            <a:custGeom>
              <a:avLst/>
              <a:gdLst/>
              <a:ahLst/>
              <a:cxnLst/>
              <a:rect l="l" t="t" r="r" b="b"/>
              <a:pathLst>
                <a:path w="1860" h="1860" extrusionOk="0">
                  <a:moveTo>
                    <a:pt x="1" y="1"/>
                  </a:moveTo>
                  <a:lnTo>
                    <a:pt x="1" y="1859"/>
                  </a:lnTo>
                  <a:lnTo>
                    <a:pt x="1860" y="1859"/>
                  </a:lnTo>
                  <a:lnTo>
                    <a:pt x="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473;p84"/>
            <p:cNvSpPr/>
            <p:nvPr/>
          </p:nvSpPr>
          <p:spPr>
            <a:xfrm>
              <a:off x="-34405525" y="3558075"/>
              <a:ext cx="206375" cy="276475"/>
            </a:xfrm>
            <a:custGeom>
              <a:avLst/>
              <a:gdLst/>
              <a:ahLst/>
              <a:cxnLst/>
              <a:rect l="l" t="t" r="r" b="b"/>
              <a:pathLst>
                <a:path w="8255" h="11059" extrusionOk="0">
                  <a:moveTo>
                    <a:pt x="3812" y="1450"/>
                  </a:moveTo>
                  <a:cubicBezTo>
                    <a:pt x="4001" y="1450"/>
                    <a:pt x="4159" y="1607"/>
                    <a:pt x="4159" y="1796"/>
                  </a:cubicBezTo>
                  <a:cubicBezTo>
                    <a:pt x="4159" y="2017"/>
                    <a:pt x="4001" y="2174"/>
                    <a:pt x="3812" y="2174"/>
                  </a:cubicBezTo>
                  <a:cubicBezTo>
                    <a:pt x="3623" y="2174"/>
                    <a:pt x="3466" y="2017"/>
                    <a:pt x="3466" y="1796"/>
                  </a:cubicBezTo>
                  <a:cubicBezTo>
                    <a:pt x="3466" y="1607"/>
                    <a:pt x="3623" y="1450"/>
                    <a:pt x="3812" y="1450"/>
                  </a:cubicBezTo>
                  <a:close/>
                  <a:moveTo>
                    <a:pt x="3812" y="2836"/>
                  </a:moveTo>
                  <a:cubicBezTo>
                    <a:pt x="4001" y="2836"/>
                    <a:pt x="4159" y="2993"/>
                    <a:pt x="4159" y="3183"/>
                  </a:cubicBezTo>
                  <a:lnTo>
                    <a:pt x="4159" y="5293"/>
                  </a:lnTo>
                  <a:cubicBezTo>
                    <a:pt x="4159" y="5482"/>
                    <a:pt x="4001" y="5640"/>
                    <a:pt x="3812" y="5640"/>
                  </a:cubicBezTo>
                  <a:cubicBezTo>
                    <a:pt x="3623" y="5640"/>
                    <a:pt x="3466" y="5482"/>
                    <a:pt x="3466" y="5293"/>
                  </a:cubicBezTo>
                  <a:lnTo>
                    <a:pt x="3466" y="3183"/>
                  </a:lnTo>
                  <a:cubicBezTo>
                    <a:pt x="3466" y="2993"/>
                    <a:pt x="3623" y="2836"/>
                    <a:pt x="3812" y="2836"/>
                  </a:cubicBezTo>
                  <a:close/>
                  <a:moveTo>
                    <a:pt x="5860" y="6301"/>
                  </a:moveTo>
                  <a:cubicBezTo>
                    <a:pt x="6049" y="6301"/>
                    <a:pt x="6207" y="6459"/>
                    <a:pt x="6207" y="6648"/>
                  </a:cubicBezTo>
                  <a:cubicBezTo>
                    <a:pt x="6207" y="6837"/>
                    <a:pt x="6049" y="6995"/>
                    <a:pt x="5860" y="6995"/>
                  </a:cubicBezTo>
                  <a:lnTo>
                    <a:pt x="1733" y="6995"/>
                  </a:lnTo>
                  <a:cubicBezTo>
                    <a:pt x="1544" y="6995"/>
                    <a:pt x="1387" y="6837"/>
                    <a:pt x="1387" y="6648"/>
                  </a:cubicBezTo>
                  <a:cubicBezTo>
                    <a:pt x="1387" y="6459"/>
                    <a:pt x="1544" y="6301"/>
                    <a:pt x="1733" y="6301"/>
                  </a:cubicBezTo>
                  <a:close/>
                  <a:moveTo>
                    <a:pt x="4537" y="7688"/>
                  </a:moveTo>
                  <a:cubicBezTo>
                    <a:pt x="4726" y="7688"/>
                    <a:pt x="4884" y="7845"/>
                    <a:pt x="4884" y="8034"/>
                  </a:cubicBezTo>
                  <a:cubicBezTo>
                    <a:pt x="4884" y="8223"/>
                    <a:pt x="4726" y="8381"/>
                    <a:pt x="4537" y="8381"/>
                  </a:cubicBezTo>
                  <a:lnTo>
                    <a:pt x="1733" y="8381"/>
                  </a:lnTo>
                  <a:cubicBezTo>
                    <a:pt x="1544" y="8381"/>
                    <a:pt x="1387" y="8223"/>
                    <a:pt x="1387" y="8034"/>
                  </a:cubicBezTo>
                  <a:cubicBezTo>
                    <a:pt x="1387" y="7845"/>
                    <a:pt x="1544" y="7688"/>
                    <a:pt x="1733" y="7688"/>
                  </a:cubicBezTo>
                  <a:close/>
                  <a:moveTo>
                    <a:pt x="347" y="1"/>
                  </a:moveTo>
                  <a:cubicBezTo>
                    <a:pt x="158" y="1"/>
                    <a:pt x="0" y="158"/>
                    <a:pt x="0" y="347"/>
                  </a:cubicBezTo>
                  <a:lnTo>
                    <a:pt x="0" y="10681"/>
                  </a:lnTo>
                  <a:cubicBezTo>
                    <a:pt x="0" y="10964"/>
                    <a:pt x="158" y="11059"/>
                    <a:pt x="347" y="11059"/>
                  </a:cubicBezTo>
                  <a:lnTo>
                    <a:pt x="3466" y="11059"/>
                  </a:lnTo>
                  <a:cubicBezTo>
                    <a:pt x="3466" y="10712"/>
                    <a:pt x="3592" y="10366"/>
                    <a:pt x="3844" y="10082"/>
                  </a:cubicBezTo>
                  <a:lnTo>
                    <a:pt x="4254" y="9704"/>
                  </a:lnTo>
                  <a:lnTo>
                    <a:pt x="1702" y="9704"/>
                  </a:lnTo>
                  <a:cubicBezTo>
                    <a:pt x="1481" y="9704"/>
                    <a:pt x="1324" y="9546"/>
                    <a:pt x="1324" y="9326"/>
                  </a:cubicBezTo>
                  <a:cubicBezTo>
                    <a:pt x="1324" y="9137"/>
                    <a:pt x="1481" y="8979"/>
                    <a:pt x="1702" y="8979"/>
                  </a:cubicBezTo>
                  <a:lnTo>
                    <a:pt x="4915" y="8979"/>
                  </a:lnTo>
                  <a:lnTo>
                    <a:pt x="6963" y="6932"/>
                  </a:lnTo>
                  <a:cubicBezTo>
                    <a:pt x="6900" y="6585"/>
                    <a:pt x="6805" y="6238"/>
                    <a:pt x="6931" y="5703"/>
                  </a:cubicBezTo>
                  <a:cubicBezTo>
                    <a:pt x="7089" y="4915"/>
                    <a:pt x="7562" y="4254"/>
                    <a:pt x="8255" y="3876"/>
                  </a:cubicBezTo>
                  <a:lnTo>
                    <a:pt x="8255" y="2773"/>
                  </a:lnTo>
                  <a:lnTo>
                    <a:pt x="5860" y="2773"/>
                  </a:lnTo>
                  <a:cubicBezTo>
                    <a:pt x="5671" y="2773"/>
                    <a:pt x="5514" y="2615"/>
                    <a:pt x="5514" y="2395"/>
                  </a:cubicBezTo>
                  <a:lnTo>
                    <a:pt x="551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Luxury Cars Brand MK Campaign by Slidesgo">
  <a:themeElements>
    <a:clrScheme name="Simple Light">
      <a:dk1>
        <a:srgbClr val="000000"/>
      </a:dk1>
      <a:lt1>
        <a:srgbClr val="BD0D0D"/>
      </a:lt1>
      <a:dk2>
        <a:srgbClr val="F7F7F7"/>
      </a:dk2>
      <a:lt2>
        <a:srgbClr val="F1F1F1"/>
      </a:lt2>
      <a:accent1>
        <a:srgbClr val="E4E4E4"/>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583</Words>
  <Application>Microsoft Office PowerPoint</Application>
  <PresentationFormat>On-screen Show (16:9)</PresentationFormat>
  <Paragraphs>84</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Alata</vt:lpstr>
      <vt:lpstr>Arial</vt:lpstr>
      <vt:lpstr>Assistant</vt:lpstr>
      <vt:lpstr>Calibri</vt:lpstr>
      <vt:lpstr>Maven Pro</vt:lpstr>
      <vt:lpstr>PT Sans</vt:lpstr>
      <vt:lpstr>Times New Roman</vt:lpstr>
      <vt:lpstr>Luxury Cars Brand MK Campaign by Slidesgo</vt:lpstr>
      <vt:lpstr> CAR CARE</vt:lpstr>
      <vt:lpstr>ABSTRACT</vt:lpstr>
      <vt:lpstr>PowerPoint Presentation</vt:lpstr>
      <vt:lpstr>FEATURES AND HIGHLIGHTS OF THE  PROJECT</vt:lpstr>
      <vt:lpstr>TECHNICAL ASPECTS</vt:lpstr>
      <vt:lpstr>CHALLENEGES FACED</vt:lpstr>
      <vt:lpstr>FUTURE ENHANCEMENTS</vt:lpstr>
      <vt:lpstr>CONCLUSION  </vt:lpstr>
      <vt:lpstr>REFERENCES</vt:lpstr>
      <vt:lpstr>SCREEN SHOTS </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CAR CARE</dc:title>
  <cp:lastModifiedBy>Akshay Anish</cp:lastModifiedBy>
  <cp:revision>17</cp:revision>
  <dcterms:modified xsi:type="dcterms:W3CDTF">2023-05-27T17:59:20Z</dcterms:modified>
</cp:coreProperties>
</file>