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5" r:id="rId5"/>
    <p:sldId id="296" r:id="rId6"/>
    <p:sldId id="306" r:id="rId7"/>
    <p:sldId id="259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316480"/>
            <a:ext cx="6693408" cy="111252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TECH SYNERGY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78" y="2128350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391886"/>
            <a:ext cx="3749040" cy="61094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Forte" panose="03060902040502070203" pitchFamily="66" charset="0"/>
                <a:cs typeface="Gill Sans Light" panose="020B0302020104020203" pitchFamily="34" charset="-79"/>
              </a:rPr>
              <a:t>      TEAM        MEMBERS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R.S AKASH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ROLL NUMBER : 23cd001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ROLE : DEVELOPER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R. AKSHAYA PRIYA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ROLL NUMBER : 23cd002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ROLE : TEAM LEADER , DESIGNER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S. PRAVEEN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ROLL NUMBER : 23cd037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ROLE : DEVELOPER , TESTER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7030A0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136525"/>
            <a:ext cx="3749040" cy="636485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A. PRIYA DHARSHINI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ROLL NUMBER : 23cd038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ROLE : BUSSINESS ANALYSIST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J.S SHEEMA PARVEEN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ROLL NUMBER : 23cd046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ROLE : BUSSINESS ANALYSIST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K.SRINIDHI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ROLL NUMBER : 23cd053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ROLE : DESIGNER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CB03B-ADF7-EAB2-5316-144CFC285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98579"/>
            <a:ext cx="11877869" cy="6214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NAME :____________________________________________</a:t>
            </a:r>
          </a:p>
          <a:p>
            <a:pPr marL="0" indent="0">
              <a:buNone/>
            </a:pPr>
            <a:r>
              <a:rPr lang="en-US" dirty="0"/>
              <a:t>LAST NAME :____________________________________________</a:t>
            </a:r>
          </a:p>
          <a:p>
            <a:pPr marL="0" indent="0">
              <a:buNone/>
            </a:pPr>
            <a:r>
              <a:rPr lang="en-US" dirty="0"/>
              <a:t>EMAIL :_________________________________________________</a:t>
            </a:r>
          </a:p>
          <a:p>
            <a:pPr marL="0" indent="0">
              <a:buNone/>
            </a:pPr>
            <a:r>
              <a:rPr lang="en-US" sz="1400" dirty="0"/>
              <a:t>(CHECK WHETHER THE MAIL VALID , IF NOT PRINT “INVALID MAIL”)</a:t>
            </a:r>
          </a:p>
          <a:p>
            <a:pPr marL="0" indent="0">
              <a:buNone/>
            </a:pPr>
            <a:r>
              <a:rPr lang="en-US" dirty="0"/>
              <a:t>SET PASSWORD :____________________________________________</a:t>
            </a:r>
          </a:p>
          <a:p>
            <a:pPr marL="0" indent="0">
              <a:buNone/>
            </a:pPr>
            <a:r>
              <a:rPr lang="en-US" sz="1400" dirty="0"/>
              <a:t>(PASSWORD MUST BE MORE THAN 8 CHARACTERS INCLUDEING UPPERCASE , LOWERCASE , NUMBER , SPECIAL CHARACTER)</a:t>
            </a:r>
          </a:p>
          <a:p>
            <a:pPr marL="0" indent="0">
              <a:buNone/>
            </a:pPr>
            <a:r>
              <a:rPr lang="en-US" dirty="0"/>
              <a:t>CONFIRM PASSWORD :___________________________________</a:t>
            </a:r>
          </a:p>
          <a:p>
            <a:pPr marL="0" indent="0">
              <a:buNone/>
            </a:pPr>
            <a:r>
              <a:rPr lang="en-US" sz="1400" dirty="0"/>
              <a:t>(IT SHOULD PRINT TRUE IF THE SET PASSWORD AND CONFIRM PASSWORD MATCHES AND FALSE IF IT DOESN’T MATCH)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79ABD-92EB-33C7-5CEB-60E388821B3A}"/>
              </a:ext>
            </a:extLst>
          </p:cNvPr>
          <p:cNvSpPr txBox="1"/>
          <p:nvPr/>
        </p:nvSpPr>
        <p:spPr>
          <a:xfrm>
            <a:off x="4053840" y="4592320"/>
            <a:ext cx="188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{A06B81C0-4898-49CA-ADE9-2EEDE3D51710}tf56410444_win32</Template>
  <TotalTime>55</TotalTime>
  <Words>156</Words>
  <Application>Microsoft Office PowerPoint</Application>
  <PresentationFormat>Widescreen</PresentationFormat>
  <Paragraphs>40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Algerian</vt:lpstr>
      <vt:lpstr>Arial</vt:lpstr>
      <vt:lpstr>Baskerville</vt:lpstr>
      <vt:lpstr>Baskerville Old Face</vt:lpstr>
      <vt:lpstr>Calibri</vt:lpstr>
      <vt:lpstr>Forte</vt:lpstr>
      <vt:lpstr>Gill Sans Light</vt:lpstr>
      <vt:lpstr>Gill Sans Nova</vt:lpstr>
      <vt:lpstr>Gill Sans Nova Light</vt:lpstr>
      <vt:lpstr>Wingdings</vt:lpstr>
      <vt:lpstr>Office Theme</vt:lpstr>
      <vt:lpstr>TECH SYNERGY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SYNERGY</dc:title>
  <dc:creator>PRIYA DHARSHINI ANDY</dc:creator>
  <cp:lastModifiedBy>PRIYA DHARSHINI ANDY</cp:lastModifiedBy>
  <cp:revision>1</cp:revision>
  <dcterms:created xsi:type="dcterms:W3CDTF">2023-11-16T06:39:48Z</dcterms:created>
  <dcterms:modified xsi:type="dcterms:W3CDTF">2023-11-16T07:35:29Z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