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5" r:id="rId5"/>
    <p:sldId id="296" r:id="rId6"/>
    <p:sldId id="306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316480"/>
            <a:ext cx="6693408" cy="111252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 SYNERGY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78" y="2128350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391886"/>
            <a:ext cx="3749040" cy="61094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Forte" panose="03060902040502070203" pitchFamily="66" charset="0"/>
                <a:cs typeface="Gill Sans Light" panose="020B0302020104020203" pitchFamily="34" charset="-79"/>
              </a:rPr>
              <a:t>      TEAM        MEMBERS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R.S AKASH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ROLL NUMBER : 23cd001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ROLE : DEVELOPER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R. AKSHAYA PRIYA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ROLL NUMBER : 23cd002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ROLE : TEAM LEADER , DESIGNER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S. PRAVEEN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ROLL NUMBER : 23cd037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ROLE : DEVELOPER , TESTER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7030A0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136525"/>
            <a:ext cx="3749040" cy="63648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A. PRIYA DHARSHINI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ROLL NUMBER : 23cd038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ROLE : BUSSINESS ANALYSIST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J.S SHEEMA PARVEEN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ROLL NUMBER : 23cd046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ROLE : BUSSINESS ANALYSIST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K.SRINIDHI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ROLL NUMBER : 23cd053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7030A0"/>
                </a:solidFill>
              </a:rPr>
              <a:t>ROLE : DESIGNER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CB03B-ADF7-EAB2-5316-144CFC285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27EFB-1F97-EAFD-7E13-235EE10F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3" y="136525"/>
            <a:ext cx="11299371" cy="6366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THE USER HAVE TO TYPE HIS/HER FIRST NAME , LAST NAME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THE USER HAVE TO TYPE HIS/HER VALID EMAIL. IF THE EMAIL ID IS NOT FOUND IT WILL SHOW “INVALID EMAIL”.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THE USE HAVE TO SET A NEW PASSWORD. THE PASSWORD MUST BE MORE THAN 8 CHARACTERS WITH UPPERCASE , LOWERCASE , NUMBERS , SPECIAL CHARACTERS.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THE USER HAVE TO WRITE THE SAME PASSWORD IN CONFIRM PASSWORD TO CONFIRM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IF THE SET PASSWORD AND CONFIRM PASSWORD MATCHES THE RESULT WILL BE TRUE.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IF THE SET PASSWORD AND CONFIRM PASSWORD DOESN’T MATCH THE RESULT WILL BE FALSE.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IF ALL THE ABOVE REQUIREMENT SATISFIES THEN YOU CAN CLICK SUBMIT TO REGISTER THE 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Algerian" panose="04020705040A02060702" pitchFamily="82" charset="0"/>
              </a:rPr>
              <a:t>IF THE REQUIREMENTS DOESN’T SATISFY THEN CHANGE IT ACCORDING TO THE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00E40-289F-2C22-9729-7E437BD75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{A06B81C0-4898-49CA-ADE9-2EEDE3D51710}tf56410444_win32</Template>
  <TotalTime>73</TotalTime>
  <Words>227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Algerian</vt:lpstr>
      <vt:lpstr>Arial</vt:lpstr>
      <vt:lpstr>Baskerville</vt:lpstr>
      <vt:lpstr>Baskerville Old Face</vt:lpstr>
      <vt:lpstr>Calibri</vt:lpstr>
      <vt:lpstr>Forte</vt:lpstr>
      <vt:lpstr>Gill Sans Light</vt:lpstr>
      <vt:lpstr>Gill Sans Nova</vt:lpstr>
      <vt:lpstr>Gill Sans Nova Light</vt:lpstr>
      <vt:lpstr>Wingdings</vt:lpstr>
      <vt:lpstr>Office Theme</vt:lpstr>
      <vt:lpstr>TECH SYNERGY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SYNERGY</dc:title>
  <dc:creator>PRIYA DHARSHINI ANDY</dc:creator>
  <cp:lastModifiedBy>PRIYA DHARSHINI ANDY</cp:lastModifiedBy>
  <cp:revision>2</cp:revision>
  <dcterms:created xsi:type="dcterms:W3CDTF">2023-11-16T06:39:48Z</dcterms:created>
  <dcterms:modified xsi:type="dcterms:W3CDTF">2023-11-16T08:36:00Z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