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  <p:embeddedFont>
      <p:font typeface="Oswa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-to-recommender-system-collaborative-filtering-64a238194a2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from Joanna (?)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0b0fa1143_0_2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0b0fa1143_0_2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 + Karthika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0b1e9072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0b1e9072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 + Karthika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0b0fa1143_0_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0b0fa1143_0_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whole team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0b0fa1143_0_2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0b0fa1143_0_2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0b0fa1143_0_2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0b0fa1143_0_2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Joanna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0b1e907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0b1e907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Joanna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0b0fa1143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0b0fa1143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Joanna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0b0fa1143_0_2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0b0fa1143_0_2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 + Karthika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i="1">
                <a:latin typeface="Helvetica Neue"/>
                <a:ea typeface="Helvetica Neue"/>
                <a:cs typeface="Helvetica Neue"/>
                <a:sym typeface="Helvetica Neue"/>
              </a:rPr>
              <a:t>(picture of the dataset)</a:t>
            </a:r>
            <a:endParaRPr sz="1200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Akshaya: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0b1e9072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0b1e9072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 + Karthika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0b1e9072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0b1e9072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 + Karthika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https://towardsdatascience.com/intro-to-recommender-system-collaborative-filtering-64a238194a26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0b0fa1143_0_2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0b0fa1143_0_2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 + Karthika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0b1e9072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0b1e9072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Akshaya + Karthika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15950" y="856900"/>
            <a:ext cx="8795100" cy="13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WaiDATATHON - Challenge no.6 </a:t>
            </a:r>
            <a:endParaRPr sz="59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56350" y="3449725"/>
            <a:ext cx="4813500" cy="12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Or how we mixed machine learning, business opportunities and added a value to a promising startup!</a:t>
            </a:r>
            <a:endParaRPr sz="2000"/>
          </a:p>
        </p:txBody>
      </p:sp>
      <p:sp>
        <p:nvSpPr>
          <p:cNvPr id="279" name="Google Shape;279;p13"/>
          <p:cNvSpPr txBox="1"/>
          <p:nvPr/>
        </p:nvSpPr>
        <p:spPr>
          <a:xfrm>
            <a:off x="795075" y="1786475"/>
            <a:ext cx="7381500" cy="1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Personalizing profiles for an entertainment platform</a:t>
            </a:r>
            <a:endParaRPr sz="3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ctrTitle"/>
          </p:nvPr>
        </p:nvSpPr>
        <p:spPr>
          <a:xfrm>
            <a:off x="283325" y="235150"/>
            <a:ext cx="86760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latin typeface="Oswald"/>
                <a:ea typeface="Oswald"/>
                <a:cs typeface="Oswald"/>
                <a:sym typeface="Oswald"/>
              </a:rPr>
              <a:t>Content based model</a:t>
            </a:r>
            <a:endParaRPr sz="55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50" y="1582875"/>
            <a:ext cx="31908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500" y="1656150"/>
            <a:ext cx="1650350" cy="24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0025" y="1656150"/>
            <a:ext cx="1633935" cy="24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ctrTitle"/>
          </p:nvPr>
        </p:nvSpPr>
        <p:spPr>
          <a:xfrm>
            <a:off x="283325" y="235150"/>
            <a:ext cx="86760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Recommendations for future use</a:t>
            </a:r>
            <a:endParaRPr sz="55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712375" y="1805375"/>
            <a:ext cx="3859500" cy="2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other rank factorization method to overcome the challenge of the SVD approach.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Using hybrid method to combine both content based and collaborative based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675" y="1866375"/>
            <a:ext cx="3190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>
            <a:spLocks noGrp="1"/>
          </p:cNvSpPr>
          <p:nvPr>
            <p:ph type="ctrTitle"/>
          </p:nvPr>
        </p:nvSpPr>
        <p:spPr>
          <a:xfrm>
            <a:off x="338275" y="451001"/>
            <a:ext cx="79488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Takeaways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"/>
          </p:nvPr>
        </p:nvSpPr>
        <p:spPr>
          <a:xfrm>
            <a:off x="338275" y="1725075"/>
            <a:ext cx="24918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Get creative and treat the blockers not as obstacles but challenges!</a:t>
            </a:r>
            <a:endParaRPr sz="2500"/>
          </a:p>
        </p:txBody>
      </p:sp>
      <p:sp>
        <p:nvSpPr>
          <p:cNvPr id="370" name="Google Shape;370;p24"/>
          <p:cNvSpPr txBox="1">
            <a:spLocks noGrp="1"/>
          </p:cNvSpPr>
          <p:nvPr>
            <p:ph type="subTitle" idx="1"/>
          </p:nvPr>
        </p:nvSpPr>
        <p:spPr>
          <a:xfrm>
            <a:off x="6342375" y="1725075"/>
            <a:ext cx="24918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Short project time can impact the future of the startup</a:t>
            </a:r>
            <a:endParaRPr sz="2500"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1"/>
          </p:nvPr>
        </p:nvSpPr>
        <p:spPr>
          <a:xfrm>
            <a:off x="3405425" y="1725075"/>
            <a:ext cx="24918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Teamwork + diversity + great communication + googling skills = ❤️</a:t>
            </a:r>
            <a:endParaRPr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ctrTitle"/>
          </p:nvPr>
        </p:nvSpPr>
        <p:spPr>
          <a:xfrm>
            <a:off x="394650" y="935824"/>
            <a:ext cx="7948800" cy="21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sz="94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608575" y="3092000"/>
            <a:ext cx="48489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Akshaya Ravi  - Eindhoven, Netherlands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Karthika Kannan  - Amsterdam, Netherlands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Joanna frota Kurkowska  - Gdynia, Poland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Vertania Kemp  - Maryland, U.S.A.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Kyiana Williams  - California, U.S.A.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338275" y="451001"/>
            <a:ext cx="79488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Overview of the project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1"/>
          </p:nvPr>
        </p:nvSpPr>
        <p:spPr>
          <a:xfrm>
            <a:off x="507450" y="1677525"/>
            <a:ext cx="24354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business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issue</a:t>
            </a:r>
            <a:endParaRPr sz="2000"/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1"/>
          </p:nvPr>
        </p:nvSpPr>
        <p:spPr>
          <a:xfrm>
            <a:off x="3408275" y="1677525"/>
            <a:ext cx="24354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technical challenge</a:t>
            </a:r>
            <a:endParaRPr sz="2000"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"/>
          </p:nvPr>
        </p:nvSpPr>
        <p:spPr>
          <a:xfrm>
            <a:off x="6426900" y="1677525"/>
            <a:ext cx="24354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 solution </a:t>
            </a:r>
            <a:endParaRPr sz="2000"/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1"/>
          </p:nvPr>
        </p:nvSpPr>
        <p:spPr>
          <a:xfrm>
            <a:off x="392625" y="2501450"/>
            <a:ext cx="2689500" cy="22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Expanding Entertwine’s business value proposition of user - user recommendations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🤝🏽</a:t>
            </a:r>
            <a:endParaRPr sz="2800"/>
          </a:p>
        </p:txBody>
      </p:sp>
      <p:sp>
        <p:nvSpPr>
          <p:cNvPr id="289" name="Google Shape;289;p14"/>
          <p:cNvSpPr txBox="1">
            <a:spLocks noGrp="1"/>
          </p:cNvSpPr>
          <p:nvPr>
            <p:ph type="subTitle" idx="1"/>
          </p:nvPr>
        </p:nvSpPr>
        <p:spPr>
          <a:xfrm>
            <a:off x="6054850" y="2512850"/>
            <a:ext cx="26895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Building a user-recommendation model based on a given and legally acquired dataset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🛠️</a:t>
            </a:r>
            <a:endParaRPr sz="2300"/>
          </a:p>
        </p:txBody>
      </p:sp>
      <p:sp>
        <p:nvSpPr>
          <p:cNvPr id="290" name="Google Shape;290;p14"/>
          <p:cNvSpPr txBox="1">
            <a:spLocks noGrp="1"/>
          </p:cNvSpPr>
          <p:nvPr>
            <p:ph type="subTitle" idx="1"/>
          </p:nvPr>
        </p:nvSpPr>
        <p:spPr>
          <a:xfrm>
            <a:off x="3154175" y="2561875"/>
            <a:ext cx="2689500" cy="22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Figuring out the matching solutions with the given challenge</a:t>
            </a:r>
            <a:endParaRPr sz="2100"/>
          </a:p>
        </p:txBody>
      </p:sp>
      <p:cxnSp>
        <p:nvCxnSpPr>
          <p:cNvPr id="291" name="Google Shape;291;p14"/>
          <p:cNvCxnSpPr/>
          <p:nvPr/>
        </p:nvCxnSpPr>
        <p:spPr>
          <a:xfrm rot="10800000" flipH="1">
            <a:off x="520250" y="2463650"/>
            <a:ext cx="8097900" cy="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ctrTitle"/>
          </p:nvPr>
        </p:nvSpPr>
        <p:spPr>
          <a:xfrm>
            <a:off x="338275" y="451001"/>
            <a:ext cx="79488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Challenges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15"/>
          <p:cNvSpPr txBox="1">
            <a:spLocks noGrp="1"/>
          </p:cNvSpPr>
          <p:nvPr>
            <p:ph type="subTitle" idx="1"/>
          </p:nvPr>
        </p:nvSpPr>
        <p:spPr>
          <a:xfrm>
            <a:off x="507450" y="1792725"/>
            <a:ext cx="24354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Adjusting the challenge to our skills, resources and timeframe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✍🏽</a:t>
            </a:r>
            <a:endParaRPr sz="2800"/>
          </a:p>
        </p:txBody>
      </p:sp>
      <p:sp>
        <p:nvSpPr>
          <p:cNvPr id="298" name="Google Shape;298;p15"/>
          <p:cNvSpPr txBox="1">
            <a:spLocks noGrp="1"/>
          </p:cNvSpPr>
          <p:nvPr>
            <p:ph type="subTitle" idx="1"/>
          </p:nvPr>
        </p:nvSpPr>
        <p:spPr>
          <a:xfrm>
            <a:off x="3467300" y="1820775"/>
            <a:ext cx="2435400" cy="2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The ethical and legal side of the project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⚖️</a:t>
            </a:r>
            <a:endParaRPr sz="2800"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1"/>
          </p:nvPr>
        </p:nvSpPr>
        <p:spPr>
          <a:xfrm>
            <a:off x="6427150" y="1792725"/>
            <a:ext cx="2435400" cy="29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Providing Entertwine with a working model that can benefit startup’s user experience.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👍🏽</a:t>
            </a:r>
            <a:endParaRPr sz="3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ctrTitle"/>
          </p:nvPr>
        </p:nvSpPr>
        <p:spPr>
          <a:xfrm>
            <a:off x="338275" y="451001"/>
            <a:ext cx="79488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 process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38275" y="1928025"/>
            <a:ext cx="24240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Research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Phase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(iterated)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📚</a:t>
            </a:r>
            <a:endParaRPr sz="4000"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1"/>
          </p:nvPr>
        </p:nvSpPr>
        <p:spPr>
          <a:xfrm>
            <a:off x="3360000" y="1928025"/>
            <a:ext cx="24240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Testing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Phase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(iterated)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♻️</a:t>
            </a:r>
            <a:endParaRPr sz="4000"/>
          </a:p>
        </p:txBody>
      </p:sp>
      <p:sp>
        <p:nvSpPr>
          <p:cNvPr id="307" name="Google Shape;307;p16"/>
          <p:cNvSpPr txBox="1">
            <a:spLocks noGrp="1"/>
          </p:cNvSpPr>
          <p:nvPr>
            <p:ph type="subTitle" idx="1"/>
          </p:nvPr>
        </p:nvSpPr>
        <p:spPr>
          <a:xfrm>
            <a:off x="6212900" y="1928025"/>
            <a:ext cx="2424000" cy="24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Final </a:t>
            </a:r>
            <a:endParaRPr sz="3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Tests</a:t>
            </a:r>
            <a:endParaRPr sz="3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 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👩🏽‍💻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ctrTitle"/>
          </p:nvPr>
        </p:nvSpPr>
        <p:spPr>
          <a:xfrm>
            <a:off x="364050" y="322151"/>
            <a:ext cx="79488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Dataset 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5" y="1698851"/>
            <a:ext cx="30670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900" y="1698851"/>
            <a:ext cx="37814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963075" y="4056575"/>
            <a:ext cx="2635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Generated data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5364775" y="41312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User data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>
            <a:spLocks noGrp="1"/>
          </p:cNvSpPr>
          <p:nvPr>
            <p:ph type="ctrTitle"/>
          </p:nvPr>
        </p:nvSpPr>
        <p:spPr>
          <a:xfrm>
            <a:off x="338275" y="451001"/>
            <a:ext cx="79488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Recommendation methods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25" y="2116900"/>
            <a:ext cx="3893400" cy="218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374" y="2606374"/>
            <a:ext cx="3629700" cy="1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8"/>
          <p:cNvSpPr txBox="1">
            <a:spLocks noGrp="1"/>
          </p:cNvSpPr>
          <p:nvPr>
            <p:ph type="subTitle" idx="1"/>
          </p:nvPr>
        </p:nvSpPr>
        <p:spPr>
          <a:xfrm>
            <a:off x="634575" y="1848413"/>
            <a:ext cx="37533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Collaborative based</a:t>
            </a:r>
            <a:endParaRPr sz="1800"/>
          </a:p>
        </p:txBody>
      </p:sp>
      <p:sp>
        <p:nvSpPr>
          <p:cNvPr id="325" name="Google Shape;325;p18"/>
          <p:cNvSpPr txBox="1">
            <a:spLocks noGrp="1"/>
          </p:cNvSpPr>
          <p:nvPr>
            <p:ph type="subTitle" idx="1"/>
          </p:nvPr>
        </p:nvSpPr>
        <p:spPr>
          <a:xfrm>
            <a:off x="4607025" y="1663888"/>
            <a:ext cx="37533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Content based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ctrTitle"/>
          </p:nvPr>
        </p:nvSpPr>
        <p:spPr>
          <a:xfrm>
            <a:off x="338275" y="451000"/>
            <a:ext cx="8520900" cy="1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Collaborative based model - truncated SVD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0" y="2246976"/>
            <a:ext cx="66675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ctrTitle"/>
          </p:nvPr>
        </p:nvSpPr>
        <p:spPr>
          <a:xfrm>
            <a:off x="338275" y="451001"/>
            <a:ext cx="79488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latin typeface="Oswald"/>
                <a:ea typeface="Oswald"/>
                <a:cs typeface="Oswald"/>
                <a:sym typeface="Oswald"/>
              </a:rPr>
              <a:t>Collaborative based model </a:t>
            </a: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 truncated SVD 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1"/>
          </p:nvPr>
        </p:nvSpPr>
        <p:spPr>
          <a:xfrm>
            <a:off x="634575" y="1848413"/>
            <a:ext cx="37533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Prediction accuracy </a:t>
            </a:r>
            <a:endParaRPr sz="1800"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1"/>
          </p:nvPr>
        </p:nvSpPr>
        <p:spPr>
          <a:xfrm>
            <a:off x="4887900" y="1945125"/>
            <a:ext cx="3993000" cy="24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Handling missing values in training data (A- matrix)- finding the best hyperparameter rank ‘k’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Cold start problem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21" y="2321000"/>
            <a:ext cx="4229024" cy="25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>
            <a:spLocks noGrp="1"/>
          </p:cNvSpPr>
          <p:nvPr>
            <p:ph type="ctrTitle"/>
          </p:nvPr>
        </p:nvSpPr>
        <p:spPr>
          <a:xfrm>
            <a:off x="338275" y="451000"/>
            <a:ext cx="88056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50" b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Content based model- similarity measure </a:t>
            </a:r>
            <a:endParaRPr sz="6050" b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p21"/>
          <p:cNvSpPr txBox="1">
            <a:spLocks noGrp="1"/>
          </p:cNvSpPr>
          <p:nvPr>
            <p:ph type="subTitle" idx="1"/>
          </p:nvPr>
        </p:nvSpPr>
        <p:spPr>
          <a:xfrm>
            <a:off x="477475" y="1834925"/>
            <a:ext cx="37533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Prediction </a:t>
            </a:r>
            <a:endParaRPr sz="1800"/>
          </a:p>
        </p:txBody>
      </p:sp>
      <p:sp>
        <p:nvSpPr>
          <p:cNvPr id="346" name="Google Shape;346;p21"/>
          <p:cNvSpPr txBox="1">
            <a:spLocks noGrp="1"/>
          </p:cNvSpPr>
          <p:nvPr>
            <p:ph type="subTitle" idx="1"/>
          </p:nvPr>
        </p:nvSpPr>
        <p:spPr>
          <a:xfrm>
            <a:off x="477475" y="4235400"/>
            <a:ext cx="4048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Limitation: Completely dependent on the description or genre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5" y="2309449"/>
            <a:ext cx="4283225" cy="167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474" y="2309449"/>
            <a:ext cx="3665400" cy="23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Nunito</vt:lpstr>
      <vt:lpstr>Maven Pro</vt:lpstr>
      <vt:lpstr>Arial</vt:lpstr>
      <vt:lpstr>Helvetica Neue</vt:lpstr>
      <vt:lpstr>Oswald</vt:lpstr>
      <vt:lpstr>Momentum</vt:lpstr>
      <vt:lpstr>WaiDATATHON - Challenge no.6  </vt:lpstr>
      <vt:lpstr>Overview of the project</vt:lpstr>
      <vt:lpstr>Challenges</vt:lpstr>
      <vt:lpstr>Project process</vt:lpstr>
      <vt:lpstr>Dataset </vt:lpstr>
      <vt:lpstr>Recommendation methods</vt:lpstr>
      <vt:lpstr>Collaborative based model - truncated SVD</vt:lpstr>
      <vt:lpstr>Collaborative based model - truncated SVD </vt:lpstr>
      <vt:lpstr>Content based model- similarity measure </vt:lpstr>
      <vt:lpstr>Content based model</vt:lpstr>
      <vt:lpstr>Recommendations for future use</vt:lpstr>
      <vt:lpstr>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WaiDATATHON - Challenge no.6  </dc:title>
  <dc:creator>Ravi, Akshaya</dc:creator>
  <cp:lastModifiedBy>Ravi, Akshaya</cp:lastModifiedBy>
  <cp:revision>1</cp:revision>
  <dcterms:modified xsi:type="dcterms:W3CDTF">2021-06-15T09:13:46Z</dcterms:modified>
</cp:coreProperties>
</file>