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3" r:id="rId3"/>
    <p:sldMasterId id="2147483684" r:id="rId4"/>
    <p:sldMasterId id="214748368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bf071a577_2_5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4bf071a577_2_51:notes"/>
          <p:cNvSpPr/>
          <p:nvPr>
            <p:ph idx="2" type="sldImg"/>
          </p:nvPr>
        </p:nvSpPr>
        <p:spPr>
          <a:xfrm>
            <a:off x="-971880" y="812520"/>
            <a:ext cx="950304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bf071a577_2_16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4bf071a577_2_169:notes"/>
          <p:cNvSpPr/>
          <p:nvPr>
            <p:ph idx="2" type="sldImg"/>
          </p:nvPr>
        </p:nvSpPr>
        <p:spPr>
          <a:xfrm>
            <a:off x="-971880" y="812520"/>
            <a:ext cx="950304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bf071a577_2_17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4bf071a577_2_176:notes"/>
          <p:cNvSpPr/>
          <p:nvPr>
            <p:ph idx="2" type="sldImg"/>
          </p:nvPr>
        </p:nvSpPr>
        <p:spPr>
          <a:xfrm>
            <a:off x="-971880" y="812520"/>
            <a:ext cx="950304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bf071a577_2_18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4bf071a577_2_183:notes"/>
          <p:cNvSpPr/>
          <p:nvPr>
            <p:ph idx="2" type="sldImg"/>
          </p:nvPr>
        </p:nvSpPr>
        <p:spPr>
          <a:xfrm>
            <a:off x="-971880" y="812520"/>
            <a:ext cx="950304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bf071a577_2_19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4bf071a577_2_193:notes"/>
          <p:cNvSpPr/>
          <p:nvPr>
            <p:ph idx="2" type="sldImg"/>
          </p:nvPr>
        </p:nvSpPr>
        <p:spPr>
          <a:xfrm>
            <a:off x="-971880" y="812520"/>
            <a:ext cx="950304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bf071a577_2_20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4bf071a577_2_202:notes"/>
          <p:cNvSpPr/>
          <p:nvPr>
            <p:ph idx="2" type="sldImg"/>
          </p:nvPr>
        </p:nvSpPr>
        <p:spPr>
          <a:xfrm>
            <a:off x="-971880" y="812520"/>
            <a:ext cx="950304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bf071a577_2_21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4bf071a577_2_211:notes"/>
          <p:cNvSpPr/>
          <p:nvPr>
            <p:ph idx="2" type="sldImg"/>
          </p:nvPr>
        </p:nvSpPr>
        <p:spPr>
          <a:xfrm>
            <a:off x="-971880" y="812520"/>
            <a:ext cx="950304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bf071a577_2_21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4bf071a577_2_219:notes"/>
          <p:cNvSpPr/>
          <p:nvPr>
            <p:ph idx="2" type="sldImg"/>
          </p:nvPr>
        </p:nvSpPr>
        <p:spPr>
          <a:xfrm>
            <a:off x="-971880" y="812520"/>
            <a:ext cx="950304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bf071a577_2_22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4bf071a577_2_227:notes"/>
          <p:cNvSpPr/>
          <p:nvPr>
            <p:ph idx="2" type="sldImg"/>
          </p:nvPr>
        </p:nvSpPr>
        <p:spPr>
          <a:xfrm>
            <a:off x="-971880" y="812520"/>
            <a:ext cx="950304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bf071a577_2_23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4bf071a577_2_234:notes"/>
          <p:cNvSpPr/>
          <p:nvPr>
            <p:ph idx="2" type="sldImg"/>
          </p:nvPr>
        </p:nvSpPr>
        <p:spPr>
          <a:xfrm>
            <a:off x="-971880" y="812520"/>
            <a:ext cx="950304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bf071a577_2_24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4bf071a577_2_242:notes"/>
          <p:cNvSpPr/>
          <p:nvPr>
            <p:ph idx="2" type="sldImg"/>
          </p:nvPr>
        </p:nvSpPr>
        <p:spPr>
          <a:xfrm>
            <a:off x="-971880" y="812520"/>
            <a:ext cx="950304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bf071a57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bf071a57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bf071a577_2_25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4bf071a577_2_250:notes"/>
          <p:cNvSpPr/>
          <p:nvPr>
            <p:ph idx="2" type="sldImg"/>
          </p:nvPr>
        </p:nvSpPr>
        <p:spPr>
          <a:xfrm>
            <a:off x="-971880" y="812520"/>
            <a:ext cx="950304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bf071a577_2_25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4bf071a577_2_258:notes"/>
          <p:cNvSpPr/>
          <p:nvPr>
            <p:ph idx="2" type="sldImg"/>
          </p:nvPr>
        </p:nvSpPr>
        <p:spPr>
          <a:xfrm>
            <a:off x="-971880" y="812520"/>
            <a:ext cx="950304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bf071a577_2_26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4bf071a577_2_265:notes"/>
          <p:cNvSpPr/>
          <p:nvPr>
            <p:ph idx="2" type="sldImg"/>
          </p:nvPr>
        </p:nvSpPr>
        <p:spPr>
          <a:xfrm>
            <a:off x="-971880" y="812520"/>
            <a:ext cx="950304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bf071a577_2_27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4bf071a577_2_272:notes"/>
          <p:cNvSpPr/>
          <p:nvPr>
            <p:ph idx="2" type="sldImg"/>
          </p:nvPr>
        </p:nvSpPr>
        <p:spPr>
          <a:xfrm>
            <a:off x="-971880" y="812520"/>
            <a:ext cx="950304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bf071a577_2_27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4bf071a577_2_279:notes"/>
          <p:cNvSpPr/>
          <p:nvPr>
            <p:ph idx="2" type="sldImg"/>
          </p:nvPr>
        </p:nvSpPr>
        <p:spPr>
          <a:xfrm>
            <a:off x="-971880" y="812520"/>
            <a:ext cx="950304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bf071a577_2_28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4bf071a577_2_288:notes"/>
          <p:cNvSpPr/>
          <p:nvPr>
            <p:ph idx="2" type="sldImg"/>
          </p:nvPr>
        </p:nvSpPr>
        <p:spPr>
          <a:xfrm>
            <a:off x="-971880" y="812520"/>
            <a:ext cx="950304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4bf071a577_2_29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4bf071a577_2_295:notes"/>
          <p:cNvSpPr/>
          <p:nvPr>
            <p:ph idx="2" type="sldImg"/>
          </p:nvPr>
        </p:nvSpPr>
        <p:spPr>
          <a:xfrm>
            <a:off x="-971880" y="812520"/>
            <a:ext cx="950304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4bf071a577_2_30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4bf071a577_2_302:notes"/>
          <p:cNvSpPr/>
          <p:nvPr>
            <p:ph idx="2" type="sldImg"/>
          </p:nvPr>
        </p:nvSpPr>
        <p:spPr>
          <a:xfrm>
            <a:off x="-971880" y="812520"/>
            <a:ext cx="950304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4bf071a577_2_31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4bf071a577_2_311:notes"/>
          <p:cNvSpPr/>
          <p:nvPr>
            <p:ph idx="2" type="sldImg"/>
          </p:nvPr>
        </p:nvSpPr>
        <p:spPr>
          <a:xfrm>
            <a:off x="-971880" y="812520"/>
            <a:ext cx="950304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4bf071a577_2_32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4bf071a577_2_320:notes"/>
          <p:cNvSpPr/>
          <p:nvPr>
            <p:ph idx="2" type="sldImg"/>
          </p:nvPr>
        </p:nvSpPr>
        <p:spPr>
          <a:xfrm>
            <a:off x="-971880" y="812520"/>
            <a:ext cx="950304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bf071a577_2_11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4bf071a577_2_119:notes"/>
          <p:cNvSpPr/>
          <p:nvPr>
            <p:ph idx="2" type="sldImg"/>
          </p:nvPr>
        </p:nvSpPr>
        <p:spPr>
          <a:xfrm>
            <a:off x="-971880" y="812520"/>
            <a:ext cx="950304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4bf071a577_2_32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4bf071a577_2_328:notes"/>
          <p:cNvSpPr/>
          <p:nvPr>
            <p:ph idx="2" type="sldImg"/>
          </p:nvPr>
        </p:nvSpPr>
        <p:spPr>
          <a:xfrm>
            <a:off x="-971880" y="812520"/>
            <a:ext cx="950304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4bf071a577_2_33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4bf071a577_2_336:notes"/>
          <p:cNvSpPr/>
          <p:nvPr>
            <p:ph idx="2" type="sldImg"/>
          </p:nvPr>
        </p:nvSpPr>
        <p:spPr>
          <a:xfrm>
            <a:off x="-971880" y="812520"/>
            <a:ext cx="950304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bf071a577_2_34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4bf071a577_2_344:notes"/>
          <p:cNvSpPr/>
          <p:nvPr>
            <p:ph idx="2" type="sldImg"/>
          </p:nvPr>
        </p:nvSpPr>
        <p:spPr>
          <a:xfrm>
            <a:off x="-971880" y="812520"/>
            <a:ext cx="950304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bf071a577_2_126:notes"/>
          <p:cNvSpPr/>
          <p:nvPr>
            <p:ph idx="2" type="sldImg"/>
          </p:nvPr>
        </p:nvSpPr>
        <p:spPr>
          <a:xfrm>
            <a:off x="381180" y="685800"/>
            <a:ext cx="6094560" cy="3427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g4bf071a577_2_126:notes"/>
          <p:cNvSpPr txBox="1"/>
          <p:nvPr>
            <p:ph idx="1"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4bf071a577_2_126:notes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bf071a577_2_13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4bf071a577_2_134:notes"/>
          <p:cNvSpPr/>
          <p:nvPr>
            <p:ph idx="2" type="sldImg"/>
          </p:nvPr>
        </p:nvSpPr>
        <p:spPr>
          <a:xfrm>
            <a:off x="-971880" y="812520"/>
            <a:ext cx="950304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bf071a577_2_14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4bf071a577_2_141:notes"/>
          <p:cNvSpPr/>
          <p:nvPr>
            <p:ph idx="2" type="sldImg"/>
          </p:nvPr>
        </p:nvSpPr>
        <p:spPr>
          <a:xfrm>
            <a:off x="-971880" y="812520"/>
            <a:ext cx="950304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bf071a577_2_14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4bf071a577_2_148:notes"/>
          <p:cNvSpPr/>
          <p:nvPr>
            <p:ph idx="2" type="sldImg"/>
          </p:nvPr>
        </p:nvSpPr>
        <p:spPr>
          <a:xfrm>
            <a:off x="-971880" y="812520"/>
            <a:ext cx="950304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bf071a577_2_15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4bf071a577_2_155:notes"/>
          <p:cNvSpPr/>
          <p:nvPr>
            <p:ph idx="2" type="sldImg"/>
          </p:nvPr>
        </p:nvSpPr>
        <p:spPr>
          <a:xfrm>
            <a:off x="-971880" y="812520"/>
            <a:ext cx="950304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bf071a577_2_16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4bf071a577_2_162:notes"/>
          <p:cNvSpPr/>
          <p:nvPr>
            <p:ph idx="2" type="sldImg"/>
          </p:nvPr>
        </p:nvSpPr>
        <p:spPr>
          <a:xfrm>
            <a:off x="-971880" y="812520"/>
            <a:ext cx="950304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457200" y="206010"/>
            <a:ext cx="8228520" cy="85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title"/>
          </p:nvPr>
        </p:nvSpPr>
        <p:spPr>
          <a:xfrm>
            <a:off x="457200" y="206010"/>
            <a:ext cx="8228520" cy="85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" type="subTitle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type="title"/>
          </p:nvPr>
        </p:nvSpPr>
        <p:spPr>
          <a:xfrm>
            <a:off x="457200" y="206010"/>
            <a:ext cx="8228520" cy="85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" type="body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457200" y="206010"/>
            <a:ext cx="8228520" cy="85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457200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2" type="body"/>
          </p:nvPr>
        </p:nvSpPr>
        <p:spPr>
          <a:xfrm>
            <a:off x="4674240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idx="1" type="subTitle"/>
          </p:nvPr>
        </p:nvSpPr>
        <p:spPr>
          <a:xfrm>
            <a:off x="457200" y="206010"/>
            <a:ext cx="8228520" cy="3970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06010"/>
            <a:ext cx="8228520" cy="85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45720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2" type="body"/>
          </p:nvPr>
        </p:nvSpPr>
        <p:spPr>
          <a:xfrm>
            <a:off x="4674240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3" type="body"/>
          </p:nvPr>
        </p:nvSpPr>
        <p:spPr>
          <a:xfrm>
            <a:off x="457200" y="276156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/>
          <p:nvPr>
            <p:ph type="title"/>
          </p:nvPr>
        </p:nvSpPr>
        <p:spPr>
          <a:xfrm>
            <a:off x="457200" y="206010"/>
            <a:ext cx="8228520" cy="85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" type="body"/>
          </p:nvPr>
        </p:nvSpPr>
        <p:spPr>
          <a:xfrm>
            <a:off x="457200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2" type="body"/>
          </p:nvPr>
        </p:nvSpPr>
        <p:spPr>
          <a:xfrm>
            <a:off x="467424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3" type="body"/>
          </p:nvPr>
        </p:nvSpPr>
        <p:spPr>
          <a:xfrm>
            <a:off x="4674240" y="276156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>
            <a:off x="457200" y="206010"/>
            <a:ext cx="8228520" cy="85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>
            <a:off x="45720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2" type="body"/>
          </p:nvPr>
        </p:nvSpPr>
        <p:spPr>
          <a:xfrm>
            <a:off x="467424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3" type="body"/>
          </p:nvPr>
        </p:nvSpPr>
        <p:spPr>
          <a:xfrm>
            <a:off x="457200" y="2761560"/>
            <a:ext cx="822924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>
            <p:ph type="title"/>
          </p:nvPr>
        </p:nvSpPr>
        <p:spPr>
          <a:xfrm>
            <a:off x="457200" y="206010"/>
            <a:ext cx="8228520" cy="85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" type="body"/>
          </p:nvPr>
        </p:nvSpPr>
        <p:spPr>
          <a:xfrm>
            <a:off x="457200" y="1203390"/>
            <a:ext cx="822924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2" type="body"/>
          </p:nvPr>
        </p:nvSpPr>
        <p:spPr>
          <a:xfrm>
            <a:off x="457200" y="2761560"/>
            <a:ext cx="822924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/>
          <p:nvPr>
            <p:ph type="title"/>
          </p:nvPr>
        </p:nvSpPr>
        <p:spPr>
          <a:xfrm>
            <a:off x="457200" y="206010"/>
            <a:ext cx="8228520" cy="85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" type="body"/>
          </p:nvPr>
        </p:nvSpPr>
        <p:spPr>
          <a:xfrm>
            <a:off x="45720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2" type="body"/>
          </p:nvPr>
        </p:nvSpPr>
        <p:spPr>
          <a:xfrm>
            <a:off x="467424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3" type="body"/>
          </p:nvPr>
        </p:nvSpPr>
        <p:spPr>
          <a:xfrm>
            <a:off x="457200" y="276156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4" type="body"/>
          </p:nvPr>
        </p:nvSpPr>
        <p:spPr>
          <a:xfrm>
            <a:off x="4674240" y="276156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>
            <p:ph type="title"/>
          </p:nvPr>
        </p:nvSpPr>
        <p:spPr>
          <a:xfrm>
            <a:off x="457200" y="206010"/>
            <a:ext cx="8228520" cy="85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" type="body"/>
          </p:nvPr>
        </p:nvSpPr>
        <p:spPr>
          <a:xfrm>
            <a:off x="457200" y="120339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2" type="body"/>
          </p:nvPr>
        </p:nvSpPr>
        <p:spPr>
          <a:xfrm>
            <a:off x="3239640" y="120339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3" type="body"/>
          </p:nvPr>
        </p:nvSpPr>
        <p:spPr>
          <a:xfrm>
            <a:off x="6022080" y="120339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4" type="body"/>
          </p:nvPr>
        </p:nvSpPr>
        <p:spPr>
          <a:xfrm>
            <a:off x="457200" y="276156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5" type="body"/>
          </p:nvPr>
        </p:nvSpPr>
        <p:spPr>
          <a:xfrm>
            <a:off x="3239640" y="276156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6" type="body"/>
          </p:nvPr>
        </p:nvSpPr>
        <p:spPr>
          <a:xfrm>
            <a:off x="6022080" y="276156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/>
          <p:nvPr>
            <p:ph type="title"/>
          </p:nvPr>
        </p:nvSpPr>
        <p:spPr>
          <a:xfrm>
            <a:off x="457200" y="206010"/>
            <a:ext cx="8228520" cy="85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8"/>
          <p:cNvSpPr txBox="1"/>
          <p:nvPr>
            <p:ph idx="1" type="subTitle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9"/>
          <p:cNvSpPr txBox="1"/>
          <p:nvPr>
            <p:ph type="title"/>
          </p:nvPr>
        </p:nvSpPr>
        <p:spPr>
          <a:xfrm>
            <a:off x="457200" y="206010"/>
            <a:ext cx="8228520" cy="85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9"/>
          <p:cNvSpPr txBox="1"/>
          <p:nvPr>
            <p:ph idx="1" type="body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/>
          <p:nvPr>
            <p:ph type="title"/>
          </p:nvPr>
        </p:nvSpPr>
        <p:spPr>
          <a:xfrm>
            <a:off x="457200" y="206010"/>
            <a:ext cx="8228520" cy="85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0"/>
          <p:cNvSpPr txBox="1"/>
          <p:nvPr>
            <p:ph idx="1" type="body"/>
          </p:nvPr>
        </p:nvSpPr>
        <p:spPr>
          <a:xfrm>
            <a:off x="457200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0"/>
          <p:cNvSpPr txBox="1"/>
          <p:nvPr>
            <p:ph idx="2" type="body"/>
          </p:nvPr>
        </p:nvSpPr>
        <p:spPr>
          <a:xfrm>
            <a:off x="4674240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1"/>
          <p:cNvSpPr txBox="1"/>
          <p:nvPr>
            <p:ph type="title"/>
          </p:nvPr>
        </p:nvSpPr>
        <p:spPr>
          <a:xfrm>
            <a:off x="457200" y="206010"/>
            <a:ext cx="8228520" cy="85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2"/>
          <p:cNvSpPr txBox="1"/>
          <p:nvPr>
            <p:ph idx="1" type="subTitle"/>
          </p:nvPr>
        </p:nvSpPr>
        <p:spPr>
          <a:xfrm>
            <a:off x="457200" y="206010"/>
            <a:ext cx="8228520" cy="3970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3"/>
          <p:cNvSpPr txBox="1"/>
          <p:nvPr>
            <p:ph type="title"/>
          </p:nvPr>
        </p:nvSpPr>
        <p:spPr>
          <a:xfrm>
            <a:off x="457200" y="206010"/>
            <a:ext cx="8228520" cy="85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3"/>
          <p:cNvSpPr txBox="1"/>
          <p:nvPr>
            <p:ph idx="1" type="body"/>
          </p:nvPr>
        </p:nvSpPr>
        <p:spPr>
          <a:xfrm>
            <a:off x="45720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3"/>
          <p:cNvSpPr txBox="1"/>
          <p:nvPr>
            <p:ph idx="2" type="body"/>
          </p:nvPr>
        </p:nvSpPr>
        <p:spPr>
          <a:xfrm>
            <a:off x="4674240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3"/>
          <p:cNvSpPr txBox="1"/>
          <p:nvPr>
            <p:ph idx="3" type="body"/>
          </p:nvPr>
        </p:nvSpPr>
        <p:spPr>
          <a:xfrm>
            <a:off x="457200" y="276156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4"/>
          <p:cNvSpPr txBox="1"/>
          <p:nvPr>
            <p:ph type="title"/>
          </p:nvPr>
        </p:nvSpPr>
        <p:spPr>
          <a:xfrm>
            <a:off x="457200" y="206010"/>
            <a:ext cx="8228520" cy="85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4"/>
          <p:cNvSpPr txBox="1"/>
          <p:nvPr>
            <p:ph idx="1" type="body"/>
          </p:nvPr>
        </p:nvSpPr>
        <p:spPr>
          <a:xfrm>
            <a:off x="457200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4"/>
          <p:cNvSpPr txBox="1"/>
          <p:nvPr>
            <p:ph idx="2" type="body"/>
          </p:nvPr>
        </p:nvSpPr>
        <p:spPr>
          <a:xfrm>
            <a:off x="467424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4"/>
          <p:cNvSpPr txBox="1"/>
          <p:nvPr>
            <p:ph idx="3" type="body"/>
          </p:nvPr>
        </p:nvSpPr>
        <p:spPr>
          <a:xfrm>
            <a:off x="4674240" y="276156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5"/>
          <p:cNvSpPr txBox="1"/>
          <p:nvPr>
            <p:ph type="title"/>
          </p:nvPr>
        </p:nvSpPr>
        <p:spPr>
          <a:xfrm>
            <a:off x="457200" y="206010"/>
            <a:ext cx="8228520" cy="85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5"/>
          <p:cNvSpPr txBox="1"/>
          <p:nvPr>
            <p:ph idx="1" type="body"/>
          </p:nvPr>
        </p:nvSpPr>
        <p:spPr>
          <a:xfrm>
            <a:off x="45720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5"/>
          <p:cNvSpPr txBox="1"/>
          <p:nvPr>
            <p:ph idx="2" type="body"/>
          </p:nvPr>
        </p:nvSpPr>
        <p:spPr>
          <a:xfrm>
            <a:off x="467424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5"/>
          <p:cNvSpPr txBox="1"/>
          <p:nvPr>
            <p:ph idx="3" type="body"/>
          </p:nvPr>
        </p:nvSpPr>
        <p:spPr>
          <a:xfrm>
            <a:off x="457200" y="2761560"/>
            <a:ext cx="822924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/>
          <p:nvPr>
            <p:ph type="title"/>
          </p:nvPr>
        </p:nvSpPr>
        <p:spPr>
          <a:xfrm>
            <a:off x="457200" y="206010"/>
            <a:ext cx="8228520" cy="85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6"/>
          <p:cNvSpPr txBox="1"/>
          <p:nvPr>
            <p:ph idx="1" type="body"/>
          </p:nvPr>
        </p:nvSpPr>
        <p:spPr>
          <a:xfrm>
            <a:off x="457200" y="1203390"/>
            <a:ext cx="822924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6"/>
          <p:cNvSpPr txBox="1"/>
          <p:nvPr>
            <p:ph idx="2" type="body"/>
          </p:nvPr>
        </p:nvSpPr>
        <p:spPr>
          <a:xfrm>
            <a:off x="457200" y="2761560"/>
            <a:ext cx="822924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/>
          <p:nvPr>
            <p:ph type="title"/>
          </p:nvPr>
        </p:nvSpPr>
        <p:spPr>
          <a:xfrm>
            <a:off x="457200" y="206010"/>
            <a:ext cx="8228520" cy="85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7"/>
          <p:cNvSpPr txBox="1"/>
          <p:nvPr>
            <p:ph idx="1" type="body"/>
          </p:nvPr>
        </p:nvSpPr>
        <p:spPr>
          <a:xfrm>
            <a:off x="45720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7"/>
          <p:cNvSpPr txBox="1"/>
          <p:nvPr>
            <p:ph idx="2" type="body"/>
          </p:nvPr>
        </p:nvSpPr>
        <p:spPr>
          <a:xfrm>
            <a:off x="467424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7"/>
          <p:cNvSpPr txBox="1"/>
          <p:nvPr>
            <p:ph idx="3" type="body"/>
          </p:nvPr>
        </p:nvSpPr>
        <p:spPr>
          <a:xfrm>
            <a:off x="457200" y="276156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7"/>
          <p:cNvSpPr txBox="1"/>
          <p:nvPr>
            <p:ph idx="4" type="body"/>
          </p:nvPr>
        </p:nvSpPr>
        <p:spPr>
          <a:xfrm>
            <a:off x="4674240" y="276156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/>
          <p:nvPr>
            <p:ph type="title"/>
          </p:nvPr>
        </p:nvSpPr>
        <p:spPr>
          <a:xfrm>
            <a:off x="457200" y="206010"/>
            <a:ext cx="8228520" cy="85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8"/>
          <p:cNvSpPr txBox="1"/>
          <p:nvPr>
            <p:ph idx="1" type="body"/>
          </p:nvPr>
        </p:nvSpPr>
        <p:spPr>
          <a:xfrm>
            <a:off x="457200" y="120339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8"/>
          <p:cNvSpPr txBox="1"/>
          <p:nvPr>
            <p:ph idx="2" type="body"/>
          </p:nvPr>
        </p:nvSpPr>
        <p:spPr>
          <a:xfrm>
            <a:off x="3239640" y="120339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8"/>
          <p:cNvSpPr txBox="1"/>
          <p:nvPr>
            <p:ph idx="3" type="body"/>
          </p:nvPr>
        </p:nvSpPr>
        <p:spPr>
          <a:xfrm>
            <a:off x="6022080" y="120339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8"/>
          <p:cNvSpPr txBox="1"/>
          <p:nvPr>
            <p:ph idx="4" type="body"/>
          </p:nvPr>
        </p:nvSpPr>
        <p:spPr>
          <a:xfrm>
            <a:off x="457200" y="276156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8"/>
          <p:cNvSpPr txBox="1"/>
          <p:nvPr>
            <p:ph idx="5" type="body"/>
          </p:nvPr>
        </p:nvSpPr>
        <p:spPr>
          <a:xfrm>
            <a:off x="3239640" y="276156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8"/>
          <p:cNvSpPr txBox="1"/>
          <p:nvPr>
            <p:ph idx="6" type="body"/>
          </p:nvPr>
        </p:nvSpPr>
        <p:spPr>
          <a:xfrm>
            <a:off x="6022080" y="276156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6010"/>
            <a:ext cx="8228520" cy="85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b1TQD2ClHiD822PKzPLx4pjjSIKMysUo/view" TargetMode="External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TQ7CbFNO-uUL_wFmB53hABLjfBoXAVLh/view" TargetMode="External"/><Relationship Id="rId4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rive.google.com/file/d/1Ci_MBZGH44PFC0EH8pgIK5KE8fpsEJcM/view" TargetMode="External"/><Relationship Id="rId4" Type="http://schemas.openxmlformats.org/officeDocument/2006/relationships/image" Target="../media/image1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drive.google.com/file/d/1wGH4oh9a7g1hQwLo4FiB7yFJFdvKNPiX/view" TargetMode="External"/><Relationship Id="rId4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drive.google.com/file/d/1itlrLVm330R9GnbXskxJmbe13dAIBk5P/view" TargetMode="External"/><Relationship Id="rId4" Type="http://schemas.openxmlformats.org/officeDocument/2006/relationships/image" Target="../media/image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drive.google.com/file/d/13T9IjsXkS6AA4J0yJ4uNGeKjpqAo0aQD/view" TargetMode="External"/><Relationship Id="rId4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Goleir-Hlo8TKOO6UQAybJuXCmQFdqVb/view" TargetMode="External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EeWEPvyspOOTqIx00-XcTYroUuyiI7a7/view" TargetMode="External"/><Relationship Id="rId4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9"/>
          <p:cNvSpPr/>
          <p:nvPr/>
        </p:nvSpPr>
        <p:spPr>
          <a:xfrm>
            <a:off x="533520" y="743040"/>
            <a:ext cx="8228520" cy="85644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ROBOTICS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9"/>
          <p:cNvSpPr/>
          <p:nvPr/>
        </p:nvSpPr>
        <p:spPr>
          <a:xfrm>
            <a:off x="20525" y="1771750"/>
            <a:ext cx="9142800" cy="1896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AKSHAY KUMAR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B.TECH  3</a:t>
            </a:r>
            <a:r>
              <a:rPr b="1" baseline="30000" i="0" lang="en" sz="18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rd</a:t>
            </a:r>
            <a:r>
              <a:rPr b="1" i="0" lang="en" sz="18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YEAR (B</a:t>
            </a:r>
            <a:r>
              <a:rPr b="1" lang="en" sz="18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</a:t>
            </a:r>
            <a:r>
              <a:rPr b="1" i="0" lang="en" sz="18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b="1" i="0" sz="1800" u="none" cap="none" strike="noStrike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Ideal Institute of Technology Ghaziabad [U.P.]</a:t>
            </a:r>
            <a:endParaRPr b="1" sz="1800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Dr. A.P.J ABDUL KALAM TECHNICAL UNIVERSITY</a:t>
            </a:r>
            <a:endParaRPr b="1" sz="18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March-2013</a:t>
            </a:r>
            <a:endParaRPr b="1" sz="1800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March-2013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9"/>
          <p:cNvSpPr/>
          <p:nvPr/>
        </p:nvSpPr>
        <p:spPr>
          <a:xfrm>
            <a:off x="457200" y="4812480"/>
            <a:ext cx="21326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15/03/2013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9"/>
          <p:cNvSpPr/>
          <p:nvPr/>
        </p:nvSpPr>
        <p:spPr>
          <a:xfrm>
            <a:off x="3124080" y="4812480"/>
            <a:ext cx="289440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Robotics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9"/>
          <p:cNvSpPr/>
          <p:nvPr/>
        </p:nvSpPr>
        <p:spPr>
          <a:xfrm>
            <a:off x="7924680" y="4812480"/>
            <a:ext cx="7610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8"/>
          <p:cNvSpPr/>
          <p:nvPr/>
        </p:nvSpPr>
        <p:spPr>
          <a:xfrm>
            <a:off x="457200" y="4812480"/>
            <a:ext cx="21326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15/03/2013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8"/>
          <p:cNvSpPr/>
          <p:nvPr/>
        </p:nvSpPr>
        <p:spPr>
          <a:xfrm>
            <a:off x="3124080" y="4812480"/>
            <a:ext cx="289440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Robotics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8"/>
          <p:cNvSpPr/>
          <p:nvPr/>
        </p:nvSpPr>
        <p:spPr>
          <a:xfrm>
            <a:off x="7924680" y="4812480"/>
            <a:ext cx="7610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8"/>
          <p:cNvSpPr/>
          <p:nvPr/>
        </p:nvSpPr>
        <p:spPr>
          <a:xfrm>
            <a:off x="152280" y="171450"/>
            <a:ext cx="8838000" cy="798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RESCUE  OPERATION  PERFORMED  BY   	                               ROBOTS  (VIDEO)</a:t>
            </a:r>
            <a:endParaRPr b="0" i="0" sz="3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4" name="Google Shape;234;p48" title="3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68950"/>
            <a:ext cx="8838000" cy="31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380880" y="1543050"/>
            <a:ext cx="8228520" cy="85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 OF ROBOT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9"/>
          <p:cNvSpPr/>
          <p:nvPr/>
        </p:nvSpPr>
        <p:spPr>
          <a:xfrm>
            <a:off x="457200" y="4812480"/>
            <a:ext cx="21326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15/03/2013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9"/>
          <p:cNvSpPr/>
          <p:nvPr/>
        </p:nvSpPr>
        <p:spPr>
          <a:xfrm>
            <a:off x="3124080" y="4812480"/>
            <a:ext cx="289440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Robotics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9"/>
          <p:cNvSpPr/>
          <p:nvPr/>
        </p:nvSpPr>
        <p:spPr>
          <a:xfrm>
            <a:off x="7924680" y="4812480"/>
            <a:ext cx="7610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1840" y="228690"/>
            <a:ext cx="2035260" cy="1349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1320" y="2183220"/>
            <a:ext cx="3571020" cy="249939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50"/>
          <p:cNvSpPr/>
          <p:nvPr/>
        </p:nvSpPr>
        <p:spPr>
          <a:xfrm>
            <a:off x="304920" y="514350"/>
            <a:ext cx="2818440" cy="798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SECONDARY STORAGE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50"/>
          <p:cNvSpPr/>
          <p:nvPr/>
        </p:nvSpPr>
        <p:spPr>
          <a:xfrm>
            <a:off x="380880" y="2457540"/>
            <a:ext cx="2589840" cy="798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PRIMARY STORAGE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50"/>
          <p:cNvSpPr/>
          <p:nvPr/>
        </p:nvSpPr>
        <p:spPr>
          <a:xfrm>
            <a:off x="457200" y="4812480"/>
            <a:ext cx="21326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15/03/2013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50"/>
          <p:cNvSpPr/>
          <p:nvPr/>
        </p:nvSpPr>
        <p:spPr>
          <a:xfrm>
            <a:off x="3124080" y="4812480"/>
            <a:ext cx="289440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Robotics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50"/>
          <p:cNvSpPr/>
          <p:nvPr/>
        </p:nvSpPr>
        <p:spPr>
          <a:xfrm>
            <a:off x="7924680" y="4812480"/>
            <a:ext cx="7610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1"/>
          <p:cNvSpPr/>
          <p:nvPr/>
        </p:nvSpPr>
        <p:spPr>
          <a:xfrm>
            <a:off x="304920" y="1885950"/>
            <a:ext cx="2894400" cy="981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computation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 memory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51"/>
          <p:cNvSpPr/>
          <p:nvPr/>
        </p:nvSpPr>
        <p:spPr>
          <a:xfrm>
            <a:off x="1770480" y="274860"/>
            <a:ext cx="8609400" cy="432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PROACTIVE ROUTING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51"/>
          <p:cNvSpPr/>
          <p:nvPr/>
        </p:nvSpPr>
        <p:spPr>
          <a:xfrm>
            <a:off x="457200" y="4812480"/>
            <a:ext cx="21326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15/03/2013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51"/>
          <p:cNvSpPr/>
          <p:nvPr/>
        </p:nvSpPr>
        <p:spPr>
          <a:xfrm>
            <a:off x="3124080" y="4812480"/>
            <a:ext cx="289440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Robotics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51"/>
          <p:cNvSpPr/>
          <p:nvPr/>
        </p:nvSpPr>
        <p:spPr>
          <a:xfrm>
            <a:off x="7924680" y="4812480"/>
            <a:ext cx="7610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7440" y="1371600"/>
            <a:ext cx="5200560" cy="2971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2"/>
          <p:cNvSpPr/>
          <p:nvPr/>
        </p:nvSpPr>
        <p:spPr>
          <a:xfrm>
            <a:off x="1181150" y="228931"/>
            <a:ext cx="66282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DYNAMIC ROUTING                               (VIDEO)    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52"/>
          <p:cNvSpPr/>
          <p:nvPr/>
        </p:nvSpPr>
        <p:spPr>
          <a:xfrm>
            <a:off x="228600" y="2000160"/>
            <a:ext cx="1904040" cy="68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topology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latency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52"/>
          <p:cNvSpPr/>
          <p:nvPr/>
        </p:nvSpPr>
        <p:spPr>
          <a:xfrm>
            <a:off x="457200" y="4812480"/>
            <a:ext cx="21326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15/03/2013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52"/>
          <p:cNvSpPr/>
          <p:nvPr/>
        </p:nvSpPr>
        <p:spPr>
          <a:xfrm>
            <a:off x="3124080" y="4812480"/>
            <a:ext cx="289440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Robotics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52"/>
          <p:cNvSpPr/>
          <p:nvPr/>
        </p:nvSpPr>
        <p:spPr>
          <a:xfrm>
            <a:off x="7924680" y="4812480"/>
            <a:ext cx="7610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52"/>
          <p:cNvSpPr/>
          <p:nvPr/>
        </p:nvSpPr>
        <p:spPr>
          <a:xfrm>
            <a:off x="5257800" y="857250"/>
            <a:ext cx="16754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52" title="4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5050" y="1282625"/>
            <a:ext cx="6739325" cy="337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3"/>
          <p:cNvSpPr/>
          <p:nvPr/>
        </p:nvSpPr>
        <p:spPr>
          <a:xfrm>
            <a:off x="457200" y="206010"/>
            <a:ext cx="8228520" cy="85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ROBOTICS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53"/>
          <p:cNvSpPr/>
          <p:nvPr/>
        </p:nvSpPr>
        <p:spPr>
          <a:xfrm>
            <a:off x="457200" y="4812480"/>
            <a:ext cx="21326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15/03/2013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3"/>
          <p:cNvSpPr/>
          <p:nvPr/>
        </p:nvSpPr>
        <p:spPr>
          <a:xfrm>
            <a:off x="3124080" y="4812480"/>
            <a:ext cx="289440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Robotics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53"/>
          <p:cNvSpPr/>
          <p:nvPr/>
        </p:nvSpPr>
        <p:spPr>
          <a:xfrm>
            <a:off x="7924680" y="4812480"/>
            <a:ext cx="7610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675" y="944885"/>
            <a:ext cx="6857191" cy="3656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4"/>
          <p:cNvSpPr/>
          <p:nvPr/>
        </p:nvSpPr>
        <p:spPr>
          <a:xfrm>
            <a:off x="117360" y="171450"/>
            <a:ext cx="8228520" cy="85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PHONE                               ROBOT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4"/>
          <p:cNvSpPr/>
          <p:nvPr/>
        </p:nvSpPr>
        <p:spPr>
          <a:xfrm>
            <a:off x="457200" y="4812480"/>
            <a:ext cx="21326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15/03/2013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54"/>
          <p:cNvSpPr/>
          <p:nvPr/>
        </p:nvSpPr>
        <p:spPr>
          <a:xfrm>
            <a:off x="3124080" y="4812480"/>
            <a:ext cx="289440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Robotics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54"/>
          <p:cNvSpPr/>
          <p:nvPr/>
        </p:nvSpPr>
        <p:spPr>
          <a:xfrm>
            <a:off x="7924680" y="4812480"/>
            <a:ext cx="7610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54"/>
          <p:cNvSpPr/>
          <p:nvPr/>
        </p:nvSpPr>
        <p:spPr>
          <a:xfrm>
            <a:off x="152280" y="1028700"/>
            <a:ext cx="8914320" cy="418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SENSORS                                                                                           MOBILITY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MICROPHONE                                                                                  MOTORS   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SPEAKER                                                                                           EFFECTORS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GYROSCOPE                                                                                     CONTROLLERS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                                                                                          MEMORY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                                                                                     PROCESSOR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ACTUATORS    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        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                                                                                            									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5"/>
          <p:cNvSpPr/>
          <p:nvPr/>
        </p:nvSpPr>
        <p:spPr>
          <a:xfrm>
            <a:off x="152280" y="1885950"/>
            <a:ext cx="8762040" cy="85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 PROVIDING  SOME  SERVICES SUCH  AS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55"/>
          <p:cNvSpPr/>
          <p:nvPr/>
        </p:nvSpPr>
        <p:spPr>
          <a:xfrm>
            <a:off x="457200" y="4812480"/>
            <a:ext cx="21326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15/03/2013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55"/>
          <p:cNvSpPr/>
          <p:nvPr/>
        </p:nvSpPr>
        <p:spPr>
          <a:xfrm>
            <a:off x="3124080" y="4812480"/>
            <a:ext cx="289440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Robotics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55"/>
          <p:cNvSpPr/>
          <p:nvPr/>
        </p:nvSpPr>
        <p:spPr>
          <a:xfrm>
            <a:off x="7924680" y="4812480"/>
            <a:ext cx="7610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/>
          <p:nvPr/>
        </p:nvSpPr>
        <p:spPr>
          <a:xfrm>
            <a:off x="533525" y="370710"/>
            <a:ext cx="82284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OBJECT  RECOGNITION                                  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738" y="1328452"/>
            <a:ext cx="8228525" cy="34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56"/>
          <p:cNvSpPr/>
          <p:nvPr/>
        </p:nvSpPr>
        <p:spPr>
          <a:xfrm>
            <a:off x="457200" y="4812480"/>
            <a:ext cx="21326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15/03/2013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56"/>
          <p:cNvSpPr/>
          <p:nvPr/>
        </p:nvSpPr>
        <p:spPr>
          <a:xfrm>
            <a:off x="3124080" y="4812480"/>
            <a:ext cx="289440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Robotics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56"/>
          <p:cNvSpPr/>
          <p:nvPr/>
        </p:nvSpPr>
        <p:spPr>
          <a:xfrm>
            <a:off x="7924680" y="4812480"/>
            <a:ext cx="7610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7"/>
          <p:cNvSpPr/>
          <p:nvPr/>
        </p:nvSpPr>
        <p:spPr>
          <a:xfrm>
            <a:off x="457200" y="206010"/>
            <a:ext cx="8228520" cy="896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MAPPING AND NAVIGATION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57"/>
          <p:cNvSpPr/>
          <p:nvPr/>
        </p:nvSpPr>
        <p:spPr>
          <a:xfrm>
            <a:off x="457200" y="4812480"/>
            <a:ext cx="21326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15/03/2013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57"/>
          <p:cNvSpPr/>
          <p:nvPr/>
        </p:nvSpPr>
        <p:spPr>
          <a:xfrm>
            <a:off x="3124080" y="4812480"/>
            <a:ext cx="289440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Robotics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57"/>
          <p:cNvSpPr/>
          <p:nvPr/>
        </p:nvSpPr>
        <p:spPr>
          <a:xfrm>
            <a:off x="7924680" y="4812480"/>
            <a:ext cx="7610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18" name="Google Shape;318;p57"/>
          <p:cNvPicPr preferRelativeResize="0"/>
          <p:nvPr/>
        </p:nvPicPr>
        <p:blipFill rotWithShape="1">
          <a:blip r:embed="rId3">
            <a:alphaModFix/>
          </a:blip>
          <a:srcRect b="-4439" l="0" r="0" t="4440"/>
          <a:stretch/>
        </p:blipFill>
        <p:spPr>
          <a:xfrm>
            <a:off x="331500" y="1102950"/>
            <a:ext cx="8520100" cy="358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0"/>
          <p:cNvSpPr txBox="1"/>
          <p:nvPr>
            <p:ph type="title"/>
          </p:nvPr>
        </p:nvSpPr>
        <p:spPr>
          <a:xfrm>
            <a:off x="457200" y="206010"/>
            <a:ext cx="8228400" cy="856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ROBOT?</a:t>
            </a:r>
            <a:endParaRPr sz="32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40"/>
          <p:cNvSpPr txBox="1"/>
          <p:nvPr>
            <p:ph idx="1" type="body"/>
          </p:nvPr>
        </p:nvSpPr>
        <p:spPr>
          <a:xfrm>
            <a:off x="457200" y="1203390"/>
            <a:ext cx="8229300" cy="29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F3F3F3"/>
                </a:solidFill>
              </a:rPr>
              <a:t>A robot is an autonomous system which exists in the physical world, can sense its environment, and can act on it to achieve some goals.</a:t>
            </a:r>
            <a:endParaRPr sz="30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8"/>
          <p:cNvSpPr/>
          <p:nvPr/>
        </p:nvSpPr>
        <p:spPr>
          <a:xfrm>
            <a:off x="1447925" y="285676"/>
            <a:ext cx="58221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VOICE  SERVICES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557" y="1380835"/>
            <a:ext cx="8533440" cy="331398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58"/>
          <p:cNvSpPr/>
          <p:nvPr/>
        </p:nvSpPr>
        <p:spPr>
          <a:xfrm>
            <a:off x="457200" y="4812480"/>
            <a:ext cx="21326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15/03/2013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58"/>
          <p:cNvSpPr/>
          <p:nvPr/>
        </p:nvSpPr>
        <p:spPr>
          <a:xfrm>
            <a:off x="3124080" y="4812480"/>
            <a:ext cx="289440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Robotics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58"/>
          <p:cNvSpPr/>
          <p:nvPr/>
        </p:nvSpPr>
        <p:spPr>
          <a:xfrm>
            <a:off x="7924680" y="4812480"/>
            <a:ext cx="7610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9"/>
          <p:cNvSpPr/>
          <p:nvPr/>
        </p:nvSpPr>
        <p:spPr>
          <a:xfrm>
            <a:off x="457200" y="114200"/>
            <a:ext cx="7995600" cy="3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i="0" lang="en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OF CLOUD ENABLED     				              ROBOTS</a:t>
            </a: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0" marL="28584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❖"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AFFORDABLE ROBOTS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0" marL="28584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❖"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SCALABLE MEMORY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0" marL="28584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❖"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SCALABLE PROCESSOR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59"/>
          <p:cNvSpPr/>
          <p:nvPr/>
        </p:nvSpPr>
        <p:spPr>
          <a:xfrm>
            <a:off x="457200" y="4812480"/>
            <a:ext cx="21326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15/03/2013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59"/>
          <p:cNvSpPr/>
          <p:nvPr/>
        </p:nvSpPr>
        <p:spPr>
          <a:xfrm>
            <a:off x="3124080" y="4812480"/>
            <a:ext cx="289440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Robotics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59"/>
          <p:cNvSpPr/>
          <p:nvPr/>
        </p:nvSpPr>
        <p:spPr>
          <a:xfrm>
            <a:off x="7924680" y="4812480"/>
            <a:ext cx="7610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0"/>
          <p:cNvSpPr/>
          <p:nvPr/>
        </p:nvSpPr>
        <p:spPr>
          <a:xfrm>
            <a:off x="380875" y="228700"/>
            <a:ext cx="8304900" cy="43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</a:t>
            </a:r>
            <a:r>
              <a:rPr b="1" i="0" lang="en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(ROBOT OPERATING SYSTEM)</a:t>
            </a:r>
            <a:endParaRPr b="1" sz="3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760" lvl="0" marL="28584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❖"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ROS provides libraries and tools to help software developers to create robot applications.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0" marL="28584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❖"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ROS is written in C++, JAVA, PYTHON.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0" marL="28584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❖"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</a:t>
            </a: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hardware abstraction, device drivers, libraries, visualizers, message-passing, package management, and more.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0" marL="28584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❖"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ROS is  open source.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0" marL="28584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❖"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ROS is made by Willow Garage.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60"/>
          <p:cNvSpPr/>
          <p:nvPr/>
        </p:nvSpPr>
        <p:spPr>
          <a:xfrm>
            <a:off x="457200" y="4812480"/>
            <a:ext cx="21326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15/03/2013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60"/>
          <p:cNvSpPr/>
          <p:nvPr/>
        </p:nvSpPr>
        <p:spPr>
          <a:xfrm>
            <a:off x="3124080" y="4812480"/>
            <a:ext cx="289440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Robotics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60"/>
          <p:cNvSpPr/>
          <p:nvPr/>
        </p:nvSpPr>
        <p:spPr>
          <a:xfrm>
            <a:off x="7924680" y="4812480"/>
            <a:ext cx="7610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1"/>
          <p:cNvSpPr/>
          <p:nvPr/>
        </p:nvSpPr>
        <p:spPr>
          <a:xfrm>
            <a:off x="457200" y="4812480"/>
            <a:ext cx="21326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15/03/2013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61"/>
          <p:cNvSpPr/>
          <p:nvPr/>
        </p:nvSpPr>
        <p:spPr>
          <a:xfrm>
            <a:off x="3124080" y="4812480"/>
            <a:ext cx="289440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Robotics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61"/>
          <p:cNvSpPr/>
          <p:nvPr/>
        </p:nvSpPr>
        <p:spPr>
          <a:xfrm>
            <a:off x="7924680" y="4812480"/>
            <a:ext cx="7610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61"/>
          <p:cNvSpPr/>
          <p:nvPr/>
        </p:nvSpPr>
        <p:spPr>
          <a:xfrm>
            <a:off x="228600" y="228690"/>
            <a:ext cx="8533440" cy="432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b="1" i="0" lang="en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ROS  ENABLED  ROBOTS (VIDEO)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61" title="5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13900"/>
            <a:ext cx="8858700" cy="38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2"/>
          <p:cNvSpPr/>
          <p:nvPr/>
        </p:nvSpPr>
        <p:spPr>
          <a:xfrm>
            <a:off x="1818925" y="643275"/>
            <a:ext cx="4570800" cy="59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PR2</a:t>
            </a:r>
            <a:endParaRPr b="0" i="0" sz="32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62"/>
          <p:cNvSpPr/>
          <p:nvPr/>
        </p:nvSpPr>
        <p:spPr>
          <a:xfrm>
            <a:off x="228600" y="1828710"/>
            <a:ext cx="3656520" cy="1918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SPECIFICATIONS: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❖"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COSTS  $400,000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❖"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SERVERS(8 CORE I7)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❖"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2X(24 G.B RAM)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❖"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 CAMERAS(2X STEREOS)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❖"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2XLASER RANGE FINDERS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❖"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2X4 DOF ARMS,3DOF WRIST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❖"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OMNIDIRECTIONAL BASE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62"/>
          <p:cNvSpPr/>
          <p:nvPr/>
        </p:nvSpPr>
        <p:spPr>
          <a:xfrm>
            <a:off x="457200" y="4812480"/>
            <a:ext cx="21326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15/03/2013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62"/>
          <p:cNvSpPr/>
          <p:nvPr/>
        </p:nvSpPr>
        <p:spPr>
          <a:xfrm>
            <a:off x="3124080" y="4812480"/>
            <a:ext cx="289440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Robotics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62"/>
          <p:cNvSpPr/>
          <p:nvPr/>
        </p:nvSpPr>
        <p:spPr>
          <a:xfrm>
            <a:off x="7924680" y="4812480"/>
            <a:ext cx="7610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2" name="Google Shape;362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9160" y="1885950"/>
            <a:ext cx="3932820" cy="2913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3"/>
          <p:cNvSpPr/>
          <p:nvPr/>
        </p:nvSpPr>
        <p:spPr>
          <a:xfrm>
            <a:off x="457200" y="4812480"/>
            <a:ext cx="21326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15/03/2013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63"/>
          <p:cNvSpPr/>
          <p:nvPr/>
        </p:nvSpPr>
        <p:spPr>
          <a:xfrm>
            <a:off x="3124080" y="4812480"/>
            <a:ext cx="289440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Robotics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63"/>
          <p:cNvSpPr/>
          <p:nvPr/>
        </p:nvSpPr>
        <p:spPr>
          <a:xfrm>
            <a:off x="7924680" y="4812480"/>
            <a:ext cx="7610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63"/>
          <p:cNvSpPr/>
          <p:nvPr/>
        </p:nvSpPr>
        <p:spPr>
          <a:xfrm>
            <a:off x="152280" y="228690"/>
            <a:ext cx="8685720" cy="798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PR2  WORKING  IN  UNSTRUCTURED    		                      ENVIRONMENT  (VIDEO)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63" title="6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08825"/>
            <a:ext cx="8845400" cy="32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4"/>
          <p:cNvSpPr/>
          <p:nvPr/>
        </p:nvSpPr>
        <p:spPr>
          <a:xfrm>
            <a:off x="380880" y="457110"/>
            <a:ext cx="7923600" cy="798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PR2  HAVING  3D  SENSOR 	   (VIDEO)			                       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64"/>
          <p:cNvSpPr/>
          <p:nvPr/>
        </p:nvSpPr>
        <p:spPr>
          <a:xfrm>
            <a:off x="457200" y="4812480"/>
            <a:ext cx="21326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15/03/2013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64"/>
          <p:cNvSpPr/>
          <p:nvPr/>
        </p:nvSpPr>
        <p:spPr>
          <a:xfrm>
            <a:off x="3124080" y="4812480"/>
            <a:ext cx="289440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Robotics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64"/>
          <p:cNvSpPr/>
          <p:nvPr/>
        </p:nvSpPr>
        <p:spPr>
          <a:xfrm>
            <a:off x="7924680" y="4812480"/>
            <a:ext cx="7610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0" name="Google Shape;380;p64" title="7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07900"/>
            <a:ext cx="8858700" cy="325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5"/>
          <p:cNvSpPr/>
          <p:nvPr/>
        </p:nvSpPr>
        <p:spPr>
          <a:xfrm>
            <a:off x="457200" y="114210"/>
            <a:ext cx="8228520" cy="742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PR2 POWER CONSUMPTION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65"/>
          <p:cNvSpPr/>
          <p:nvPr/>
        </p:nvSpPr>
        <p:spPr>
          <a:xfrm>
            <a:off x="457200" y="4812480"/>
            <a:ext cx="21326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15/03/2013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65"/>
          <p:cNvSpPr/>
          <p:nvPr/>
        </p:nvSpPr>
        <p:spPr>
          <a:xfrm>
            <a:off x="3124080" y="4812480"/>
            <a:ext cx="289440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Robotics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65"/>
          <p:cNvSpPr/>
          <p:nvPr/>
        </p:nvSpPr>
        <p:spPr>
          <a:xfrm>
            <a:off x="7924680" y="4812480"/>
            <a:ext cx="7610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65"/>
          <p:cNvSpPr/>
          <p:nvPr/>
        </p:nvSpPr>
        <p:spPr>
          <a:xfrm>
            <a:off x="627480" y="954990"/>
            <a:ext cx="28004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 LOAD(WATT)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25" y="1061375"/>
            <a:ext cx="8871970" cy="3594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6"/>
          <p:cNvSpPr/>
          <p:nvPr/>
        </p:nvSpPr>
        <p:spPr>
          <a:xfrm>
            <a:off x="457200" y="57240"/>
            <a:ext cx="8380800" cy="798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ROS   ENABLED   HARDWARE  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TURTLEBOT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" name="Google Shape;396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" y="1236025"/>
            <a:ext cx="4095725" cy="3409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66"/>
          <p:cNvSpPr/>
          <p:nvPr/>
        </p:nvSpPr>
        <p:spPr>
          <a:xfrm>
            <a:off x="457200" y="4812480"/>
            <a:ext cx="21326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15/03/2013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66"/>
          <p:cNvSpPr/>
          <p:nvPr/>
        </p:nvSpPr>
        <p:spPr>
          <a:xfrm>
            <a:off x="3124080" y="4812480"/>
            <a:ext cx="289440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Robotics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66"/>
          <p:cNvSpPr/>
          <p:nvPr/>
        </p:nvSpPr>
        <p:spPr>
          <a:xfrm>
            <a:off x="7924680" y="4812480"/>
            <a:ext cx="7610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66"/>
          <p:cNvSpPr/>
          <p:nvPr/>
        </p:nvSpPr>
        <p:spPr>
          <a:xfrm>
            <a:off x="4667760" y="1485810"/>
            <a:ext cx="4418640" cy="2536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8476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❖"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 your house on its own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❖"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3D pictures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❖"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Bring you food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❖"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Comes with an open-source SDK based on ROS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❖"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Advanced capabilities like mapping and navigation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7"/>
          <p:cNvSpPr/>
          <p:nvPr/>
        </p:nvSpPr>
        <p:spPr>
          <a:xfrm>
            <a:off x="1676520" y="57240"/>
            <a:ext cx="5942520" cy="432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ROS ON ANDROID (VIDEO)</a:t>
            </a:r>
            <a:endParaRPr b="1" i="0" sz="3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" name="Google Shape;406;p67"/>
          <p:cNvSpPr/>
          <p:nvPr/>
        </p:nvSpPr>
        <p:spPr>
          <a:xfrm>
            <a:off x="457200" y="4812480"/>
            <a:ext cx="21326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15/03/2013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67"/>
          <p:cNvSpPr/>
          <p:nvPr/>
        </p:nvSpPr>
        <p:spPr>
          <a:xfrm>
            <a:off x="3124080" y="4812480"/>
            <a:ext cx="289440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Robotics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67"/>
          <p:cNvSpPr/>
          <p:nvPr/>
        </p:nvSpPr>
        <p:spPr>
          <a:xfrm>
            <a:off x="7924680" y="4812480"/>
            <a:ext cx="7610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67"/>
          <p:cNvSpPr/>
          <p:nvPr/>
        </p:nvSpPr>
        <p:spPr>
          <a:xfrm>
            <a:off x="76320" y="914490"/>
            <a:ext cx="5942520" cy="1050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8476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❖"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ROS framework written in pure java called ROS JAVA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❖"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Android compatible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❖"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source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" name="Google Shape;410;p67" title="9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47400"/>
            <a:ext cx="8871974" cy="281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1"/>
          <p:cNvSpPr/>
          <p:nvPr/>
        </p:nvSpPr>
        <p:spPr>
          <a:xfrm>
            <a:off x="457200" y="4812480"/>
            <a:ext cx="21326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15/03/2013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1"/>
          <p:cNvSpPr/>
          <p:nvPr/>
        </p:nvSpPr>
        <p:spPr>
          <a:xfrm>
            <a:off x="3124080" y="4812480"/>
            <a:ext cx="289440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Robotics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1"/>
          <p:cNvSpPr/>
          <p:nvPr/>
        </p:nvSpPr>
        <p:spPr>
          <a:xfrm>
            <a:off x="7924680" y="4812480"/>
            <a:ext cx="7610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1"/>
          <p:cNvSpPr/>
          <p:nvPr/>
        </p:nvSpPr>
        <p:spPr>
          <a:xfrm>
            <a:off x="1523880" y="685800"/>
            <a:ext cx="5713920" cy="2238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1" i="0" lang="en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TYPES OF ROBOT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0" marL="28584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❖"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STRUCTURED ROBOT</a:t>
            </a: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0" marL="28584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❖"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UNSTRUCTURED ROBOTS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0" marL="28584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➢"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TELEOPERATED ROBOT SYSTEM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0" marL="28584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➢"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MULTI ROBOT SYSTEM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8"/>
          <p:cNvSpPr/>
          <p:nvPr/>
        </p:nvSpPr>
        <p:spPr>
          <a:xfrm>
            <a:off x="457200" y="4812480"/>
            <a:ext cx="21326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15/03/2013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68"/>
          <p:cNvSpPr/>
          <p:nvPr/>
        </p:nvSpPr>
        <p:spPr>
          <a:xfrm>
            <a:off x="3124080" y="4812480"/>
            <a:ext cx="289440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Robotics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68"/>
          <p:cNvSpPr/>
          <p:nvPr/>
        </p:nvSpPr>
        <p:spPr>
          <a:xfrm>
            <a:off x="7924680" y="4812480"/>
            <a:ext cx="7610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68"/>
          <p:cNvSpPr/>
          <p:nvPr/>
        </p:nvSpPr>
        <p:spPr>
          <a:xfrm>
            <a:off x="2057400" y="171450"/>
            <a:ext cx="3885120" cy="432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CONCLUSION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68"/>
          <p:cNvSpPr/>
          <p:nvPr/>
        </p:nvSpPr>
        <p:spPr>
          <a:xfrm>
            <a:off x="533520" y="857250"/>
            <a:ext cx="8152200" cy="2947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84760" lvl="0" marL="28584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❖"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basically offloading the task from robot to the cloud in terms of memory and processing.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0" marL="28584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❖"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we have the google services on the smart phone in the similar manner these services are transferred to the robots.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0" marL="28584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❖"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PR2 robot is performing such services in terms of  object recognition with the help of google goggle server.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0" marL="28584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❖"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we remove the servers from the PR2 then we are doubling the battery life of PR2 for 4 to 5 hours.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0" marL="28584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❖"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ROS on Android gives us the service in which we can control the robot from our smart phone.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9"/>
          <p:cNvSpPr/>
          <p:nvPr/>
        </p:nvSpPr>
        <p:spPr>
          <a:xfrm>
            <a:off x="457200" y="4812480"/>
            <a:ext cx="21326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15/03/2013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69"/>
          <p:cNvSpPr/>
          <p:nvPr/>
        </p:nvSpPr>
        <p:spPr>
          <a:xfrm>
            <a:off x="3124080" y="4812480"/>
            <a:ext cx="289440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Robotics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69"/>
          <p:cNvSpPr/>
          <p:nvPr/>
        </p:nvSpPr>
        <p:spPr>
          <a:xfrm>
            <a:off x="7924680" y="4812480"/>
            <a:ext cx="7610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69"/>
          <p:cNvSpPr/>
          <p:nvPr/>
        </p:nvSpPr>
        <p:spPr>
          <a:xfrm>
            <a:off x="1523880" y="1257390"/>
            <a:ext cx="6094800" cy="2124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Google Cloud Storage. http://cloud.google.com/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products/cloud-storage.html.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Google Goggles. http://www.google.com/mobile/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goggles/.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PCL: The Point Cloud Library. http://pointclouds.org.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Willow Garage PR2. http://www.willowgarage.com/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pages/pr2/overview.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69"/>
          <p:cNvSpPr/>
          <p:nvPr/>
        </p:nvSpPr>
        <p:spPr>
          <a:xfrm>
            <a:off x="457200" y="342900"/>
            <a:ext cx="8228520" cy="856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REFERENCES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0"/>
          <p:cNvSpPr/>
          <p:nvPr/>
        </p:nvSpPr>
        <p:spPr>
          <a:xfrm>
            <a:off x="533520" y="1543050"/>
            <a:ext cx="8228520" cy="85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70"/>
          <p:cNvSpPr/>
          <p:nvPr/>
        </p:nvSpPr>
        <p:spPr>
          <a:xfrm>
            <a:off x="457200" y="4812480"/>
            <a:ext cx="21326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15/03/2013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0"/>
          <p:cNvSpPr/>
          <p:nvPr/>
        </p:nvSpPr>
        <p:spPr>
          <a:xfrm>
            <a:off x="3124080" y="4812480"/>
            <a:ext cx="289440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Robotics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0"/>
          <p:cNvSpPr/>
          <p:nvPr/>
        </p:nvSpPr>
        <p:spPr>
          <a:xfrm>
            <a:off x="7924680" y="4812480"/>
            <a:ext cx="7610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2"/>
          <p:cNvSpPr/>
          <p:nvPr/>
        </p:nvSpPr>
        <p:spPr>
          <a:xfrm>
            <a:off x="533520" y="1714500"/>
            <a:ext cx="8228520" cy="85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STRUCTURED 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n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ROBOT</a:t>
            </a:r>
            <a:r>
              <a:rPr b="1" lang="en"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42"/>
          <p:cNvSpPr/>
          <p:nvPr/>
        </p:nvSpPr>
        <p:spPr>
          <a:xfrm>
            <a:off x="457200" y="4812480"/>
            <a:ext cx="21326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15/03/2013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/>
          <p:nvPr/>
        </p:nvSpPr>
        <p:spPr>
          <a:xfrm>
            <a:off x="3124080" y="4812480"/>
            <a:ext cx="289440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Robotics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2"/>
          <p:cNvSpPr/>
          <p:nvPr/>
        </p:nvSpPr>
        <p:spPr>
          <a:xfrm>
            <a:off x="7924680" y="4812480"/>
            <a:ext cx="7610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/>
          <p:nvPr/>
        </p:nvSpPr>
        <p:spPr>
          <a:xfrm>
            <a:off x="457200" y="4812480"/>
            <a:ext cx="21326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15/03/2013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/>
          <p:nvPr/>
        </p:nvSpPr>
        <p:spPr>
          <a:xfrm>
            <a:off x="3124080" y="4812480"/>
            <a:ext cx="289440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Robotics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3"/>
          <p:cNvSpPr/>
          <p:nvPr/>
        </p:nvSpPr>
        <p:spPr>
          <a:xfrm>
            <a:off x="7924680" y="4812480"/>
            <a:ext cx="7610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43"/>
          <p:cNvSpPr/>
          <p:nvPr/>
        </p:nvSpPr>
        <p:spPr>
          <a:xfrm>
            <a:off x="0" y="171450"/>
            <a:ext cx="9142920" cy="798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KUKA  AUTOMATION  COMPANY   OF    		                            GERMANY  (VIDEO)</a:t>
            </a:r>
            <a:endParaRPr b="1" i="0" sz="3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2" name="Google Shape;192;p43" title="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22250"/>
            <a:ext cx="8832100" cy="3533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4"/>
          <p:cNvSpPr/>
          <p:nvPr/>
        </p:nvSpPr>
        <p:spPr>
          <a:xfrm>
            <a:off x="380880" y="1714500"/>
            <a:ext cx="8228520" cy="85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UNSTRUCTURED 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n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ROBOT</a:t>
            </a:r>
            <a:r>
              <a:rPr b="1" lang="en"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44"/>
          <p:cNvSpPr/>
          <p:nvPr/>
        </p:nvSpPr>
        <p:spPr>
          <a:xfrm>
            <a:off x="457200" y="4812480"/>
            <a:ext cx="21326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15/03/2013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4"/>
          <p:cNvSpPr/>
          <p:nvPr/>
        </p:nvSpPr>
        <p:spPr>
          <a:xfrm>
            <a:off x="3124080" y="4812480"/>
            <a:ext cx="289440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Robotics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/>
          <p:nvPr/>
        </p:nvSpPr>
        <p:spPr>
          <a:xfrm>
            <a:off x="7924680" y="4812480"/>
            <a:ext cx="7610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/>
          <p:nvPr/>
        </p:nvSpPr>
        <p:spPr>
          <a:xfrm>
            <a:off x="457200" y="1657260"/>
            <a:ext cx="8228520" cy="85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TELEOPERATED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n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SYSTEMS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5"/>
          <p:cNvSpPr/>
          <p:nvPr/>
        </p:nvSpPr>
        <p:spPr>
          <a:xfrm>
            <a:off x="457200" y="4812480"/>
            <a:ext cx="21326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15/03/2013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5"/>
          <p:cNvSpPr/>
          <p:nvPr/>
        </p:nvSpPr>
        <p:spPr>
          <a:xfrm>
            <a:off x="3124080" y="4812480"/>
            <a:ext cx="289440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Robotics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5"/>
          <p:cNvSpPr/>
          <p:nvPr/>
        </p:nvSpPr>
        <p:spPr>
          <a:xfrm>
            <a:off x="7924680" y="4812480"/>
            <a:ext cx="7610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6"/>
          <p:cNvSpPr/>
          <p:nvPr/>
        </p:nvSpPr>
        <p:spPr>
          <a:xfrm>
            <a:off x="457200" y="4812480"/>
            <a:ext cx="21326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15/03/2013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6"/>
          <p:cNvSpPr/>
          <p:nvPr/>
        </p:nvSpPr>
        <p:spPr>
          <a:xfrm>
            <a:off x="3124080" y="4812480"/>
            <a:ext cx="289440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Robotics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6"/>
          <p:cNvSpPr/>
          <p:nvPr/>
        </p:nvSpPr>
        <p:spPr>
          <a:xfrm>
            <a:off x="7924680" y="4812480"/>
            <a:ext cx="7610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46"/>
          <p:cNvSpPr/>
          <p:nvPr/>
        </p:nvSpPr>
        <p:spPr>
          <a:xfrm>
            <a:off x="152280" y="171450"/>
            <a:ext cx="8762040" cy="1163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ROBOTIC  ARM   MIMICKING  THE     	                     MOVEMENTS  OF  HUMAN     HAND (VIDEO)   </a:t>
            </a:r>
            <a:endParaRPr b="0" i="0" sz="3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7" name="Google Shape;217;p46" title="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34125"/>
            <a:ext cx="8533325" cy="28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7"/>
          <p:cNvSpPr/>
          <p:nvPr/>
        </p:nvSpPr>
        <p:spPr>
          <a:xfrm>
            <a:off x="457200" y="1828710"/>
            <a:ext cx="8228520" cy="85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 ROBOT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n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SYSTEMS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7"/>
          <p:cNvSpPr/>
          <p:nvPr/>
        </p:nvSpPr>
        <p:spPr>
          <a:xfrm>
            <a:off x="457200" y="4812480"/>
            <a:ext cx="21326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15/03/2013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7"/>
          <p:cNvSpPr/>
          <p:nvPr/>
        </p:nvSpPr>
        <p:spPr>
          <a:xfrm>
            <a:off x="3124080" y="4812480"/>
            <a:ext cx="2894400" cy="27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C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Robotics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7"/>
          <p:cNvSpPr/>
          <p:nvPr/>
        </p:nvSpPr>
        <p:spPr>
          <a:xfrm>
            <a:off x="7924680" y="4812480"/>
            <a:ext cx="761040" cy="272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