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5"/>
    <p:sldMasterId id="2147483690" r:id="rId6"/>
  </p:sldMasterIdLst>
  <p:notesMasterIdLst>
    <p:notesMasterId r:id="rId17"/>
  </p:notesMasterIdLst>
  <p:sldIdLst>
    <p:sldId id="515" r:id="rId7"/>
    <p:sldId id="617" r:id="rId8"/>
    <p:sldId id="619" r:id="rId9"/>
    <p:sldId id="620" r:id="rId10"/>
    <p:sldId id="621" r:id="rId11"/>
    <p:sldId id="622" r:id="rId12"/>
    <p:sldId id="618" r:id="rId13"/>
    <p:sldId id="625" r:id="rId14"/>
    <p:sldId id="626" r:id="rId15"/>
    <p:sldId id="569" r:id="rId16"/>
  </p:sldIdLst>
  <p:sldSz cx="9144000" cy="5143500" type="screen16x9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lley Exec" initials="V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9AD6"/>
    <a:srgbClr val="008000"/>
    <a:srgbClr val="FE844A"/>
    <a:srgbClr val="49B9D7"/>
    <a:srgbClr val="E94E01"/>
    <a:srgbClr val="FE6112"/>
    <a:srgbClr val="003D4C"/>
    <a:srgbClr val="DF9827"/>
    <a:srgbClr val="0F76BC"/>
    <a:srgbClr val="EE3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457" autoAdjust="0"/>
  </p:normalViewPr>
  <p:slideViewPr>
    <p:cSldViewPr snapToGrid="0" snapToObjects="1">
      <p:cViewPr varScale="1">
        <p:scale>
          <a:sx n="72" d="100"/>
          <a:sy n="72" d="100"/>
        </p:scale>
        <p:origin x="348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2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-619"/>
    </p:cViewPr>
  </p:sorterViewPr>
  <p:notesViewPr>
    <p:cSldViewPr snapToGrid="0" snapToObjects="1">
      <p:cViewPr varScale="1">
        <p:scale>
          <a:sx n="64" d="100"/>
          <a:sy n="64" d="100"/>
        </p:scale>
        <p:origin x="3149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79"/>
          </a:xfrm>
          <a:prstGeom prst="rect">
            <a:avLst/>
          </a:prstGeom>
        </p:spPr>
        <p:txBody>
          <a:bodyPr vert="horz" lIns="94360" tIns="47181" rIns="94360" bIns="4718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79"/>
          </a:xfrm>
          <a:prstGeom prst="rect">
            <a:avLst/>
          </a:prstGeom>
        </p:spPr>
        <p:txBody>
          <a:bodyPr vert="horz" lIns="94360" tIns="47181" rIns="94360" bIns="47181" rtlCol="0"/>
          <a:lstStyle>
            <a:lvl1pPr algn="r">
              <a:defRPr sz="1200"/>
            </a:lvl1pPr>
          </a:lstStyle>
          <a:p>
            <a:fld id="{2ABDCA5D-8435-40B0-89EC-B7D7AAF0E892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6763" y="469900"/>
            <a:ext cx="5618162" cy="3160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360" tIns="47181" rIns="94360" bIns="4718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3772501"/>
            <a:ext cx="5661660" cy="5022070"/>
          </a:xfrm>
          <a:prstGeom prst="rect">
            <a:avLst/>
          </a:prstGeom>
        </p:spPr>
        <p:txBody>
          <a:bodyPr vert="horz" lIns="94360" tIns="47181" rIns="94360" bIns="4718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8"/>
          </a:xfrm>
          <a:prstGeom prst="rect">
            <a:avLst/>
          </a:prstGeom>
        </p:spPr>
        <p:txBody>
          <a:bodyPr vert="horz" lIns="94360" tIns="47181" rIns="94360" bIns="4718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8"/>
          </a:xfrm>
          <a:prstGeom prst="rect">
            <a:avLst/>
          </a:prstGeom>
        </p:spPr>
        <p:txBody>
          <a:bodyPr vert="horz" lIns="94360" tIns="47181" rIns="94360" bIns="47181" rtlCol="0" anchor="b"/>
          <a:lstStyle>
            <a:lvl1pPr algn="r">
              <a:defRPr sz="1200"/>
            </a:lvl1pPr>
          </a:lstStyle>
          <a:p>
            <a:fld id="{BA8FBF42-B040-419D-A7FC-5D3E8892C4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51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46535" indent="-231503" defTabSz="46300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009542" indent="-231503" defTabSz="46300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72548" indent="-231503" defTabSz="46300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935555" indent="-231503" defTabSz="46300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349DF51-B671-46C2-B97A-45D15DB5A622}" type="slidenum">
              <a:rPr lang="en-US" altLang="en-US" sz="1400"/>
              <a:pPr>
                <a:spcBef>
                  <a:spcPct val="0"/>
                </a:spcBef>
              </a:pPr>
              <a:t>1</a:t>
            </a:fld>
            <a:endParaRPr lang="en-US" altLang="en-US" sz="1400" dirty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8613" y="284163"/>
            <a:ext cx="6557962" cy="36893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4499" y="4362829"/>
            <a:ext cx="6105900" cy="484622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t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8448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46535" indent="-231503" defTabSz="46300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009542" indent="-231503" defTabSz="46300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72548" indent="-231503" defTabSz="46300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935555" indent="-231503" defTabSz="46300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349DF51-B671-46C2-B97A-45D15DB5A622}" type="slidenum">
              <a:rPr lang="en-US" altLang="en-US" sz="1400"/>
              <a:pPr>
                <a:spcBef>
                  <a:spcPct val="0"/>
                </a:spcBef>
              </a:pPr>
              <a:t>10</a:t>
            </a:fld>
            <a:endParaRPr lang="en-US" altLang="en-US" sz="1400" dirty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3" y="223838"/>
            <a:ext cx="6575425" cy="36988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2350" y="4162786"/>
            <a:ext cx="6105900" cy="484622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4838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7416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360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4788"/>
            <a:ext cx="2055813" cy="3979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6019800" cy="3979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38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5937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325"/>
            <a:ext cx="8228013" cy="3340966"/>
          </a:xfrm>
        </p:spPr>
        <p:txBody>
          <a:bodyPr/>
          <a:lstStyle>
            <a:lvl1pPr marL="574675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  <a:defRPr sz="2800"/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  <a:defRPr sz="2400"/>
            </a:lvl2pPr>
            <a:lvl3pPr marL="12573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  <a:defRPr sz="2000"/>
            </a:lvl3pPr>
            <a:lvl4pPr marL="16573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  <a:defRPr sz="1800"/>
            </a:lvl4pPr>
            <a:lvl5pPr marL="21145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2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579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1C9AD6"/>
                </a:solidFill>
                <a:latin typeface="Banda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7013" cy="2981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03325"/>
            <a:ext cx="4038600" cy="2981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577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>
            <a:lvl1pPr>
              <a:defRPr sz="3600">
                <a:solidFill>
                  <a:srgbClr val="1C9AD6"/>
                </a:solidFill>
                <a:latin typeface="Banda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158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lang="en-US" sz="3600" kern="1200" dirty="0">
                <a:solidFill>
                  <a:srgbClr val="1C9AD6"/>
                </a:solidFill>
                <a:latin typeface="Banda Regular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152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65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073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83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753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333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4788"/>
            <a:ext cx="2055813" cy="3979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6019800" cy="3979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206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Indents &amp;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3" y="171451"/>
            <a:ext cx="8363938" cy="553998"/>
          </a:xfrm>
        </p:spPr>
        <p:txBody>
          <a:bodyPr/>
          <a:lstStyle>
            <a:lvl1pPr>
              <a:defRPr spc="-8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64592" y="1088138"/>
            <a:ext cx="5852160" cy="1128001"/>
          </a:xfrm>
        </p:spPr>
        <p:txBody>
          <a:bodyPr/>
          <a:lstStyle>
            <a:lvl1pPr marL="0" indent="0">
              <a:buFontTx/>
              <a:buNone/>
              <a:defRPr baseline="0"/>
            </a:lvl1pPr>
            <a:lvl2pPr marL="259450" indent="0">
              <a:buFontTx/>
              <a:buNone/>
              <a:defRPr/>
            </a:lvl2pPr>
            <a:lvl3pPr marL="472820" indent="0">
              <a:buFontTx/>
              <a:buNone/>
              <a:defRPr/>
            </a:lvl3pPr>
            <a:lvl4pPr marL="631482" indent="0">
              <a:buFontTx/>
              <a:buNone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110648" indent="-364927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2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634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7013" cy="2981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03325"/>
            <a:ext cx="4038600" cy="2981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881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72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574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33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839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259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613" y="-152400"/>
            <a:ext cx="9615488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4788"/>
            <a:ext cx="822801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1588"/>
            <a:ext cx="7507288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228013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854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pic>
        <p:nvPicPr>
          <p:cNvPr id="1030" name="Picture 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25" y="-166688"/>
            <a:ext cx="3535363" cy="123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623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2pPr>
      <a:lvl3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3pPr>
      <a:lvl4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4pPr>
      <a:lvl5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5pPr>
      <a:lvl6pPr marL="25146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6pPr>
      <a:lvl7pPr marL="29718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7pPr>
      <a:lvl8pPr marL="3429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8pPr>
      <a:lvl9pPr marL="3886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lnSpc>
          <a:spcPct val="8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5" y="0"/>
            <a:ext cx="6245225" cy="356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4788"/>
            <a:ext cx="822801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228013" cy="3246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8544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</p:txBody>
      </p:sp>
      <p:pic>
        <p:nvPicPr>
          <p:cNvPr id="2053" name="Picture 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6288"/>
            <a:ext cx="91440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108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kern="1200">
          <a:solidFill>
            <a:srgbClr val="1C9AD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2pPr>
      <a:lvl3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3pPr>
      <a:lvl4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4pPr>
      <a:lvl5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5pPr>
      <a:lvl6pPr marL="25146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6pPr>
      <a:lvl7pPr marL="29718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7pPr>
      <a:lvl8pPr marL="3429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8pPr>
      <a:lvl9pPr marL="3886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lnSpc>
          <a:spcPct val="83000"/>
        </a:lnSpc>
        <a:spcBef>
          <a:spcPts val="600"/>
        </a:spcBef>
        <a:spcAft>
          <a:spcPts val="60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3000"/>
        </a:lnSpc>
        <a:spcBef>
          <a:spcPts val="600"/>
        </a:spcBef>
        <a:spcAft>
          <a:spcPts val="60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3000"/>
        </a:lnSpc>
        <a:spcBef>
          <a:spcPts val="600"/>
        </a:spcBef>
        <a:spcAft>
          <a:spcPts val="60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3000"/>
        </a:lnSpc>
        <a:spcBef>
          <a:spcPts val="600"/>
        </a:spcBef>
        <a:spcAft>
          <a:spcPts val="60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3000"/>
        </a:lnSpc>
        <a:spcBef>
          <a:spcPts val="600"/>
        </a:spcBef>
        <a:spcAft>
          <a:spcPts val="60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b-coder/lazydem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b-coder/lazydem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1"/>
          <p:cNvSpPr>
            <a:spLocks noChangeArrowheads="1"/>
          </p:cNvSpPr>
          <p:nvPr/>
        </p:nvSpPr>
        <p:spPr bwMode="auto">
          <a:xfrm>
            <a:off x="5110306" y="3274456"/>
            <a:ext cx="4049876" cy="1198875"/>
          </a:xfrm>
          <a:custGeom>
            <a:avLst/>
            <a:gdLst>
              <a:gd name="T0" fmla="*/ 4572000 w 4495800"/>
              <a:gd name="T1" fmla="*/ 460938 h 990600"/>
              <a:gd name="T2" fmla="*/ 2286000 w 4495800"/>
              <a:gd name="T3" fmla="*/ 921876 h 990600"/>
              <a:gd name="T4" fmla="*/ 0 w 4495800"/>
              <a:gd name="T5" fmla="*/ 460938 h 990600"/>
              <a:gd name="T6" fmla="*/ 2286000 w 4495800"/>
              <a:gd name="T7" fmla="*/ 0 h 9906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4495800"/>
              <a:gd name="T13" fmla="*/ 0 h 990600"/>
              <a:gd name="T14" fmla="*/ 4495800 w 4495800"/>
              <a:gd name="T15" fmla="*/ 990600 h 990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95800" h="990600">
                <a:moveTo>
                  <a:pt x="0" y="0"/>
                </a:moveTo>
                <a:lnTo>
                  <a:pt x="15160" y="0"/>
                </a:lnTo>
                <a:lnTo>
                  <a:pt x="15160" y="5332"/>
                </a:lnTo>
                <a:lnTo>
                  <a:pt x="0" y="533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lnSpc>
                <a:spcPct val="8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23B8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da Regular" charset="0"/>
              </a:rPr>
              <a:t>Karen Baney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23B8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da Regular" charset="0"/>
              </a:rPr>
              <a:t>Senior Consultant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3B8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da Regular" charset="0"/>
              </a:rPr>
              <a:t>karen.baney@valorepartners.com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1C9AD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https://github.com/kb-coder/lazydemo</a:t>
            </a:r>
            <a:endParaRPr lang="en-US" altLang="en-US" sz="1600" dirty="0">
              <a:solidFill>
                <a:srgbClr val="1C9AD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da Regular" charset="0"/>
            </a:endParaRP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411445" y="1430932"/>
            <a:ext cx="8248657" cy="12703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rgbClr val="DF98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The Lazy Way to Better Performance</a:t>
            </a:r>
          </a:p>
        </p:txBody>
      </p:sp>
    </p:spTree>
    <p:extLst>
      <p:ext uri="{BB962C8B-B14F-4D97-AF65-F5344CB8AC3E}">
        <p14:creationId xmlns:p14="http://schemas.microsoft.com/office/powerpoint/2010/main" val="408244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 txBox="1">
            <a:spLocks/>
          </p:cNvSpPr>
          <p:nvPr/>
        </p:nvSpPr>
        <p:spPr>
          <a:xfrm>
            <a:off x="4017433" y="3910180"/>
            <a:ext cx="5240867" cy="133915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>
                <a:solidFill>
                  <a:srgbClr val="DF9827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Thank You!</a:t>
            </a:r>
            <a:endParaRPr lang="en-US" sz="4000" i="1" dirty="0">
              <a:solidFill>
                <a:srgbClr val="DF9827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739D2A-C95D-4B11-A663-C311308EA3DA}"/>
              </a:ext>
            </a:extLst>
          </p:cNvPr>
          <p:cNvSpPr/>
          <p:nvPr/>
        </p:nvSpPr>
        <p:spPr>
          <a:xfrm>
            <a:off x="874450" y="864832"/>
            <a:ext cx="62276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da Regular" charset="0"/>
              </a:rPr>
              <a:t>Karen Baney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da Regular" charset="0"/>
              </a:rPr>
              <a:t>karen.baney@valorepartners.com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https://github.com/kb-coder/lazydemo</a:t>
            </a:r>
            <a:endParaRPr lang="en-US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da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94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1C55AD-7B54-40EF-B325-557615D8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Story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C1776-7FC1-4A9A-BA08-8AA77896A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Worked on Vue JS for 3+ years</a:t>
            </a:r>
          </a:p>
          <a:p>
            <a:r>
              <a:rPr lang="en-US" dirty="0"/>
              <a:t>Client has multiple large scale Vue apps</a:t>
            </a:r>
          </a:p>
          <a:p>
            <a:r>
              <a:rPr lang="en-US" sz="2800" dirty="0"/>
              <a:t>Started initiative to l</a:t>
            </a:r>
            <a:r>
              <a:rPr lang="en-US" dirty="0"/>
              <a:t>ook at performance and optimization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99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81C2-04CF-4164-B8BD-B6CC190B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Demo Site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83FF91-E208-4B72-BBDA-456E1B973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532" y="1062037"/>
            <a:ext cx="4024360" cy="3354319"/>
          </a:xfrm>
          <a:prstGeom prst="rect">
            <a:avLst/>
          </a:prstGeom>
          <a:ln w="63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37DF13-875E-4E5E-AB56-419880E5B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216" y="1062038"/>
            <a:ext cx="4025997" cy="3354319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9BD4CA6-0708-4017-A143-CDFCE9DE9911}"/>
              </a:ext>
            </a:extLst>
          </p:cNvPr>
          <p:cNvSpPr/>
          <p:nvPr/>
        </p:nvSpPr>
        <p:spPr bwMode="auto">
          <a:xfrm>
            <a:off x="221532" y="1886465"/>
            <a:ext cx="734057" cy="263611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35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E12D-CF1D-438E-8EFC-38B2BF03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 Components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C251B-CE74-485D-8B51-7D30B8B85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When component isn’t visible on initial page load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Tabs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Modals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Side Panels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Toggled content</a:t>
            </a:r>
          </a:p>
        </p:txBody>
      </p:sp>
    </p:spTree>
    <p:extLst>
      <p:ext uri="{BB962C8B-B14F-4D97-AF65-F5344CB8AC3E}">
        <p14:creationId xmlns:p14="http://schemas.microsoft.com/office/powerpoint/2010/main" val="30475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58BB97-48F8-4E5D-B30A-596AA73C1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838" y="78483"/>
            <a:ext cx="7743217" cy="496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6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FA833F-DD37-4516-987A-700281788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91" y="109808"/>
            <a:ext cx="7557019" cy="492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2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9722-0B0F-4BD2-848E-21130854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Routes</a:t>
            </a:r>
          </a:p>
        </p:txBody>
      </p:sp>
      <p:pic>
        <p:nvPicPr>
          <p:cNvPr id="9" name="Content Placeholder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1F729EA-041D-4FBF-89EC-212CD75FB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12" y="1804177"/>
            <a:ext cx="2118265" cy="211826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61AB87-40F4-4D53-B5E3-DA7587B4A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378" y="1353786"/>
            <a:ext cx="6749510" cy="10729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A3BA56-4851-4EB2-A564-2C7DD624F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378" y="3004166"/>
            <a:ext cx="6749509" cy="127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7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B11E-8797-426E-A74D-622863EF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E0FE2-A965-4C05-894A-AD3FE07CD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939195"/>
            <a:ext cx="3868737" cy="3376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8274F3-348F-41FD-9A4B-E4D883BF4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939195"/>
            <a:ext cx="3887788" cy="3376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After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3BDEF3-F662-4BA1-831A-3C6303E93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40" y="1276861"/>
            <a:ext cx="4181475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72101E-0074-43C8-9DE3-1C73EF01A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68413"/>
            <a:ext cx="4286250" cy="3533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710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F18BE41-55E7-41EB-B5DD-0CCA7135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Code Splitting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5152A6-4F6F-4F7B-8B26-E2C055F8B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2038"/>
            <a:ext cx="8228013" cy="3482253"/>
          </a:xfrm>
        </p:spPr>
        <p:txBody>
          <a:bodyPr>
            <a:normAutofit fontScale="92500"/>
          </a:bodyPr>
          <a:lstStyle/>
          <a:p>
            <a:r>
              <a:rPr lang="en-US" dirty="0"/>
              <a:t>vue.config.js</a:t>
            </a:r>
          </a:p>
          <a:p>
            <a:pPr lvl="1"/>
            <a:r>
              <a:rPr lang="en-US" dirty="0"/>
              <a:t>Code splitting out Vue into a separate vendor chunk</a:t>
            </a:r>
          </a:p>
          <a:p>
            <a:pPr lvl="1"/>
            <a:r>
              <a:rPr lang="en-US" dirty="0"/>
              <a:t>Handles preload / prefetch</a:t>
            </a:r>
          </a:p>
          <a:p>
            <a:pPr lvl="1"/>
            <a:r>
              <a:rPr lang="en-US" dirty="0"/>
              <a:t>Shows how to tree shake Moment locales down ‘</a:t>
            </a:r>
            <a:r>
              <a:rPr lang="en-US" dirty="0" err="1"/>
              <a:t>en</a:t>
            </a:r>
            <a:r>
              <a:rPr lang="en-US" dirty="0"/>
              <a:t>-us’ and ‘es-us’</a:t>
            </a:r>
          </a:p>
          <a:p>
            <a:r>
              <a:rPr lang="en-US" dirty="0"/>
              <a:t>babel.config.js</a:t>
            </a:r>
          </a:p>
          <a:p>
            <a:pPr lvl="1"/>
            <a:r>
              <a:rPr lang="en-US" dirty="0"/>
              <a:t>Settings for tree shaking and for using </a:t>
            </a:r>
            <a:r>
              <a:rPr lang="en-US" dirty="0" err="1"/>
              <a:t>webpackChunkNames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6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467CCB72D9CB4EACEAB239332C3CE6" ma:contentTypeVersion="12" ma:contentTypeDescription="Create a new document." ma:contentTypeScope="" ma:versionID="a67a3862fe7f84eb79e669e98d0edea4">
  <xsd:schema xmlns:xsd="http://www.w3.org/2001/XMLSchema" xmlns:xs="http://www.w3.org/2001/XMLSchema" xmlns:p="http://schemas.microsoft.com/office/2006/metadata/properties" xmlns:ns2="68529c53-d4f5-4c89-b7df-303d2cf410e4" xmlns:ns3="44fe81b0-5cc4-4eff-9771-d6fb78b117b2" targetNamespace="http://schemas.microsoft.com/office/2006/metadata/properties" ma:root="true" ma:fieldsID="bb2c5d5cb0f5a4b600e20870678f2d52" ns2:_="" ns3:_="">
    <xsd:import namespace="68529c53-d4f5-4c89-b7df-303d2cf410e4"/>
    <xsd:import namespace="44fe81b0-5cc4-4eff-9771-d6fb78b117b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529c53-d4f5-4c89-b7df-303d2cf410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fe81b0-5cc4-4eff-9771-d6fb78b117b2" elementFormDefault="qualified">
    <xsd:import namespace="http://schemas.microsoft.com/office/2006/documentManagement/types"/>
    <xsd:import namespace="http://schemas.microsoft.com/office/infopath/2007/PartnerControls"/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4fe81b0-5cc4-4eff-9771-d6fb78b117b2">VPDOC-2094075823-210</_dlc_DocId>
    <_dlc_DocIdUrl xmlns="44fe81b0-5cc4-4eff-9771-d6fb78b117b2">
      <Url>https://valorepartners.sharepoint.com/operations/sales/_layouts/15/DocIdRedir.aspx?ID=VPDOC-2094075823-210</Url>
      <Description>VPDOC-2094075823-210</Description>
    </_dlc_DocIdUrl>
    <SharedWithUsers xmlns="68529c53-d4f5-4c89-b7df-303d2cf410e4">
      <UserInfo>
        <DisplayName>Bert Solano</DisplayName>
        <AccountId>25</AccountId>
        <AccountType/>
      </UserInfo>
      <UserInfo>
        <DisplayName>Patrick McCarthy</DisplayName>
        <AccountId>110</AccountId>
        <AccountType/>
      </UserInfo>
      <UserInfo>
        <DisplayName>Gary Willman</DisplayName>
        <AccountId>107</AccountId>
        <AccountType/>
      </UserInfo>
      <UserInfo>
        <DisplayName>Jason Smith</DisplayName>
        <AccountId>29</AccountId>
        <AccountType/>
      </UserInfo>
      <UserInfo>
        <DisplayName>Pete Miller</DisplayName>
        <AccountId>28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3CC849A4-28EB-4E35-A7B8-38E46F20B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529c53-d4f5-4c89-b7df-303d2cf410e4"/>
    <ds:schemaRef ds:uri="44fe81b0-5cc4-4eff-9771-d6fb78b117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3C5238-DDB7-4009-954F-054414F65E33}">
  <ds:schemaRefs>
    <ds:schemaRef ds:uri="http://purl.org/dc/terms/"/>
    <ds:schemaRef ds:uri="68529c53-d4f5-4c89-b7df-303d2cf410e4"/>
    <ds:schemaRef ds:uri="http://schemas.microsoft.com/office/2006/documentManagement/types"/>
    <ds:schemaRef ds:uri="http://schemas.microsoft.com/office/2006/metadata/properties"/>
    <ds:schemaRef ds:uri="http://purl.org/dc/elements/1.1/"/>
    <ds:schemaRef ds:uri="44fe81b0-5cc4-4eff-9771-d6fb78b117b2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8BAE018-56F6-459D-83A1-5E0ED2D2063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E60BFB0-28FA-4BBD-833F-77FF58BC46AB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5805</TotalTime>
  <Words>152</Words>
  <Application>Microsoft Office PowerPoint</Application>
  <PresentationFormat>On-screen Show (16:9)</PresentationFormat>
  <Paragraphs>33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Banda Regular</vt:lpstr>
      <vt:lpstr>Calibri</vt:lpstr>
      <vt:lpstr>Segoe UI</vt:lpstr>
      <vt:lpstr>Times New Roman</vt:lpstr>
      <vt:lpstr>Office Theme</vt:lpstr>
      <vt:lpstr>1_Office Theme</vt:lpstr>
      <vt:lpstr>PowerPoint Presentation</vt:lpstr>
      <vt:lpstr>My Story</vt:lpstr>
      <vt:lpstr>Lazy Demo Site</vt:lpstr>
      <vt:lpstr>Lazy Load Components</vt:lpstr>
      <vt:lpstr>PowerPoint Presentation</vt:lpstr>
      <vt:lpstr>PowerPoint Presentation</vt:lpstr>
      <vt:lpstr>Lazy Loading Routes</vt:lpstr>
      <vt:lpstr>Dist/js</vt:lpstr>
      <vt:lpstr>Bonus: Code Splitting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Pete Miller</dc:creator>
  <cp:lastModifiedBy>Karen Baney</cp:lastModifiedBy>
  <cp:revision>446</cp:revision>
  <cp:lastPrinted>2017-10-13T02:08:24Z</cp:lastPrinted>
  <dcterms:modified xsi:type="dcterms:W3CDTF">2020-03-04T18:31:29Z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0x01010046467CCB72D9CB4EACEAB239332C3CE6</vt:lpwstr>
  </property>
  <property fmtid="{D5CDD505-2E9C-101B-9397-08002B2CF9AE}" pid="3" name="_dlc_DocIdItemGuid">
    <vt:lpwstr>c49db963-3e4a-437c-b54e-1fe7ab9499d5</vt:lpwstr>
  </property>
</Properties>
</file>