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65" r:id="rId14"/>
    <p:sldId id="268" r:id="rId15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8D293E38-B496-4895-93C6-DAEB0C687350}">
          <p14:sldIdLst>
            <p14:sldId id="256"/>
            <p14:sldId id="257"/>
            <p14:sldId id="258"/>
            <p14:sldId id="266"/>
            <p14:sldId id="259"/>
            <p14:sldId id="260"/>
            <p14:sldId id="261"/>
            <p14:sldId id="262"/>
            <p14:sldId id="263"/>
            <p14:sldId id="264"/>
            <p14:sldId id="267"/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9" autoAdjust="0"/>
  </p:normalViewPr>
  <p:slideViewPr>
    <p:cSldViewPr>
      <p:cViewPr varScale="1">
        <p:scale>
          <a:sx n="83" d="100"/>
          <a:sy n="83" d="100"/>
        </p:scale>
        <p:origin x="65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74C09-A149-4C65-9021-874708A0C26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E4302-C6B0-44A7-B11C-A7C9D5401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3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4302-C6B0-44A7-B11C-A7C9D5401B8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7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4302-C6B0-44A7-B11C-A7C9D5401B8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0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4302-C6B0-44A7-B11C-A7C9D5401B8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1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kshayashok01/tnsdcgena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23874" y="262889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704975" y="426387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7000" y="1236592"/>
            <a:ext cx="9029700" cy="33252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    :Akshay Ashok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Reg no  :962821104008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Nm ID  : au962821104008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Dept      :Computer Science and Engineering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College :University College of Engineering Nagercoil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Email    :akshayashok238@gmail.com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00" y="700548"/>
            <a:ext cx="394906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400" b="1" dirty="0">
                <a:solidFill>
                  <a:srgbClr val="00B050"/>
                </a:solidFill>
                <a:latin typeface="Trebuchet MS"/>
                <a:cs typeface="Trebuchet MS"/>
              </a:rPr>
              <a:t>  </a:t>
            </a:r>
            <a:r>
              <a:rPr sz="3400" b="1" dirty="0">
                <a:solidFill>
                  <a:srgbClr val="00B050"/>
                </a:solidFill>
                <a:latin typeface="Trebuchet MS"/>
                <a:cs typeface="Trebuchet MS"/>
              </a:rPr>
              <a:t>Final</a:t>
            </a:r>
            <a:r>
              <a:rPr sz="3400" b="1" spc="-4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3400" b="1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3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7800" y="2269753"/>
            <a:ext cx="6400800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problem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Analysis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25436" y="454380"/>
            <a:ext cx="489902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A55D4-3146-35F2-1911-5240369C04D8}"/>
              </a:ext>
            </a:extLst>
          </p:cNvPr>
          <p:cNvSpPr txBox="1"/>
          <p:nvPr/>
        </p:nvSpPr>
        <p:spPr>
          <a:xfrm>
            <a:off x="1066800" y="1371600"/>
            <a:ext cx="281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Steps: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2844-9196-4FEE-C199-E9B96517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</p:spPr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ABA7F-816A-7DDF-828C-B7647B113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98298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B1ACC-A6A0-416B-61FF-C67C08D5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9525000" cy="52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6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7885A8B-2394-22BD-12AF-9D864343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</p:spPr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B0863D-3F31-E573-7F3C-51FB19231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58031"/>
            <a:ext cx="9296400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development of a solution for building a fake news classifier is a crucial step in combating misinformation and ensuring information integrity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essence, the fake news classifier represents a proactive effort to promote media literacy and uphold truth in the digital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harnessing technology and data-driven insights, we empower individuals and organizations to make informed decisions and combat the spread of misinformation effectively.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14400" y="5955274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36384-61F1-9CA7-8F39-8190E75E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62000" y="2438400"/>
            <a:ext cx="9764395" cy="73866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72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661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40064" y="48714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28933" y="1652135"/>
            <a:ext cx="9764395" cy="224260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spc="-1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500" b="0" spc="-1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News Classifier using LSTM</a:t>
            </a:r>
            <a:endParaRPr sz="3500" b="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-7093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66629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b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425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203BB67-B168-361E-C30F-BC1B2937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6009" y="913596"/>
            <a:ext cx="9986390" cy="4291310"/>
          </a:xfrm>
        </p:spPr>
        <p:txBody>
          <a:bodyPr/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 value proposition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00D-A4A2-B12E-48CF-AEFD642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</p:spPr>
        <p:txBody>
          <a:bodyPr/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79C85-5DB6-5DC5-63C8-9916634F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363200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proliferation of social media and online platforms, the spread of misinformation and fake news has become a significant challenge in today's digital 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news, characterized by false or misleading information presented as factual news, can have far-reaching consequences, including influencing public opinion, shaping political discourse, and undermining trust in traditional media sources..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4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B8F1F5-D739-C0B8-E3BA-BEFE22B7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152" y="940724"/>
            <a:ext cx="7924800" cy="42780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addresses the challenge of developing a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Model for classification of the fake news.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this growing misleading false information  problem, there is a pressing need for effective techniques to identify and classify fake news articles automatically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</a:t>
            </a:r>
            <a:r>
              <a:rPr lang="en-IN"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4701ED-38B5-84AB-4115-BF94104C4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20521"/>
            <a:ext cx="8743950" cy="41549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age, the spread of misinformation and fake news has become a significant concern.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abundance of online content, distinguishing between genuine and fabricated information has become increasingly challenging.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address this issue, our project aims to develop a Fake News Classifier using Generative AI.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107778"/>
            <a:ext cx="8204835" cy="1066573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35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0A0B36-7CE4-E064-22F4-15327BF8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314" y="1371600"/>
            <a:ext cx="8743950" cy="51706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Social Media Platforms: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Social media platforms such as Facebook, Twitter, and Instagram can utilize the fake news classification system to identify misleading or false information shared by users on their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News Media Organizations: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News media organizations can leverage the fake news classification system to verify the authenticity of news articles and sources before publishing or sharing them with their audience.</a:t>
            </a:r>
            <a:endParaRPr lang="en-US" sz="2800" dirty="0">
              <a:solidFill>
                <a:schemeClr val="tx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Government Agencies: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Government agencies can deploy the fake news classification system to identify and address instances of misinformation and disinformation campaigns aimed at manipulating public opinion 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8" y="1425963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8032" y="-78894"/>
            <a:ext cx="9189168" cy="156773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35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35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3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35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451CAE-9721-0AD9-AE13-79D7D2FD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1182" y="1331281"/>
            <a:ext cx="8884367" cy="5293757"/>
          </a:xfrm>
        </p:spPr>
        <p:txBody>
          <a:bodyPr/>
          <a:lstStyle/>
          <a:p>
            <a:pPr lvl="1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develop a LSTM model which 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the development of automated tools for combating the spread of misinformation and promoting information integrity in online media platforms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BB8BF-8EFB-A70B-9613-C259681FC49F}"/>
              </a:ext>
            </a:extLst>
          </p:cNvPr>
          <p:cNvSpPr txBox="1"/>
          <p:nvPr/>
        </p:nvSpPr>
        <p:spPr>
          <a:xfrm>
            <a:off x="2698032" y="3691227"/>
            <a:ext cx="432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2E2AD-87B4-6987-589A-22A8B3936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6030" y="1577340"/>
            <a:ext cx="9056370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involves harnessing the cutting-edge capabilities of LSTM networks to tackle the pervasive issue of fake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 power of deep learning, we're not just building a classifier – we're creating a tool that can discern truth from fiction in the vast sea of online information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584</Words>
  <Application>Microsoft Office PowerPoint</Application>
  <PresentationFormat>Widescreen</PresentationFormat>
  <Paragraphs>88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Söhne</vt:lpstr>
      <vt:lpstr>Times New Roman</vt:lpstr>
      <vt:lpstr>Trebuchet MS</vt:lpstr>
      <vt:lpstr>Wingdings</vt:lpstr>
      <vt:lpstr>Office Theme</vt:lpstr>
      <vt:lpstr>PowerPoint Presentation</vt:lpstr>
      <vt:lpstr>PROJECT TITLE:       Fake News Classifier using LSTM</vt:lpstr>
      <vt:lpstr>AGENDA  </vt:lpstr>
      <vt:lpstr>INTRODUCTION</vt:lpstr>
      <vt:lpstr>PROBLEM  STATEMENT</vt:lpstr>
      <vt:lpstr>PROJECT  OVERVIEW</vt:lpstr>
      <vt:lpstr>WHO ARE THE END USERS?</vt:lpstr>
      <vt:lpstr>YOUR SOLUTION AND ITS VALUE PROPOSITION</vt:lpstr>
      <vt:lpstr>THE WOW IN YOUR SOLUTION</vt:lpstr>
      <vt:lpstr>MODELLING</vt:lpstr>
      <vt:lpstr>RESULTS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Akshay</cp:lastModifiedBy>
  <cp:revision>6</cp:revision>
  <dcterms:created xsi:type="dcterms:W3CDTF">2024-04-04T14:10:07Z</dcterms:created>
  <dcterms:modified xsi:type="dcterms:W3CDTF">2024-04-05T09:46:25Z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  <property fmtid="{D5CDD505-2E9C-101B-9397-08002B2CF9AE}" pid="4" name="Producer">
    <vt:lpwstr>3-Heights(TM) PDF Security Shell 4.8.25.2 (http://www.pdf-tools.com)</vt:lpwstr>
  </property>
</Properties>
</file>