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0297" y="517841"/>
            <a:ext cx="545274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399255"/>
            <a:ext cx="13856810" cy="1807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44542" y="2850022"/>
            <a:ext cx="10055225" cy="600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6992026" y="9707554"/>
            <a:ext cx="1993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14448" y="1485900"/>
            <a:ext cx="2619375" cy="2000250"/>
            <a:chOff x="1314448" y="1485900"/>
            <a:chExt cx="2619375" cy="2000250"/>
          </a:xfrm>
        </p:grpSpPr>
        <p:sp>
          <p:nvSpPr>
            <p:cNvPr id="3" name="object 3" descr=""/>
            <p:cNvSpPr/>
            <p:nvPr/>
          </p:nvSpPr>
          <p:spPr>
            <a:xfrm>
              <a:off x="1314448" y="1900237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292" y="1585912"/>
                  </a:moveTo>
                  <a:lnTo>
                    <a:pt x="397152" y="1585912"/>
                  </a:lnTo>
                  <a:lnTo>
                    <a:pt x="0" y="793051"/>
                  </a:lnTo>
                  <a:lnTo>
                    <a:pt x="397152" y="0"/>
                  </a:lnTo>
                  <a:lnTo>
                    <a:pt x="1449292" y="0"/>
                  </a:lnTo>
                  <a:lnTo>
                    <a:pt x="1846444" y="793051"/>
                  </a:lnTo>
                  <a:lnTo>
                    <a:pt x="1449292" y="158591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960503" y="148590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42" y="842962"/>
                  </a:moveTo>
                  <a:lnTo>
                    <a:pt x="211076" y="842962"/>
                  </a:lnTo>
                  <a:lnTo>
                    <a:pt x="0" y="421385"/>
                  </a:lnTo>
                  <a:lnTo>
                    <a:pt x="211076" y="0"/>
                  </a:lnTo>
                  <a:lnTo>
                    <a:pt x="762242" y="0"/>
                  </a:lnTo>
                  <a:lnTo>
                    <a:pt x="973319" y="421385"/>
                  </a:lnTo>
                  <a:lnTo>
                    <a:pt x="762242" y="8429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700712" y="7843836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3298" y="-90517"/>
            <a:ext cx="42481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3100" algn="l"/>
              </a:tabLst>
            </a:pPr>
            <a:r>
              <a:rPr dirty="0" sz="4800" spc="-1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dirty="0" sz="4800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dirty="0" sz="4800" spc="-1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3364" y="5948834"/>
            <a:ext cx="114299" cy="1142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3364" y="6491759"/>
            <a:ext cx="114299" cy="11429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3364" y="7034684"/>
            <a:ext cx="114299" cy="11429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3364" y="7577609"/>
            <a:ext cx="114299" cy="11429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3864889" y="4564534"/>
            <a:ext cx="12081510" cy="4374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Calibri"/>
                <a:cs typeface="Calibri"/>
              </a:rPr>
              <a:t>Student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Information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Calibri"/>
              <a:cs typeface="Calibri"/>
            </a:endParaRPr>
          </a:p>
          <a:p>
            <a:pPr marL="789305" marR="6469380">
              <a:lnSpc>
                <a:spcPts val="4280"/>
              </a:lnSpc>
            </a:pPr>
            <a:r>
              <a:rPr dirty="0" sz="3600">
                <a:latin typeface="Calibri"/>
                <a:cs typeface="Calibri"/>
              </a:rPr>
              <a:t>Student</a:t>
            </a:r>
            <a:r>
              <a:rPr dirty="0" sz="3600" spc="-35">
                <a:latin typeface="Calibri"/>
                <a:cs typeface="Calibri"/>
              </a:rPr>
              <a:t> </a:t>
            </a:r>
            <a:r>
              <a:rPr dirty="0" sz="3600" spc="-65">
                <a:latin typeface="Calibri"/>
                <a:cs typeface="Calibri"/>
              </a:rPr>
              <a:t>Name:AKSHAYA.V </a:t>
            </a:r>
            <a:r>
              <a:rPr dirty="0" sz="3600" spc="-10">
                <a:latin typeface="Calibri"/>
                <a:cs typeface="Calibri"/>
              </a:rPr>
              <a:t>Register</a:t>
            </a:r>
            <a:r>
              <a:rPr dirty="0" sz="3600" spc="-13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No:212402823</a:t>
            </a:r>
            <a:endParaRPr sz="3600">
              <a:latin typeface="Calibri"/>
              <a:cs typeface="Calibri"/>
            </a:endParaRPr>
          </a:p>
          <a:p>
            <a:pPr marL="789305">
              <a:lnSpc>
                <a:spcPts val="4110"/>
              </a:lnSpc>
            </a:pPr>
            <a:r>
              <a:rPr dirty="0" sz="3600" spc="-10">
                <a:latin typeface="Calibri"/>
                <a:cs typeface="Calibri"/>
              </a:rPr>
              <a:t>NMID:8C1985A326C0FC2BCF743F7BA731918E</a:t>
            </a:r>
            <a:endParaRPr sz="3600">
              <a:latin typeface="Calibri"/>
              <a:cs typeface="Calibri"/>
            </a:endParaRPr>
          </a:p>
          <a:p>
            <a:pPr marL="789305">
              <a:lnSpc>
                <a:spcPts val="4275"/>
              </a:lnSpc>
            </a:pPr>
            <a:r>
              <a:rPr dirty="0" sz="3600" spc="-10">
                <a:latin typeface="Calibri"/>
                <a:cs typeface="Calibri"/>
              </a:rPr>
              <a:t>Department:BCA</a:t>
            </a:r>
            <a:endParaRPr sz="3600">
              <a:latin typeface="Calibri"/>
              <a:cs typeface="Calibri"/>
            </a:endParaRPr>
          </a:p>
          <a:p>
            <a:pPr marL="12700" marR="5080" indent="826769">
              <a:lnSpc>
                <a:spcPts val="4270"/>
              </a:lnSpc>
              <a:spcBef>
                <a:spcPts val="130"/>
              </a:spcBef>
            </a:pPr>
            <a:r>
              <a:rPr dirty="0" sz="3600">
                <a:latin typeface="Calibri"/>
                <a:cs typeface="Calibri"/>
              </a:rPr>
              <a:t>College:SRM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Arts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and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Science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College,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Chengalpattu/Madras University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dirty="0" sz="1650" spc="-1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65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dirty="0" sz="165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650" spc="165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4736" rIns="0" bIns="0" rtlCol="0" vert="horz">
            <a:spAutoFit/>
          </a:bodyPr>
          <a:lstStyle/>
          <a:p>
            <a:pPr marL="285115">
              <a:lnSpc>
                <a:spcPct val="100000"/>
              </a:lnSpc>
              <a:spcBef>
                <a:spcPts val="125"/>
              </a:spcBef>
            </a:pPr>
            <a:r>
              <a:rPr dirty="0"/>
              <a:t>RESULTS</a:t>
            </a:r>
            <a:r>
              <a:rPr dirty="0" spc="120"/>
              <a:t> </a:t>
            </a:r>
            <a:r>
              <a:rPr dirty="0"/>
              <a:t>AND</a:t>
            </a:r>
            <a:r>
              <a:rPr dirty="0" spc="130"/>
              <a:t> </a:t>
            </a:r>
            <a:r>
              <a:rPr dirty="0" spc="-10"/>
              <a:t>SCREENSHOTS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194839" y="2957179"/>
            <a:ext cx="10598150" cy="600329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39115">
              <a:lnSpc>
                <a:spcPts val="4280"/>
              </a:lnSpc>
              <a:spcBef>
                <a:spcPts val="275"/>
              </a:spcBef>
            </a:pPr>
            <a:r>
              <a:rPr dirty="0" sz="3600">
                <a:latin typeface="Calibri"/>
                <a:cs typeface="Calibri"/>
              </a:rPr>
              <a:t>Fully</a:t>
            </a:r>
            <a:r>
              <a:rPr dirty="0" sz="3600" spc="-8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functional</a:t>
            </a:r>
            <a:r>
              <a:rPr dirty="0" sz="3600" spc="-75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personal</a:t>
            </a:r>
            <a:r>
              <a:rPr dirty="0" sz="3600" spc="-7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portfolio</a:t>
            </a:r>
            <a:r>
              <a:rPr dirty="0" sz="3600" spc="-7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website</a:t>
            </a:r>
            <a:r>
              <a:rPr dirty="0" sz="3600" spc="-80" b="1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developed successfully.</a:t>
            </a:r>
            <a:endParaRPr sz="3600">
              <a:latin typeface="Calibri"/>
              <a:cs typeface="Calibri"/>
            </a:endParaRPr>
          </a:p>
          <a:p>
            <a:pPr marL="12700" marR="5080">
              <a:lnSpc>
                <a:spcPts val="4280"/>
              </a:lnSpc>
              <a:spcBef>
                <a:spcPts val="4265"/>
              </a:spcBef>
            </a:pPr>
            <a:r>
              <a:rPr dirty="0" sz="3600">
                <a:latin typeface="Calibri"/>
                <a:cs typeface="Calibri"/>
              </a:rPr>
              <a:t>Highlights</a:t>
            </a:r>
            <a:r>
              <a:rPr dirty="0" sz="3600" spc="-1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academic</a:t>
            </a:r>
            <a:r>
              <a:rPr dirty="0" sz="3600" spc="-1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journey,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skills,</a:t>
            </a:r>
            <a:r>
              <a:rPr dirty="0" sz="3600" spc="-1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and</a:t>
            </a:r>
            <a:r>
              <a:rPr dirty="0" sz="3600" spc="-1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technical</a:t>
            </a:r>
            <a:r>
              <a:rPr dirty="0" sz="3600" spc="-10">
                <a:latin typeface="Calibri"/>
                <a:cs typeface="Calibri"/>
              </a:rPr>
              <a:t> abilities effectively.</a:t>
            </a:r>
            <a:endParaRPr sz="3600">
              <a:latin typeface="Calibri"/>
              <a:cs typeface="Calibri"/>
            </a:endParaRPr>
          </a:p>
          <a:p>
            <a:pPr marL="12700" marR="829944">
              <a:lnSpc>
                <a:spcPts val="4270"/>
              </a:lnSpc>
              <a:spcBef>
                <a:spcPts val="4270"/>
              </a:spcBef>
            </a:pPr>
            <a:r>
              <a:rPr dirty="0" sz="3600">
                <a:latin typeface="Calibri"/>
                <a:cs typeface="Calibri"/>
              </a:rPr>
              <a:t>Includes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screenshots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homepage,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About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Me,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Skills, </a:t>
            </a:r>
            <a:r>
              <a:rPr dirty="0" sz="3600">
                <a:latin typeface="Calibri"/>
                <a:cs typeface="Calibri"/>
              </a:rPr>
              <a:t>Projects, and Contact </a:t>
            </a:r>
            <a:r>
              <a:rPr dirty="0" sz="3600" spc="-10">
                <a:latin typeface="Calibri"/>
                <a:cs typeface="Calibri"/>
              </a:rPr>
              <a:t>sections.</a:t>
            </a:r>
            <a:endParaRPr sz="3600">
              <a:latin typeface="Calibri"/>
              <a:cs typeface="Calibri"/>
            </a:endParaRPr>
          </a:p>
          <a:p>
            <a:pPr marL="12700" marR="88265">
              <a:lnSpc>
                <a:spcPts val="4280"/>
              </a:lnSpc>
              <a:spcBef>
                <a:spcPts val="4240"/>
              </a:spcBef>
            </a:pPr>
            <a:r>
              <a:rPr dirty="0" sz="3600">
                <a:latin typeface="Calibri"/>
                <a:cs typeface="Calibri"/>
              </a:rPr>
              <a:t>Final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result: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professional</a:t>
            </a:r>
            <a:r>
              <a:rPr dirty="0" sz="3600" spc="-4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digital</a:t>
            </a:r>
            <a:r>
              <a:rPr dirty="0" sz="3600" spc="-4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resume</a:t>
            </a:r>
            <a:r>
              <a:rPr dirty="0" sz="3600" spc="-45" b="1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that</a:t>
            </a:r>
            <a:r>
              <a:rPr dirty="0" sz="3600" spc="-4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increases </a:t>
            </a:r>
            <a:r>
              <a:rPr dirty="0" sz="3600">
                <a:latin typeface="Calibri"/>
                <a:cs typeface="Calibri"/>
              </a:rPr>
              <a:t>career </a:t>
            </a:r>
            <a:r>
              <a:rPr dirty="0" sz="3600" spc="-10">
                <a:latin typeface="Calibri"/>
                <a:cs typeface="Calibri"/>
              </a:rPr>
              <a:t>visibility.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8543" y="3255629"/>
            <a:ext cx="114300" cy="1142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8543" y="4884404"/>
            <a:ext cx="114300" cy="11429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8543" y="6513179"/>
            <a:ext cx="114300" cy="11429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8543" y="8141954"/>
            <a:ext cx="114300" cy="114298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6903126" y="9707554"/>
            <a:ext cx="24765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8821" y="383712"/>
            <a:ext cx="6276974" cy="88772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CONCLUSION</a:t>
            </a:r>
            <a:endParaRPr sz="72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2659" y="2291216"/>
            <a:ext cx="114300" cy="11429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908955" y="1992766"/>
            <a:ext cx="10011410" cy="708914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180975">
              <a:lnSpc>
                <a:spcPts val="4280"/>
              </a:lnSpc>
              <a:spcBef>
                <a:spcPts val="275"/>
              </a:spcBef>
            </a:pPr>
            <a:r>
              <a:rPr dirty="0" sz="3600">
                <a:latin typeface="Calibri"/>
                <a:cs typeface="Calibri"/>
              </a:rPr>
              <a:t>Project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provided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25" b="1">
                <a:latin typeface="Calibri"/>
                <a:cs typeface="Calibri"/>
              </a:rPr>
              <a:t>hands-</a:t>
            </a:r>
            <a:r>
              <a:rPr dirty="0" sz="3600" b="1">
                <a:latin typeface="Calibri"/>
                <a:cs typeface="Calibri"/>
              </a:rPr>
              <a:t>on</a:t>
            </a:r>
            <a:r>
              <a:rPr dirty="0" sz="3600" spc="-2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experience</a:t>
            </a:r>
            <a:r>
              <a:rPr dirty="0" sz="3600" spc="-25" b="1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in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web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design </a:t>
            </a:r>
            <a:r>
              <a:rPr dirty="0" sz="3600">
                <a:latin typeface="Calibri"/>
                <a:cs typeface="Calibri"/>
              </a:rPr>
              <a:t>and </a:t>
            </a:r>
            <a:r>
              <a:rPr dirty="0" sz="3600" spc="-10">
                <a:latin typeface="Calibri"/>
                <a:cs typeface="Calibri"/>
              </a:rPr>
              <a:t>development.</a:t>
            </a:r>
            <a:endParaRPr sz="3600">
              <a:latin typeface="Calibri"/>
              <a:cs typeface="Calibri"/>
            </a:endParaRPr>
          </a:p>
          <a:p>
            <a:pPr marL="12700" marR="405765">
              <a:lnSpc>
                <a:spcPts val="4280"/>
              </a:lnSpc>
              <a:spcBef>
                <a:spcPts val="4265"/>
              </a:spcBef>
            </a:pPr>
            <a:r>
              <a:rPr dirty="0" sz="3600">
                <a:latin typeface="Calibri"/>
                <a:cs typeface="Calibri"/>
              </a:rPr>
              <a:t>Improved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knowledge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HTML,</a:t>
            </a:r>
            <a:r>
              <a:rPr dirty="0" sz="3600" spc="-2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CSS,</a:t>
            </a:r>
            <a:r>
              <a:rPr dirty="0" sz="3600" spc="-2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JavaScript,</a:t>
            </a:r>
            <a:r>
              <a:rPr dirty="0" sz="3600" spc="-20" b="1">
                <a:latin typeface="Calibri"/>
                <a:cs typeface="Calibri"/>
              </a:rPr>
              <a:t> </a:t>
            </a:r>
            <a:r>
              <a:rPr dirty="0" sz="3600" spc="-25" b="1">
                <a:latin typeface="Calibri"/>
                <a:cs typeface="Calibri"/>
              </a:rPr>
              <a:t>and </a:t>
            </a:r>
            <a:r>
              <a:rPr dirty="0" sz="3600" spc="-10" b="1">
                <a:latin typeface="Calibri"/>
                <a:cs typeface="Calibri"/>
              </a:rPr>
              <a:t>Bootstrap</a:t>
            </a:r>
            <a:r>
              <a:rPr dirty="0" sz="3600" spc="-10"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0"/>
              </a:spcBef>
            </a:pPr>
            <a:r>
              <a:rPr dirty="0" sz="3600">
                <a:latin typeface="Calibri"/>
                <a:cs typeface="Calibri"/>
              </a:rPr>
              <a:t>Enhanced</a:t>
            </a:r>
            <a:r>
              <a:rPr dirty="0" sz="3600" spc="-1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creativity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and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 spc="-25" b="1">
                <a:latin typeface="Calibri"/>
                <a:cs typeface="Calibri"/>
              </a:rPr>
              <a:t>problem-</a:t>
            </a:r>
            <a:r>
              <a:rPr dirty="0" sz="3600" b="1">
                <a:latin typeface="Calibri"/>
                <a:cs typeface="Calibri"/>
              </a:rPr>
              <a:t>solving</a:t>
            </a:r>
            <a:r>
              <a:rPr dirty="0" sz="3600" spc="-10" b="1">
                <a:latin typeface="Calibri"/>
                <a:cs typeface="Calibri"/>
              </a:rPr>
              <a:t> skills</a:t>
            </a:r>
            <a:r>
              <a:rPr dirty="0" sz="3600" spc="-10"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Calibri"/>
              <a:cs typeface="Calibri"/>
            </a:endParaRPr>
          </a:p>
          <a:p>
            <a:pPr marL="12700" marR="5080">
              <a:lnSpc>
                <a:spcPts val="4280"/>
              </a:lnSpc>
            </a:pPr>
            <a:r>
              <a:rPr dirty="0" sz="3600">
                <a:latin typeface="Calibri"/>
                <a:cs typeface="Calibri"/>
              </a:rPr>
              <a:t>Portfolio</a:t>
            </a:r>
            <a:r>
              <a:rPr dirty="0" sz="3600" spc="-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acts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as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</a:t>
            </a:r>
            <a:r>
              <a:rPr dirty="0" sz="3600" spc="-55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strong</a:t>
            </a:r>
            <a:r>
              <a:rPr dirty="0" sz="3600" spc="-5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digital</a:t>
            </a:r>
            <a:r>
              <a:rPr dirty="0" sz="3600" spc="-5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identity</a:t>
            </a:r>
            <a:r>
              <a:rPr dirty="0" sz="3600" spc="-55" b="1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for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academic </a:t>
            </a:r>
            <a:r>
              <a:rPr dirty="0" sz="3600">
                <a:latin typeface="Calibri"/>
                <a:cs typeface="Calibri"/>
              </a:rPr>
              <a:t>and career </a:t>
            </a:r>
            <a:r>
              <a:rPr dirty="0" sz="3600" spc="-10">
                <a:latin typeface="Calibri"/>
                <a:cs typeface="Calibri"/>
              </a:rPr>
              <a:t>growth.</a:t>
            </a:r>
            <a:endParaRPr sz="3600">
              <a:latin typeface="Calibri"/>
              <a:cs typeface="Calibri"/>
            </a:endParaRPr>
          </a:p>
          <a:p>
            <a:pPr marL="12700" marR="243204">
              <a:lnSpc>
                <a:spcPts val="4270"/>
              </a:lnSpc>
              <a:spcBef>
                <a:spcPts val="4245"/>
              </a:spcBef>
            </a:pPr>
            <a:r>
              <a:rPr dirty="0" sz="3600">
                <a:latin typeface="Calibri"/>
                <a:cs typeface="Calibri"/>
              </a:rPr>
              <a:t>Future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scope: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Add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features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like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blog</a:t>
            </a:r>
            <a:r>
              <a:rPr dirty="0" sz="3600" spc="-3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section,</a:t>
            </a:r>
            <a:r>
              <a:rPr dirty="0" sz="3600" spc="-25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project </a:t>
            </a:r>
            <a:r>
              <a:rPr dirty="0" sz="3600" b="1">
                <a:latin typeface="Calibri"/>
                <a:cs typeface="Calibri"/>
              </a:rPr>
              <a:t>links,</a:t>
            </a:r>
            <a:r>
              <a:rPr dirty="0" sz="3600" spc="-10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and</a:t>
            </a:r>
            <a:r>
              <a:rPr dirty="0" sz="3600" spc="-10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interactive</a:t>
            </a:r>
            <a:r>
              <a:rPr dirty="0" sz="3600" spc="-100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elements</a:t>
            </a:r>
            <a:r>
              <a:rPr dirty="0" sz="3600" spc="-10"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2659" y="3919991"/>
            <a:ext cx="114300" cy="1142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2659" y="5548766"/>
            <a:ext cx="114300" cy="11429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2659" y="6634616"/>
            <a:ext cx="114300" cy="11429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2659" y="8263391"/>
            <a:ext cx="114300" cy="11429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6903126" y="9707554"/>
            <a:ext cx="24765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12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4565" algn="l"/>
              </a:tabLst>
            </a:pPr>
            <a:r>
              <a:rPr dirty="0" sz="7200" spc="-10"/>
              <a:t>GITHUB</a:t>
            </a:r>
            <a:r>
              <a:rPr dirty="0" sz="7200"/>
              <a:t>	</a:t>
            </a:r>
            <a:r>
              <a:rPr dirty="0" sz="7200" spc="-20"/>
              <a:t>LINK</a:t>
            </a:r>
            <a:endParaRPr sz="7200"/>
          </a:p>
        </p:txBody>
      </p:sp>
      <p:sp>
        <p:nvSpPr>
          <p:cNvPr id="13" name="object 13" descr=""/>
          <p:cNvSpPr txBox="1"/>
          <p:nvPr/>
        </p:nvSpPr>
        <p:spPr>
          <a:xfrm>
            <a:off x="2257534" y="2440444"/>
            <a:ext cx="602297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>
                <a:latin typeface="Calibri"/>
                <a:cs typeface="Calibri"/>
              </a:rPr>
              <a:t>https://akshayav0821-</a:t>
            </a:r>
            <a:r>
              <a:rPr dirty="0" sz="2700" spc="-10">
                <a:latin typeface="Calibri"/>
                <a:cs typeface="Calibri"/>
              </a:rPr>
              <a:t>coder.github.io/nm/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 descr="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96962" y="1210150"/>
            <a:ext cx="5826760" cy="996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350" b="1">
                <a:latin typeface="Trebuchet MS"/>
                <a:cs typeface="Trebuchet MS"/>
              </a:rPr>
              <a:t>PROJECT</a:t>
            </a:r>
            <a:r>
              <a:rPr dirty="0" sz="6350" spc="40" b="1">
                <a:latin typeface="Trebuchet MS"/>
                <a:cs typeface="Trebuchet MS"/>
              </a:rPr>
              <a:t> </a:t>
            </a:r>
            <a:r>
              <a:rPr dirty="0" sz="6350" spc="-10" b="1">
                <a:latin typeface="Trebuchet MS"/>
                <a:cs typeface="Trebuchet MS"/>
              </a:rPr>
              <a:t>TITLE</a:t>
            </a:r>
            <a:endParaRPr sz="635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700087" y="9615487"/>
            <a:ext cx="5557520" cy="443230"/>
            <a:chOff x="700087" y="9615487"/>
            <a:chExt cx="5557520" cy="443230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2686162" y="3347708"/>
            <a:ext cx="1320546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57095" algn="l"/>
                <a:tab pos="2245360" algn="l"/>
                <a:tab pos="5031740" algn="l"/>
                <a:tab pos="7768590" algn="l"/>
                <a:tab pos="8841105" algn="l"/>
                <a:tab pos="12026265" algn="l"/>
              </a:tabLst>
            </a:pPr>
            <a:r>
              <a:rPr dirty="0" sz="6000" spc="-10">
                <a:latin typeface="Calibri"/>
                <a:cs typeface="Calibri"/>
              </a:rPr>
              <a:t>Digital</a:t>
            </a:r>
            <a:r>
              <a:rPr dirty="0" sz="6000">
                <a:latin typeface="Calibri"/>
                <a:cs typeface="Calibri"/>
              </a:rPr>
              <a:t>	</a:t>
            </a:r>
            <a:r>
              <a:rPr dirty="0" sz="6000" spc="-10">
                <a:latin typeface="Calibri"/>
                <a:cs typeface="Calibri"/>
              </a:rPr>
              <a:t>Portfolio</a:t>
            </a:r>
            <a:r>
              <a:rPr dirty="0" sz="6000">
                <a:latin typeface="Calibri"/>
                <a:cs typeface="Calibri"/>
              </a:rPr>
              <a:t>	</a:t>
            </a:r>
            <a:r>
              <a:rPr dirty="0" sz="6000" spc="-10">
                <a:latin typeface="Calibri"/>
                <a:cs typeface="Calibri"/>
              </a:rPr>
              <a:t>Website</a:t>
            </a:r>
            <a:r>
              <a:rPr dirty="0" sz="6000">
                <a:latin typeface="Calibri"/>
                <a:cs typeface="Calibri"/>
              </a:rPr>
              <a:t>	</a:t>
            </a:r>
            <a:r>
              <a:rPr dirty="0" sz="6000" spc="-25">
                <a:latin typeface="Calibri"/>
                <a:cs typeface="Calibri"/>
              </a:rPr>
              <a:t>for</a:t>
            </a:r>
            <a:r>
              <a:rPr dirty="0" sz="6000">
                <a:latin typeface="Calibri"/>
                <a:cs typeface="Calibri"/>
              </a:rPr>
              <a:t>	</a:t>
            </a:r>
            <a:r>
              <a:rPr dirty="0" sz="6000" spc="-10">
                <a:latin typeface="Calibri"/>
                <a:cs typeface="Calibri"/>
              </a:rPr>
              <a:t>Academic</a:t>
            </a:r>
            <a:r>
              <a:rPr dirty="0" sz="6000">
                <a:latin typeface="Calibri"/>
                <a:cs typeface="Calibri"/>
              </a:rPr>
              <a:t>	</a:t>
            </a:r>
            <a:r>
              <a:rPr dirty="0" sz="6000" spc="-25">
                <a:latin typeface="Calibri"/>
                <a:cs typeface="Calibri"/>
              </a:rPr>
              <a:t>and </a:t>
            </a:r>
            <a:r>
              <a:rPr dirty="0" sz="6000" spc="-10">
                <a:latin typeface="Calibri"/>
                <a:cs typeface="Calibri"/>
              </a:rPr>
              <a:t>Career</a:t>
            </a:r>
            <a:r>
              <a:rPr dirty="0" sz="6000">
                <a:latin typeface="Calibri"/>
                <a:cs typeface="Calibri"/>
              </a:rPr>
              <a:t>		</a:t>
            </a:r>
            <a:r>
              <a:rPr dirty="0" sz="6000" spc="-10">
                <a:latin typeface="Calibri"/>
                <a:cs typeface="Calibri"/>
              </a:rPr>
              <a:t>Growth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 descr="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dirty="0" sz="1650" spc="-1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65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dirty="0" sz="165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650" spc="165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AGENDA</a:t>
            </a:r>
            <a:endParaRPr sz="7200"/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dirty="0" sz="4200" spc="12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2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dirty="0" sz="4200" spc="9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8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dirty="0" sz="4200" spc="105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9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6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dirty="0" sz="4200" spc="12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4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7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dirty="0" sz="4200" spc="14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3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dirty="0" sz="4200" spc="9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9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65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dirty="0" sz="4200" spc="10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3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 descr="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4911" rIns="0" bIns="0" rtlCol="0" vert="horz">
            <a:spAutoFit/>
          </a:bodyPr>
          <a:lstStyle/>
          <a:p>
            <a:pPr marL="426084">
              <a:lnSpc>
                <a:spcPct val="100000"/>
              </a:lnSpc>
              <a:spcBef>
                <a:spcPts val="125"/>
              </a:spcBef>
            </a:pPr>
            <a:r>
              <a:rPr dirty="0"/>
              <a:t>PROBLEM</a:t>
            </a:r>
            <a:r>
              <a:rPr dirty="0" spc="975"/>
              <a:t> </a:t>
            </a:r>
            <a:r>
              <a:rPr dirty="0" spc="-10"/>
              <a:t>STATEMENT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8246" y="3148472"/>
            <a:ext cx="114300" cy="114299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75"/>
              </a:spcBef>
            </a:pPr>
            <a:r>
              <a:rPr dirty="0" b="0">
                <a:latin typeface="Calibri"/>
                <a:cs typeface="Calibri"/>
              </a:rPr>
              <a:t>In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today’s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digital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era,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professional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online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presence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is </a:t>
            </a:r>
            <a:r>
              <a:rPr dirty="0" b="0">
                <a:latin typeface="Calibri"/>
                <a:cs typeface="Calibri"/>
              </a:rPr>
              <a:t>essential</a:t>
            </a:r>
            <a:r>
              <a:rPr dirty="0" spc="-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for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IT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students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and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beginners.</a:t>
            </a:r>
          </a:p>
          <a:p>
            <a:pPr marL="12700" marR="426720">
              <a:lnSpc>
                <a:spcPts val="4270"/>
              </a:lnSpc>
              <a:spcBef>
                <a:spcPts val="4270"/>
              </a:spcBef>
            </a:pPr>
            <a:r>
              <a:rPr dirty="0" b="0">
                <a:latin typeface="Calibri"/>
                <a:cs typeface="Calibri"/>
              </a:rPr>
              <a:t>Traditional resumes are static and cannot </a:t>
            </a:r>
            <a:r>
              <a:rPr dirty="0" spc="-10" b="0">
                <a:latin typeface="Calibri"/>
                <a:cs typeface="Calibri"/>
              </a:rPr>
              <a:t>showcase </a:t>
            </a:r>
            <a:r>
              <a:rPr dirty="0" b="0">
                <a:latin typeface="Calibri"/>
                <a:cs typeface="Calibri"/>
              </a:rPr>
              <a:t>projects,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creativity,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or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technical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skills</a:t>
            </a:r>
            <a:r>
              <a:rPr dirty="0" spc="-10" b="0">
                <a:latin typeface="Calibri"/>
                <a:cs typeface="Calibri"/>
              </a:rPr>
              <a:t> interactively.</a:t>
            </a:r>
          </a:p>
          <a:p>
            <a:pPr marL="12700" marR="1293495">
              <a:lnSpc>
                <a:spcPts val="4280"/>
              </a:lnSpc>
              <a:spcBef>
                <a:spcPts val="4280"/>
              </a:spcBef>
            </a:pPr>
            <a:r>
              <a:rPr dirty="0" b="0">
                <a:latin typeface="Calibri"/>
                <a:cs typeface="Calibri"/>
              </a:rPr>
              <a:t>Without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 portfolio,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recruiters and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peers find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it </a:t>
            </a:r>
            <a:r>
              <a:rPr dirty="0" b="0">
                <a:latin typeface="Calibri"/>
                <a:cs typeface="Calibri"/>
              </a:rPr>
              <a:t>difficult to evaluate practical </a:t>
            </a:r>
            <a:r>
              <a:rPr dirty="0" spc="-10" b="0">
                <a:latin typeface="Calibri"/>
                <a:cs typeface="Calibri"/>
              </a:rPr>
              <a:t>abilities.</a:t>
            </a:r>
          </a:p>
          <a:p>
            <a:pPr marL="12700" marR="869315">
              <a:lnSpc>
                <a:spcPts val="4280"/>
              </a:lnSpc>
              <a:spcBef>
                <a:spcPts val="4225"/>
              </a:spcBef>
            </a:pPr>
            <a:r>
              <a:rPr dirty="0" b="0">
                <a:latin typeface="Calibri"/>
                <a:cs typeface="Calibri"/>
              </a:rPr>
              <a:t>A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portfolio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website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can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serve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as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/>
              <a:t>digital</a:t>
            </a:r>
            <a:r>
              <a:rPr dirty="0" spc="-20"/>
              <a:t> </a:t>
            </a:r>
            <a:r>
              <a:rPr dirty="0" spc="-10"/>
              <a:t>resume</a:t>
            </a:r>
            <a:r>
              <a:rPr dirty="0" spc="-10" b="0">
                <a:latin typeface="Calibri"/>
                <a:cs typeface="Calibri"/>
              </a:rPr>
              <a:t>, </a:t>
            </a:r>
            <a:r>
              <a:rPr dirty="0" b="0">
                <a:latin typeface="Calibri"/>
                <a:cs typeface="Calibri"/>
              </a:rPr>
              <a:t>highlighting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skills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and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achievements.</a:t>
            </a: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8246" y="4777247"/>
            <a:ext cx="114300" cy="11429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8246" y="6406022"/>
            <a:ext cx="114300" cy="11429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8246" y="8034797"/>
            <a:ext cx="114300" cy="114298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 descr="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dirty="0" spc="-10"/>
              <a:t>PROJECT</a:t>
            </a:r>
            <a:r>
              <a:rPr dirty="0"/>
              <a:t>	</a:t>
            </a:r>
            <a:r>
              <a:rPr dirty="0" spc="-10"/>
              <a:t>OVERVIEW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7017426" y="9694764"/>
            <a:ext cx="13589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50">
                <a:solidFill>
                  <a:srgbClr val="2D936A"/>
                </a:solidFill>
                <a:latin typeface="Trebuchet MS"/>
                <a:cs typeface="Trebuchet MS"/>
              </a:rPr>
              <a:t>5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8246" y="3148472"/>
            <a:ext cx="114300" cy="11429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944542" y="2850022"/>
            <a:ext cx="8976995" cy="546036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75"/>
              </a:spcBef>
            </a:pPr>
            <a:r>
              <a:rPr dirty="0" sz="3600">
                <a:latin typeface="Calibri"/>
                <a:cs typeface="Calibri"/>
              </a:rPr>
              <a:t>Development</a:t>
            </a:r>
            <a:r>
              <a:rPr dirty="0" sz="3600" spc="-7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-7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</a:t>
            </a:r>
            <a:r>
              <a:rPr dirty="0" sz="3600" spc="-70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personal</a:t>
            </a:r>
            <a:r>
              <a:rPr dirty="0" sz="3600" spc="-7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portfolio</a:t>
            </a:r>
            <a:r>
              <a:rPr dirty="0" sz="3600" spc="-7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website</a:t>
            </a:r>
            <a:r>
              <a:rPr dirty="0" sz="3600" spc="-70" b="1">
                <a:latin typeface="Calibri"/>
                <a:cs typeface="Calibri"/>
              </a:rPr>
              <a:t> </a:t>
            </a:r>
            <a:r>
              <a:rPr dirty="0" sz="3600" spc="-25">
                <a:latin typeface="Calibri"/>
                <a:cs typeface="Calibri"/>
              </a:rPr>
              <a:t>to </a:t>
            </a:r>
            <a:r>
              <a:rPr dirty="0" sz="3600">
                <a:latin typeface="Calibri"/>
                <a:cs typeface="Calibri"/>
              </a:rPr>
              <a:t>represent me </a:t>
            </a:r>
            <a:r>
              <a:rPr dirty="0" sz="3600" spc="-10">
                <a:latin typeface="Calibri"/>
                <a:cs typeface="Calibri"/>
              </a:rPr>
              <a:t>professionally.</a:t>
            </a:r>
            <a:endParaRPr sz="3600">
              <a:latin typeface="Calibri"/>
              <a:cs typeface="Calibri"/>
            </a:endParaRPr>
          </a:p>
          <a:p>
            <a:pPr marL="12700" marR="737870">
              <a:lnSpc>
                <a:spcPts val="4270"/>
              </a:lnSpc>
              <a:spcBef>
                <a:spcPts val="4270"/>
              </a:spcBef>
            </a:pPr>
            <a:r>
              <a:rPr dirty="0" sz="3600">
                <a:latin typeface="Calibri"/>
                <a:cs typeface="Calibri"/>
              </a:rPr>
              <a:t>Website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includes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sections: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About</a:t>
            </a:r>
            <a:r>
              <a:rPr dirty="0" sz="3600" spc="-1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Me,</a:t>
            </a:r>
            <a:r>
              <a:rPr dirty="0" sz="3600" spc="-20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Skills, </a:t>
            </a:r>
            <a:r>
              <a:rPr dirty="0" sz="3600" b="1">
                <a:latin typeface="Calibri"/>
                <a:cs typeface="Calibri"/>
              </a:rPr>
              <a:t>Education,</a:t>
            </a:r>
            <a:r>
              <a:rPr dirty="0" sz="3600" spc="-9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Projects,</a:t>
            </a:r>
            <a:r>
              <a:rPr dirty="0" sz="3600" spc="-8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Resume,</a:t>
            </a:r>
            <a:r>
              <a:rPr dirty="0" sz="3600" spc="-8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and</a:t>
            </a:r>
            <a:r>
              <a:rPr dirty="0" sz="3600" spc="-85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Contact Information</a:t>
            </a:r>
            <a:r>
              <a:rPr dirty="0" sz="3600" spc="-10"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  <a:p>
            <a:pPr marL="12700" marR="577215">
              <a:lnSpc>
                <a:spcPts val="4280"/>
              </a:lnSpc>
              <a:spcBef>
                <a:spcPts val="4285"/>
              </a:spcBef>
            </a:pPr>
            <a:r>
              <a:rPr dirty="0" sz="3600">
                <a:latin typeface="Calibri"/>
                <a:cs typeface="Calibri"/>
              </a:rPr>
              <a:t>Acts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as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centralized</a:t>
            </a:r>
            <a:r>
              <a:rPr dirty="0" sz="3600" spc="-1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platform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for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showcasing </a:t>
            </a:r>
            <a:r>
              <a:rPr dirty="0" sz="3600">
                <a:latin typeface="Calibri"/>
                <a:cs typeface="Calibri"/>
              </a:rPr>
              <a:t>academic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background,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skills,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hobbies,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 spc="-25">
                <a:latin typeface="Calibri"/>
                <a:cs typeface="Calibri"/>
              </a:rPr>
              <a:t>and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135"/>
              </a:lnSpc>
            </a:pPr>
            <a:r>
              <a:rPr dirty="0" sz="3600" spc="-10">
                <a:latin typeface="Calibri"/>
                <a:cs typeface="Calibri"/>
              </a:rPr>
              <a:t>achievements.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8246" y="4777247"/>
            <a:ext cx="114300" cy="11429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8246" y="6948947"/>
            <a:ext cx="114300" cy="11429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8246" y="9120647"/>
            <a:ext cx="114300" cy="114299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944542" y="8822197"/>
            <a:ext cx="10115550" cy="111696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34"/>
              </a:spcBef>
            </a:pPr>
            <a:r>
              <a:rPr dirty="0" sz="3600">
                <a:latin typeface="Calibri"/>
                <a:cs typeface="Calibri"/>
              </a:rPr>
              <a:t>Designed</a:t>
            </a:r>
            <a:r>
              <a:rPr dirty="0" sz="3600" spc="-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to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be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 spc="-25" b="1">
                <a:latin typeface="Calibri"/>
                <a:cs typeface="Calibri"/>
              </a:rPr>
              <a:t>user-</a:t>
            </a:r>
            <a:r>
              <a:rPr dirty="0" sz="3600" b="1">
                <a:latin typeface="Calibri"/>
                <a:cs typeface="Calibri"/>
              </a:rPr>
              <a:t>friendly,</a:t>
            </a:r>
            <a:r>
              <a:rPr dirty="0" sz="3600" spc="-5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responsive,</a:t>
            </a:r>
            <a:r>
              <a:rPr dirty="0" sz="3600" spc="-5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and</a:t>
            </a:r>
            <a:r>
              <a:rPr dirty="0" sz="3600" spc="-50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mobile- compatible</a:t>
            </a:r>
            <a:r>
              <a:rPr dirty="0" sz="3600" spc="-10"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16844" rIns="0" bIns="0" rtlCol="0" vert="horz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WHO</a:t>
            </a:r>
            <a:r>
              <a:rPr dirty="0" sz="4800" spc="-100"/>
              <a:t> </a:t>
            </a:r>
            <a:r>
              <a:rPr dirty="0" sz="4800"/>
              <a:t>ARE</a:t>
            </a:r>
            <a:r>
              <a:rPr dirty="0" sz="4800" spc="-100"/>
              <a:t> </a:t>
            </a:r>
            <a:r>
              <a:rPr dirty="0" sz="4800"/>
              <a:t>THE</a:t>
            </a:r>
            <a:r>
              <a:rPr dirty="0" sz="4800" spc="-100"/>
              <a:t> </a:t>
            </a:r>
            <a:r>
              <a:rPr dirty="0" sz="4800"/>
              <a:t>END</a:t>
            </a:r>
            <a:r>
              <a:rPr dirty="0" sz="4800" spc="-100"/>
              <a:t> </a:t>
            </a:r>
            <a:r>
              <a:rPr dirty="0" sz="4800" spc="-10"/>
              <a:t>USERS?</a:t>
            </a:r>
            <a:endParaRPr sz="48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8246" y="3148472"/>
            <a:ext cx="114300" cy="114299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75"/>
              </a:spcBef>
            </a:pPr>
            <a:r>
              <a:rPr dirty="0"/>
              <a:t>Recruiters,</a:t>
            </a:r>
            <a:r>
              <a:rPr dirty="0" spc="-95"/>
              <a:t> </a:t>
            </a:r>
            <a:r>
              <a:rPr dirty="0"/>
              <a:t>employers,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95"/>
              <a:t> </a:t>
            </a:r>
            <a:r>
              <a:rPr dirty="0"/>
              <a:t>HR</a:t>
            </a:r>
            <a:r>
              <a:rPr dirty="0" spc="-90"/>
              <a:t> </a:t>
            </a:r>
            <a:r>
              <a:rPr dirty="0"/>
              <a:t>professionals</a:t>
            </a:r>
            <a:r>
              <a:rPr dirty="0" spc="-90"/>
              <a:t> </a:t>
            </a:r>
            <a:r>
              <a:rPr dirty="0" spc="-25" b="0">
                <a:latin typeface="Calibri"/>
                <a:cs typeface="Calibri"/>
              </a:rPr>
              <a:t>who </a:t>
            </a:r>
            <a:r>
              <a:rPr dirty="0" b="0">
                <a:latin typeface="Calibri"/>
                <a:cs typeface="Calibri"/>
              </a:rPr>
              <a:t>evaluate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skills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and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projects.</a:t>
            </a:r>
          </a:p>
          <a:p>
            <a:pPr marL="12700" marR="448309">
              <a:lnSpc>
                <a:spcPts val="4270"/>
              </a:lnSpc>
              <a:spcBef>
                <a:spcPts val="4270"/>
              </a:spcBef>
            </a:pPr>
            <a:r>
              <a:rPr dirty="0"/>
              <a:t>Teachers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mentors</a:t>
            </a:r>
            <a:r>
              <a:rPr dirty="0" spc="-50"/>
              <a:t> </a:t>
            </a:r>
            <a:r>
              <a:rPr dirty="0" b="0">
                <a:latin typeface="Calibri"/>
                <a:cs typeface="Calibri"/>
              </a:rPr>
              <a:t>to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monitor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progress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and </a:t>
            </a:r>
            <a:r>
              <a:rPr dirty="0" b="0">
                <a:latin typeface="Calibri"/>
                <a:cs typeface="Calibri"/>
              </a:rPr>
              <a:t>academic </a:t>
            </a:r>
            <a:r>
              <a:rPr dirty="0" spc="-10" b="0">
                <a:latin typeface="Calibri"/>
                <a:cs typeface="Calibri"/>
              </a:rPr>
              <a:t>achievements.</a:t>
            </a:r>
          </a:p>
          <a:p>
            <a:pPr marL="12700" marR="139065">
              <a:lnSpc>
                <a:spcPts val="4280"/>
              </a:lnSpc>
              <a:spcBef>
                <a:spcPts val="4280"/>
              </a:spcBef>
            </a:pPr>
            <a:r>
              <a:rPr dirty="0"/>
              <a:t>Peers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collaborators</a:t>
            </a:r>
            <a:r>
              <a:rPr dirty="0" spc="-45"/>
              <a:t> </a:t>
            </a:r>
            <a:r>
              <a:rPr dirty="0" b="0">
                <a:latin typeface="Calibri"/>
                <a:cs typeface="Calibri"/>
              </a:rPr>
              <a:t>interested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in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working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on </a:t>
            </a:r>
            <a:r>
              <a:rPr dirty="0" b="0">
                <a:latin typeface="Calibri"/>
                <a:cs typeface="Calibri"/>
              </a:rPr>
              <a:t>projects </a:t>
            </a:r>
            <a:r>
              <a:rPr dirty="0" spc="-10" b="0">
                <a:latin typeface="Calibri"/>
                <a:cs typeface="Calibri"/>
              </a:rPr>
              <a:t>together.</a:t>
            </a:r>
          </a:p>
          <a:p>
            <a:pPr marL="12700" marR="111760">
              <a:lnSpc>
                <a:spcPts val="4280"/>
              </a:lnSpc>
              <a:spcBef>
                <a:spcPts val="4225"/>
              </a:spcBef>
            </a:pPr>
            <a:r>
              <a:rPr dirty="0"/>
              <a:t>Students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beginners</a:t>
            </a:r>
            <a:r>
              <a:rPr dirty="0" spc="-55"/>
              <a:t> </a:t>
            </a:r>
            <a:r>
              <a:rPr dirty="0" b="0">
                <a:latin typeface="Calibri"/>
                <a:cs typeface="Calibri"/>
              </a:rPr>
              <a:t>who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want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inspiration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for </a:t>
            </a:r>
            <a:r>
              <a:rPr dirty="0" b="0">
                <a:latin typeface="Calibri"/>
                <a:cs typeface="Calibri"/>
              </a:rPr>
              <a:t>creating their own </a:t>
            </a:r>
            <a:r>
              <a:rPr dirty="0" spc="-10" b="0">
                <a:latin typeface="Calibri"/>
                <a:cs typeface="Calibri"/>
              </a:rPr>
              <a:t>portfolios.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8246" y="6406022"/>
            <a:ext cx="114300" cy="1142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8246" y="8034797"/>
            <a:ext cx="114300" cy="114298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562"/>
            <a:ext cx="4042803" cy="487106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233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TOOLS</a:t>
            </a:r>
            <a:r>
              <a:rPr dirty="0" sz="5400" spc="-30"/>
              <a:t> </a:t>
            </a:r>
            <a:r>
              <a:rPr dirty="0" sz="5400"/>
              <a:t>AND</a:t>
            </a:r>
            <a:r>
              <a:rPr dirty="0" sz="5400" spc="-25"/>
              <a:t> </a:t>
            </a:r>
            <a:r>
              <a:rPr dirty="0" sz="5400" spc="-10"/>
              <a:t>TECHNIQUES</a:t>
            </a:r>
            <a:endParaRPr sz="54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043616" y="2957179"/>
            <a:ext cx="8767445" cy="491744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just" marL="12700" marR="5080">
              <a:lnSpc>
                <a:spcPts val="4280"/>
              </a:lnSpc>
              <a:spcBef>
                <a:spcPts val="275"/>
              </a:spcBef>
            </a:pPr>
            <a:r>
              <a:rPr dirty="0" sz="3600" b="1">
                <a:latin typeface="Calibri"/>
                <a:cs typeface="Calibri"/>
              </a:rPr>
              <a:t>HTML</a:t>
            </a:r>
            <a:r>
              <a:rPr dirty="0" sz="3600" spc="-25" b="1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→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Provides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structure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of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website. </a:t>
            </a:r>
            <a:r>
              <a:rPr dirty="0" sz="3600" b="1">
                <a:latin typeface="Calibri"/>
                <a:cs typeface="Calibri"/>
              </a:rPr>
              <a:t>CSS</a:t>
            </a:r>
            <a:r>
              <a:rPr dirty="0" sz="3600" spc="-10" b="1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→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Ensures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styling,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layout,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and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professional design.</a:t>
            </a:r>
            <a:endParaRPr sz="3600">
              <a:latin typeface="Calibri"/>
              <a:cs typeface="Calibri"/>
            </a:endParaRPr>
          </a:p>
          <a:p>
            <a:pPr algn="just" marL="12700">
              <a:lnSpc>
                <a:spcPts val="4105"/>
              </a:lnSpc>
            </a:pPr>
            <a:r>
              <a:rPr dirty="0" sz="3600" b="1">
                <a:latin typeface="Calibri"/>
                <a:cs typeface="Calibri"/>
              </a:rPr>
              <a:t>JavaScript</a:t>
            </a:r>
            <a:r>
              <a:rPr dirty="0" sz="3600" spc="-25" b="1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→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Adds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interactivity</a:t>
            </a:r>
            <a:r>
              <a:rPr dirty="0" sz="3600" spc="-2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and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dynamic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275"/>
              </a:lnSpc>
            </a:pPr>
            <a:r>
              <a:rPr dirty="0" sz="3600" spc="-10">
                <a:latin typeface="Calibri"/>
                <a:cs typeface="Calibri"/>
              </a:rPr>
              <a:t>features.</a:t>
            </a:r>
            <a:endParaRPr sz="3600">
              <a:latin typeface="Calibri"/>
              <a:cs typeface="Calibri"/>
            </a:endParaRPr>
          </a:p>
          <a:p>
            <a:pPr marL="12700" marR="774700">
              <a:lnSpc>
                <a:spcPts val="4280"/>
              </a:lnSpc>
              <a:spcBef>
                <a:spcPts val="155"/>
              </a:spcBef>
            </a:pPr>
            <a:r>
              <a:rPr dirty="0" sz="3600" b="1">
                <a:latin typeface="Calibri"/>
                <a:cs typeface="Calibri"/>
              </a:rPr>
              <a:t>Bootstrap</a:t>
            </a:r>
            <a:r>
              <a:rPr dirty="0" sz="3600" spc="-50" b="1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→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Improves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responsiveness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 spc="-25">
                <a:latin typeface="Calibri"/>
                <a:cs typeface="Calibri"/>
              </a:rPr>
              <a:t>and </a:t>
            </a:r>
            <a:r>
              <a:rPr dirty="0" sz="3600">
                <a:latin typeface="Calibri"/>
                <a:cs typeface="Calibri"/>
              </a:rPr>
              <a:t>offers ready-made </a:t>
            </a:r>
            <a:r>
              <a:rPr dirty="0" sz="3600" spc="-10">
                <a:latin typeface="Calibri"/>
                <a:cs typeface="Calibri"/>
              </a:rPr>
              <a:t>components.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110"/>
              </a:lnSpc>
            </a:pPr>
            <a:r>
              <a:rPr dirty="0" sz="3600">
                <a:latin typeface="Calibri"/>
                <a:cs typeface="Calibri"/>
              </a:rPr>
              <a:t>Together,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these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tools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create a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functional,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295"/>
              </a:lnSpc>
            </a:pPr>
            <a:r>
              <a:rPr dirty="0" sz="3600">
                <a:latin typeface="Calibri"/>
                <a:cs typeface="Calibri"/>
              </a:rPr>
              <a:t>responsive, and visually appealing </a:t>
            </a:r>
            <a:r>
              <a:rPr dirty="0" sz="3600" spc="-10">
                <a:latin typeface="Calibri"/>
                <a:cs typeface="Calibri"/>
              </a:rPr>
              <a:t>website.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6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dirty="0" sz="6000"/>
              <a:t>POTFOLIO</a:t>
            </a:r>
            <a:r>
              <a:rPr dirty="0" sz="6000" spc="60"/>
              <a:t> </a:t>
            </a:r>
            <a:r>
              <a:rPr dirty="0" sz="6000"/>
              <a:t>DESIGN</a:t>
            </a:r>
            <a:r>
              <a:rPr dirty="0" sz="6000" spc="60"/>
              <a:t> </a:t>
            </a:r>
            <a:r>
              <a:rPr dirty="0" sz="6000"/>
              <a:t>AND</a:t>
            </a:r>
            <a:r>
              <a:rPr dirty="0" sz="6000" spc="60"/>
              <a:t> </a:t>
            </a:r>
            <a:r>
              <a:rPr dirty="0" sz="6000" spc="-10"/>
              <a:t>LAYOUT</a:t>
            </a:r>
            <a:endParaRPr sz="6000"/>
          </a:p>
        </p:txBody>
      </p:sp>
      <p:sp>
        <p:nvSpPr>
          <p:cNvPr id="5" name="object 5" descr="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8246" y="3912851"/>
            <a:ext cx="114300" cy="1142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8246" y="4998701"/>
            <a:ext cx="114300" cy="1142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8246" y="6627476"/>
            <a:ext cx="114300" cy="1142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8246" y="7713326"/>
            <a:ext cx="114300" cy="114298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293122" y="2528551"/>
            <a:ext cx="10897870" cy="6003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Calibri"/>
                <a:cs typeface="Calibri"/>
              </a:rPr>
              <a:t>Follows</a:t>
            </a:r>
            <a:r>
              <a:rPr dirty="0" sz="3600" spc="-8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</a:t>
            </a:r>
            <a:r>
              <a:rPr dirty="0" sz="3600" spc="-75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clean</a:t>
            </a:r>
            <a:r>
              <a:rPr dirty="0" sz="3600" spc="-7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and</a:t>
            </a:r>
            <a:r>
              <a:rPr dirty="0" sz="3600" spc="-8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modern</a:t>
            </a:r>
            <a:r>
              <a:rPr dirty="0" sz="3600" spc="-75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layout</a:t>
            </a:r>
            <a:r>
              <a:rPr dirty="0" sz="3600" spc="-10"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  <a:p>
            <a:pPr marL="663575">
              <a:lnSpc>
                <a:spcPct val="100000"/>
              </a:lnSpc>
              <a:spcBef>
                <a:spcPts val="4230"/>
              </a:spcBef>
            </a:pPr>
            <a:r>
              <a:rPr dirty="0" sz="3600">
                <a:latin typeface="Calibri"/>
                <a:cs typeface="Calibri"/>
              </a:rPr>
              <a:t>Homepage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introduces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me with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 short</a:t>
            </a:r>
            <a:r>
              <a:rPr dirty="0" sz="3600" spc="-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description.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Calibri"/>
              <a:cs typeface="Calibri"/>
            </a:endParaRPr>
          </a:p>
          <a:p>
            <a:pPr marL="663575" marR="546735">
              <a:lnSpc>
                <a:spcPts val="4280"/>
              </a:lnSpc>
            </a:pPr>
            <a:r>
              <a:rPr dirty="0" sz="3600">
                <a:latin typeface="Calibri"/>
                <a:cs typeface="Calibri"/>
              </a:rPr>
              <a:t>Sections</a:t>
            </a:r>
            <a:r>
              <a:rPr dirty="0" sz="3600" spc="-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include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About</a:t>
            </a:r>
            <a:r>
              <a:rPr dirty="0" sz="3600" spc="-5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Me,</a:t>
            </a:r>
            <a:r>
              <a:rPr dirty="0" sz="3600" spc="-5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Skills,</a:t>
            </a:r>
            <a:r>
              <a:rPr dirty="0" sz="3600" spc="-55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Projects,</a:t>
            </a:r>
            <a:r>
              <a:rPr dirty="0" sz="3600" spc="-50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Resume </a:t>
            </a:r>
            <a:r>
              <a:rPr dirty="0" sz="3600" b="1">
                <a:latin typeface="Calibri"/>
                <a:cs typeface="Calibri"/>
              </a:rPr>
              <a:t>Download</a:t>
            </a:r>
            <a:r>
              <a:rPr dirty="0" sz="3600" spc="-155" b="1">
                <a:latin typeface="Calibri"/>
                <a:cs typeface="Calibri"/>
              </a:rPr>
              <a:t> </a:t>
            </a:r>
            <a:r>
              <a:rPr dirty="0" sz="3600" spc="-10" b="1">
                <a:latin typeface="Calibri"/>
                <a:cs typeface="Calibri"/>
              </a:rPr>
              <a:t>option</a:t>
            </a:r>
            <a:r>
              <a:rPr dirty="0" sz="3600" spc="-10"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  <a:p>
            <a:pPr marL="663575">
              <a:lnSpc>
                <a:spcPct val="100000"/>
              </a:lnSpc>
              <a:spcBef>
                <a:spcPts val="4090"/>
              </a:spcBef>
            </a:pPr>
            <a:r>
              <a:rPr dirty="0" sz="3600">
                <a:latin typeface="Calibri"/>
                <a:cs typeface="Calibri"/>
              </a:rPr>
              <a:t>Navigation bar for quick and easy </a:t>
            </a:r>
            <a:r>
              <a:rPr dirty="0" sz="3600" spc="-10">
                <a:latin typeface="Calibri"/>
                <a:cs typeface="Calibri"/>
              </a:rPr>
              <a:t>access.</a:t>
            </a:r>
            <a:endParaRPr sz="3600">
              <a:latin typeface="Calibri"/>
              <a:cs typeface="Calibri"/>
            </a:endParaRPr>
          </a:p>
          <a:p>
            <a:pPr marL="663575" marR="5080">
              <a:lnSpc>
                <a:spcPts val="4280"/>
              </a:lnSpc>
              <a:spcBef>
                <a:spcPts val="4365"/>
              </a:spcBef>
            </a:pPr>
            <a:r>
              <a:rPr dirty="0" sz="3600">
                <a:latin typeface="Calibri"/>
                <a:cs typeface="Calibri"/>
              </a:rPr>
              <a:t>Minimal</a:t>
            </a:r>
            <a:r>
              <a:rPr dirty="0" sz="3600" spc="-1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design,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professional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look,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and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focused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on</a:t>
            </a:r>
            <a:r>
              <a:rPr dirty="0" sz="3600" spc="-10">
                <a:latin typeface="Calibri"/>
                <a:cs typeface="Calibri"/>
              </a:rPr>
              <a:t> </a:t>
            </a:r>
            <a:r>
              <a:rPr dirty="0" sz="3600" spc="-20" b="1">
                <a:latin typeface="Calibri"/>
                <a:cs typeface="Calibri"/>
              </a:rPr>
              <a:t>user </a:t>
            </a:r>
            <a:r>
              <a:rPr dirty="0" sz="3600" spc="-10" b="1">
                <a:latin typeface="Calibri"/>
                <a:cs typeface="Calibri"/>
              </a:rPr>
              <a:t>experience</a:t>
            </a:r>
            <a:r>
              <a:rPr dirty="0" sz="3600" spc="-10">
                <a:latin typeface="Calibri"/>
                <a:cs typeface="Calibri"/>
              </a:rPr>
              <a:t>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0"/>
              <a:t>6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1285" rIns="0" bIns="0" rtlCol="0" vert="horz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  <a:tabLst>
                <a:tab pos="4941570" algn="l"/>
                <a:tab pos="6994525" algn="l"/>
              </a:tabLst>
            </a:pPr>
            <a:r>
              <a:rPr dirty="0" sz="7200" spc="-10"/>
              <a:t>FEATURES</a:t>
            </a:r>
            <a:r>
              <a:rPr dirty="0" sz="7200"/>
              <a:t>	</a:t>
            </a:r>
            <a:r>
              <a:rPr dirty="0" sz="7200" spc="-25"/>
              <a:t>AND</a:t>
            </a:r>
            <a:r>
              <a:rPr dirty="0" sz="7200"/>
              <a:t>	</a:t>
            </a:r>
            <a:r>
              <a:rPr dirty="0" sz="7200" spc="-10"/>
              <a:t>FUNCTIONALITY</a:t>
            </a:r>
            <a:endParaRPr sz="7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604" y="3186572"/>
            <a:ext cx="133349" cy="1333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160344" y="2840497"/>
            <a:ext cx="11849100" cy="640905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86360">
              <a:lnSpc>
                <a:spcPts val="5030"/>
              </a:lnSpc>
              <a:spcBef>
                <a:spcPts val="275"/>
              </a:spcBef>
            </a:pPr>
            <a:r>
              <a:rPr dirty="0" sz="4200" b="1">
                <a:latin typeface="Calibri"/>
                <a:cs typeface="Calibri"/>
              </a:rPr>
              <a:t>Responsive</a:t>
            </a:r>
            <a:r>
              <a:rPr dirty="0" sz="4200" spc="-50" b="1">
                <a:latin typeface="Calibri"/>
                <a:cs typeface="Calibri"/>
              </a:rPr>
              <a:t> </a:t>
            </a:r>
            <a:r>
              <a:rPr dirty="0" sz="4200" b="1">
                <a:latin typeface="Calibri"/>
                <a:cs typeface="Calibri"/>
              </a:rPr>
              <a:t>design</a:t>
            </a:r>
            <a:r>
              <a:rPr dirty="0" sz="4200" spc="-50" b="1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→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Works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on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desktops,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tablets,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 spc="-10">
                <a:latin typeface="Calibri"/>
                <a:cs typeface="Calibri"/>
              </a:rPr>
              <a:t>mobiles.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 b="1">
                <a:latin typeface="Calibri"/>
                <a:cs typeface="Calibri"/>
              </a:rPr>
              <a:t>academic</a:t>
            </a:r>
            <a:r>
              <a:rPr dirty="0" sz="4200" spc="-100" b="1">
                <a:latin typeface="Calibri"/>
                <a:cs typeface="Calibri"/>
              </a:rPr>
              <a:t> </a:t>
            </a:r>
            <a:r>
              <a:rPr dirty="0" sz="4200" b="1">
                <a:latin typeface="Calibri"/>
                <a:cs typeface="Calibri"/>
              </a:rPr>
              <a:t>details,</a:t>
            </a:r>
            <a:r>
              <a:rPr dirty="0" sz="4200" spc="-100" b="1">
                <a:latin typeface="Calibri"/>
                <a:cs typeface="Calibri"/>
              </a:rPr>
              <a:t> </a:t>
            </a:r>
            <a:r>
              <a:rPr dirty="0" sz="4200" b="1">
                <a:latin typeface="Calibri"/>
                <a:cs typeface="Calibri"/>
              </a:rPr>
              <a:t>technical</a:t>
            </a:r>
            <a:r>
              <a:rPr dirty="0" sz="4200" spc="-100" b="1">
                <a:latin typeface="Calibri"/>
                <a:cs typeface="Calibri"/>
              </a:rPr>
              <a:t> </a:t>
            </a:r>
            <a:r>
              <a:rPr dirty="0" sz="4200" spc="-10" b="1">
                <a:latin typeface="Calibri"/>
                <a:cs typeface="Calibri"/>
              </a:rPr>
              <a:t>skills,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dirty="0" sz="4200" b="1">
                <a:latin typeface="Calibri"/>
                <a:cs typeface="Calibri"/>
              </a:rPr>
              <a:t>hobbies,</a:t>
            </a:r>
            <a:r>
              <a:rPr dirty="0" sz="4200" spc="-75" b="1">
                <a:latin typeface="Calibri"/>
                <a:cs typeface="Calibri"/>
              </a:rPr>
              <a:t> </a:t>
            </a:r>
            <a:r>
              <a:rPr dirty="0" sz="4200" b="1">
                <a:latin typeface="Calibri"/>
                <a:cs typeface="Calibri"/>
              </a:rPr>
              <a:t>and</a:t>
            </a:r>
            <a:r>
              <a:rPr dirty="0" sz="4200" spc="-75" b="1">
                <a:latin typeface="Calibri"/>
                <a:cs typeface="Calibri"/>
              </a:rPr>
              <a:t> </a:t>
            </a:r>
            <a:r>
              <a:rPr dirty="0" sz="4200" spc="-10" b="1">
                <a:latin typeface="Calibri"/>
                <a:cs typeface="Calibri"/>
              </a:rPr>
              <a:t>achievements</a:t>
            </a:r>
            <a:r>
              <a:rPr dirty="0" sz="4200" spc="-10">
                <a:latin typeface="Calibri"/>
                <a:cs typeface="Calibri"/>
              </a:rPr>
              <a:t>.</a:t>
            </a:r>
            <a:endParaRPr sz="4200">
              <a:latin typeface="Calibri"/>
              <a:cs typeface="Calibri"/>
            </a:endParaRPr>
          </a:p>
          <a:p>
            <a:pPr algn="just" marL="12700" marR="827405">
              <a:lnSpc>
                <a:spcPts val="5030"/>
              </a:lnSpc>
              <a:spcBef>
                <a:spcPts val="170"/>
              </a:spcBef>
            </a:pPr>
            <a:r>
              <a:rPr dirty="0" sz="4200">
                <a:latin typeface="Calibri"/>
                <a:cs typeface="Calibri"/>
              </a:rPr>
              <a:t>Option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b="1">
                <a:latin typeface="Calibri"/>
                <a:cs typeface="Calibri"/>
              </a:rPr>
              <a:t>download</a:t>
            </a:r>
            <a:r>
              <a:rPr dirty="0" sz="4200" spc="-50" b="1">
                <a:latin typeface="Calibri"/>
                <a:cs typeface="Calibri"/>
              </a:rPr>
              <a:t> </a:t>
            </a:r>
            <a:r>
              <a:rPr dirty="0" sz="4200" b="1">
                <a:latin typeface="Calibri"/>
                <a:cs typeface="Calibri"/>
              </a:rPr>
              <a:t>resume</a:t>
            </a:r>
            <a:r>
              <a:rPr dirty="0" sz="4200" spc="-45" b="1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directly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from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the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site. </a:t>
            </a:r>
            <a:r>
              <a:rPr dirty="0" sz="4200">
                <a:latin typeface="Calibri"/>
                <a:cs typeface="Calibri"/>
              </a:rPr>
              <a:t>Projects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are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showcased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brief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descriptions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>
                <a:latin typeface="Calibri"/>
                <a:cs typeface="Calibri"/>
              </a:rPr>
              <a:t>technologies </a:t>
            </a:r>
            <a:r>
              <a:rPr dirty="0" sz="4200" spc="-10">
                <a:latin typeface="Calibri"/>
                <a:cs typeface="Calibri"/>
              </a:rPr>
              <a:t>used.</a:t>
            </a:r>
            <a:endParaRPr sz="4200">
              <a:latin typeface="Calibri"/>
              <a:cs typeface="Calibri"/>
            </a:endParaRPr>
          </a:p>
          <a:p>
            <a:pPr algn="just" marL="12700">
              <a:lnSpc>
                <a:spcPts val="4840"/>
              </a:lnSpc>
            </a:pPr>
            <a:r>
              <a:rPr dirty="0" sz="4200" b="1">
                <a:latin typeface="Calibri"/>
                <a:cs typeface="Calibri"/>
              </a:rPr>
              <a:t>Contact</a:t>
            </a:r>
            <a:r>
              <a:rPr dirty="0" sz="4200" spc="-55" b="1">
                <a:latin typeface="Calibri"/>
                <a:cs typeface="Calibri"/>
              </a:rPr>
              <a:t> </a:t>
            </a:r>
            <a:r>
              <a:rPr dirty="0" sz="4200" b="1">
                <a:latin typeface="Calibri"/>
                <a:cs typeface="Calibri"/>
              </a:rPr>
              <a:t>section</a:t>
            </a:r>
            <a:r>
              <a:rPr dirty="0" sz="4200" spc="-50" b="1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→</a:t>
            </a:r>
            <a:r>
              <a:rPr dirty="0" sz="4200" spc="-5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Allows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communication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via</a:t>
            </a:r>
            <a:r>
              <a:rPr dirty="0" sz="4200" spc="-5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email</a:t>
            </a:r>
            <a:endParaRPr sz="4200">
              <a:latin typeface="Calibri"/>
              <a:cs typeface="Calibri"/>
            </a:endParaRPr>
          </a:p>
          <a:p>
            <a:pPr algn="just" marL="12700">
              <a:lnSpc>
                <a:spcPts val="5025"/>
              </a:lnSpc>
            </a:pP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social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media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links.</a:t>
            </a:r>
            <a:endParaRPr sz="4200">
              <a:latin typeface="Calibri"/>
              <a:cs typeface="Calibri"/>
            </a:endParaRPr>
          </a:p>
          <a:p>
            <a:pPr algn="just" marL="12700">
              <a:lnSpc>
                <a:spcPts val="5035"/>
              </a:lnSpc>
            </a:pPr>
            <a:r>
              <a:rPr dirty="0" sz="4200">
                <a:latin typeface="Calibri"/>
                <a:cs typeface="Calibri"/>
              </a:rPr>
              <a:t>Creates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 b="1">
                <a:latin typeface="Calibri"/>
                <a:cs typeface="Calibri"/>
              </a:rPr>
              <a:t>interactive</a:t>
            </a:r>
            <a:r>
              <a:rPr dirty="0" sz="4200" spc="-60" b="1">
                <a:latin typeface="Calibri"/>
                <a:cs typeface="Calibri"/>
              </a:rPr>
              <a:t> </a:t>
            </a:r>
            <a:r>
              <a:rPr dirty="0" sz="4200" b="1">
                <a:latin typeface="Calibri"/>
                <a:cs typeface="Calibri"/>
              </a:rPr>
              <a:t>and</a:t>
            </a:r>
            <a:r>
              <a:rPr dirty="0" sz="4200" spc="-60" b="1">
                <a:latin typeface="Calibri"/>
                <a:cs typeface="Calibri"/>
              </a:rPr>
              <a:t> </a:t>
            </a:r>
            <a:r>
              <a:rPr dirty="0" sz="4200" b="1">
                <a:latin typeface="Calibri"/>
                <a:cs typeface="Calibri"/>
              </a:rPr>
              <a:t>professional</a:t>
            </a:r>
            <a:r>
              <a:rPr dirty="0" sz="4200" spc="-60" b="1">
                <a:latin typeface="Calibri"/>
                <a:cs typeface="Calibri"/>
              </a:rPr>
              <a:t> </a:t>
            </a:r>
            <a:r>
              <a:rPr dirty="0" sz="4200" b="1">
                <a:latin typeface="Calibri"/>
                <a:cs typeface="Calibri"/>
              </a:rPr>
              <a:t>digital</a:t>
            </a:r>
            <a:r>
              <a:rPr dirty="0" sz="4200" spc="-65" b="1">
                <a:latin typeface="Calibri"/>
                <a:cs typeface="Calibri"/>
              </a:rPr>
              <a:t> </a:t>
            </a:r>
            <a:r>
              <a:rPr dirty="0" sz="4200" spc="-10" b="1">
                <a:latin typeface="Calibri"/>
                <a:cs typeface="Calibri"/>
              </a:rPr>
              <a:t>profile</a:t>
            </a:r>
            <a:r>
              <a:rPr dirty="0" sz="4200" spc="-10">
                <a:latin typeface="Calibri"/>
                <a:cs typeface="Calibri"/>
              </a:rPr>
              <a:t>.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1604" y="4462922"/>
            <a:ext cx="133349" cy="1333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1604" y="5739272"/>
            <a:ext cx="133349" cy="1333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1604" y="6377447"/>
            <a:ext cx="133349" cy="13334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1604" y="7653797"/>
            <a:ext cx="133349" cy="1333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1604" y="8930147"/>
            <a:ext cx="133349" cy="1333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Akshaya Thanmika</dc:creator>
  <cp:keywords>DAGx5W_v06k,BAGvBLVGxQA,0</cp:keywords>
  <dc:title>PPT FWD TNSDC 2025 (1).pptx</dc:title>
  <dcterms:created xsi:type="dcterms:W3CDTF">2025-09-03T05:56:43Z</dcterms:created>
  <dcterms:modified xsi:type="dcterms:W3CDTF">2025-09-03T05:56:43Z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2025-09-03T00:00:00Z</vt:filetime>
  </property>
  <property fmtid="{D5CDD505-2E9C-101B-9397-08002B2CF9AE}" pid="3" name="Creator">
    <vt:lpwstr>Canva</vt:lpwstr>
  </property>
  <property fmtid="{D5CDD505-2E9C-101B-9397-08002B2CF9AE}" pid="4" name="LastSaved">
    <vt:filetime>2025-09-03T00:00:00Z</vt:filetime>
  </property>
  <property fmtid="{D5CDD505-2E9C-101B-9397-08002B2CF9AE}" pid="5" name="Producer">
    <vt:lpwstr>Canva</vt:lpwstr>
  </property>
</Properties>
</file>