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8" r:id="rId3"/>
    <p:sldId id="290" r:id="rId4"/>
    <p:sldId id="291" r:id="rId5"/>
    <p:sldId id="289" r:id="rId6"/>
    <p:sldId id="292" r:id="rId7"/>
    <p:sldId id="293" r:id="rId8"/>
    <p:sldId id="272" r:id="rId9"/>
    <p:sldId id="287" r:id="rId1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8EF"/>
    <a:srgbClr val="EEE8E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3" autoAdjust="0"/>
    <p:restoredTop sz="96433" autoAdjust="0"/>
  </p:normalViewPr>
  <p:slideViewPr>
    <p:cSldViewPr snapToGrid="0" showGuides="1">
      <p:cViewPr>
        <p:scale>
          <a:sx n="150" d="100"/>
          <a:sy n="150" d="100"/>
        </p:scale>
        <p:origin x="2418" y="1002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48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Privacy concerns related to wireless BCI procedures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concerns related to wireless BCI procedures</a:t>
            </a:r>
            <a:endParaRPr lang="en-GB" dirty="0"/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19-10-2023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Sven Bierenbroodspot, 1334859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CD75-BB54-C026-A4A0-11C502A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4D1A-9E12-B89A-FC83-269B1880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BCI on </a:t>
            </a:r>
            <a:r>
              <a:rPr lang="en-US" dirty="0"/>
              <a:t>humans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wireless BCI procedures are not viable due to the risk of privacy breach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7D71-E3F3-266E-4EBD-9462B498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D4C4-B0D6-8DB0-C077-5959B992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3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61E5-89F5-2AEA-D56B-311D8358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interference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0A40-45BF-FC52-F308-8C219C96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Intentional external interference: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Hacking</a:t>
            </a:r>
          </a:p>
          <a:p>
            <a:endParaRPr lang="nl-NL" dirty="0"/>
          </a:p>
          <a:p>
            <a:r>
              <a:rPr lang="en-GB" dirty="0"/>
              <a:t>Unintentional external interference: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Electromagnetic interference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6B567-AD8D-7D13-5519-74CDCBFB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8170E-0AD0-6D23-8CC8-E266B5D4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5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ECEB-4EDA-7CAF-4695-517FE957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Nature of </a:t>
            </a:r>
            <a:r>
              <a:rPr lang="nl-NL" dirty="0" err="1"/>
              <a:t>the</a:t>
            </a:r>
            <a:r>
              <a:rPr lang="nl-NL" dirty="0"/>
              <a:t>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ADB0-6F1A-AFFE-B019-A7AE3225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Thoughts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Body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2D3C6-30F4-2A43-702C-61104427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Privacy concerns related to wireless BCI procedures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1897E-3534-9D75-FA28-6B9C5E66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72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815E-594A-CBDA-6A12-6C8E6F68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 of External Interference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041B-0957-D4FC-69E4-804967A8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case of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interference</a:t>
            </a:r>
            <a:r>
              <a:rPr lang="nl-NL" dirty="0"/>
              <a:t>, this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violate</a:t>
            </a:r>
            <a:r>
              <a:rPr lang="nl-NL" dirty="0"/>
              <a:t> </a:t>
            </a:r>
            <a:r>
              <a:rPr lang="nl-NL" dirty="0" err="1"/>
              <a:t>article</a:t>
            </a:r>
            <a:r>
              <a:rPr lang="nl-NL" dirty="0"/>
              <a:t> 12 in </a:t>
            </a:r>
            <a:r>
              <a:rPr lang="nl-NL" dirty="0" err="1"/>
              <a:t>the</a:t>
            </a:r>
            <a:r>
              <a:rPr lang="nl-NL" dirty="0"/>
              <a:t> UDHR.</a:t>
            </a:r>
          </a:p>
          <a:p>
            <a:endParaRPr lang="nl-NL" dirty="0"/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Article 12</a:t>
            </a:r>
          </a:p>
          <a:p>
            <a:pPr algn="l"/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No one shall be subjected to arbitrary interference with his privacy, family, home or correspondence, nor to attacks upon his </a:t>
            </a:r>
            <a:r>
              <a:rPr lang="en-US" b="0" i="0" dirty="0" err="1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honour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reputation. Everyone has the right to the protection of the law against such interference or attacks.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6B8BB-C0E2-EA05-A031-A11F1DC1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C4373-E2D6-9E4D-697D-0FB94362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0DD8-9CE1-4432-F4B9-E9A1AA74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Privacy as a </a:t>
            </a:r>
            <a:r>
              <a:rPr lang="nl-NL" dirty="0" err="1"/>
              <a:t>fundamental</a:t>
            </a:r>
            <a:r>
              <a:rPr lang="nl-NL" dirty="0"/>
              <a:t> right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78E0-5A59-EB6E-75AA-9E7729E8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E28BA-5811-9055-0A2F-7454B9CC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Privacy concerns related to wireless BCI procedures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A8FF5-517D-CB50-9695-CF39B19C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4381A-CB9F-B9C4-D524-763A55EB5246}"/>
              </a:ext>
            </a:extLst>
          </p:cNvPr>
          <p:cNvSpPr/>
          <p:nvPr/>
        </p:nvSpPr>
        <p:spPr>
          <a:xfrm>
            <a:off x="3625850" y="1492250"/>
            <a:ext cx="1822450" cy="958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Privacy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23730E-B8AD-6F43-D78A-4CD41012C349}"/>
              </a:ext>
            </a:extLst>
          </p:cNvPr>
          <p:cNvSpPr/>
          <p:nvPr/>
        </p:nvSpPr>
        <p:spPr>
          <a:xfrm>
            <a:off x="1803400" y="3035300"/>
            <a:ext cx="1822450" cy="9588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Autonomy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D20BF3-B786-D297-A420-7BBD80381BEF}"/>
              </a:ext>
            </a:extLst>
          </p:cNvPr>
          <p:cNvSpPr/>
          <p:nvPr/>
        </p:nvSpPr>
        <p:spPr>
          <a:xfrm>
            <a:off x="5448300" y="3035300"/>
            <a:ext cx="1822450" cy="9588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Dignity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9322CB-EF94-93D2-6D16-E86682BD761C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714625" y="2451100"/>
            <a:ext cx="1822450" cy="58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9A6B3E-7002-1490-0FBE-DAC1F92F38B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537075" y="2451100"/>
            <a:ext cx="1822450" cy="58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6002-246F-5032-84D2-3F8D4CEB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Counterarguments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EE21-C855-5E3D-91AB-587A051B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Interference</a:t>
            </a:r>
            <a:r>
              <a:rPr lang="nl-NL" dirty="0"/>
              <a:t> prevention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Legislation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D0BD8-E182-BB2E-E24B-AA53F674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511C-207C-622E-4827-69725E9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3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Wireless BCI procedures are not viable due to privacy concerns originating from  external interference.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Privacy concerns related to wireless BCI procedures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3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>
          <a:xfrm>
            <a:off x="1" y="2805618"/>
            <a:ext cx="9143999" cy="792000"/>
          </a:xfrm>
        </p:spPr>
        <p:txBody>
          <a:bodyPr/>
          <a:lstStyle/>
          <a:p>
            <a:r>
              <a:rPr lang="en-US" dirty="0"/>
              <a:t>Privacy concerns related to wireless BCI procedures</a:t>
            </a:r>
            <a:endParaRPr lang="en-GB" dirty="0"/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>
          <a:xfrm>
            <a:off x="1" y="3597749"/>
            <a:ext cx="9143999" cy="288000"/>
          </a:xfrm>
        </p:spPr>
        <p:txBody>
          <a:bodyPr/>
          <a:lstStyle/>
          <a:p>
            <a:r>
              <a:rPr lang="nl-NL" dirty="0"/>
              <a:t>Space </a:t>
            </a:r>
            <a:r>
              <a:rPr lang="nl-NL" dirty="0" err="1"/>
              <a:t>for</a:t>
            </a:r>
            <a:r>
              <a:rPr lang="nl-NL" dirty="0"/>
              <a:t> questions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Sven Bierenbroodspot, 1334859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9054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TUe_16x9_ppt_with_instructions</Template>
  <TotalTime>624</TotalTime>
  <Words>229</Words>
  <Application>Microsoft Office PowerPoint</Application>
  <PresentationFormat>On-screen Show (16:9)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Roboto Condensed</vt:lpstr>
      <vt:lpstr>Kantoorthema</vt:lpstr>
      <vt:lpstr>Privacy concerns related to wireless BCI procedures</vt:lpstr>
      <vt:lpstr>Introduction</vt:lpstr>
      <vt:lpstr>External interference</vt:lpstr>
      <vt:lpstr>Nature of the data</vt:lpstr>
      <vt:lpstr>Ethical Implications of External Interference</vt:lpstr>
      <vt:lpstr>Privacy as a fundamental right</vt:lpstr>
      <vt:lpstr>Counterarguments</vt:lpstr>
      <vt:lpstr>Conclusion</vt:lpstr>
      <vt:lpstr>Privacy concerns related to wireless BCI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Sven Bierenbroodspot</dc:creator>
  <cp:lastModifiedBy>Sven Bierenbroodspot</cp:lastModifiedBy>
  <cp:revision>3</cp:revision>
  <dcterms:created xsi:type="dcterms:W3CDTF">2023-06-12T19:40:08Z</dcterms:created>
  <dcterms:modified xsi:type="dcterms:W3CDTF">2023-10-18T10:59:06Z</dcterms:modified>
</cp:coreProperties>
</file>