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1" r:id="rId4"/>
    <p:sldId id="262" r:id="rId5"/>
    <p:sldId id="263"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19D3B-0226-A0A4-5146-F416F2D745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E2EB6F0-DB86-C9D6-1C71-1B9AEB1E6C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4A5A684-A261-B19B-33B7-788F4830B989}"/>
              </a:ext>
            </a:extLst>
          </p:cNvPr>
          <p:cNvSpPr>
            <a:spLocks noGrp="1"/>
          </p:cNvSpPr>
          <p:nvPr>
            <p:ph type="dt" sz="half" idx="10"/>
          </p:nvPr>
        </p:nvSpPr>
        <p:spPr/>
        <p:txBody>
          <a:bodyPr/>
          <a:lstStyle/>
          <a:p>
            <a:fld id="{B5B21987-7A4C-42B7-8172-C988D90DD0BC}" type="datetimeFigureOut">
              <a:rPr lang="en-IN" smtClean="0"/>
              <a:t>30-05-2022</a:t>
            </a:fld>
            <a:endParaRPr lang="en-IN"/>
          </a:p>
        </p:txBody>
      </p:sp>
      <p:sp>
        <p:nvSpPr>
          <p:cNvPr id="5" name="Footer Placeholder 4">
            <a:extLst>
              <a:ext uri="{FF2B5EF4-FFF2-40B4-BE49-F238E27FC236}">
                <a16:creationId xmlns:a16="http://schemas.microsoft.com/office/drawing/2014/main" id="{6C5DB5BA-6114-EE27-5464-2C6379E72C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C7759E-8C44-A144-A41A-A2CE7A919F37}"/>
              </a:ext>
            </a:extLst>
          </p:cNvPr>
          <p:cNvSpPr>
            <a:spLocks noGrp="1"/>
          </p:cNvSpPr>
          <p:nvPr>
            <p:ph type="sldNum" sz="quarter" idx="12"/>
          </p:nvPr>
        </p:nvSpPr>
        <p:spPr/>
        <p:txBody>
          <a:bodyPr/>
          <a:lstStyle/>
          <a:p>
            <a:fld id="{9DFA3B0E-50A3-4321-80E6-32A7D96562CB}" type="slidenum">
              <a:rPr lang="en-IN" smtClean="0"/>
              <a:t>‹#›</a:t>
            </a:fld>
            <a:endParaRPr lang="en-IN"/>
          </a:p>
        </p:txBody>
      </p:sp>
    </p:spTree>
    <p:extLst>
      <p:ext uri="{BB962C8B-B14F-4D97-AF65-F5344CB8AC3E}">
        <p14:creationId xmlns:p14="http://schemas.microsoft.com/office/powerpoint/2010/main" val="16115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E0283-3130-FF7D-8C39-E1A820C5E28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41991FD-138D-4442-B67A-A88428440D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AE8F65-F44D-5AE2-D00C-5EF6F96EE86E}"/>
              </a:ext>
            </a:extLst>
          </p:cNvPr>
          <p:cNvSpPr>
            <a:spLocks noGrp="1"/>
          </p:cNvSpPr>
          <p:nvPr>
            <p:ph type="dt" sz="half" idx="10"/>
          </p:nvPr>
        </p:nvSpPr>
        <p:spPr/>
        <p:txBody>
          <a:bodyPr/>
          <a:lstStyle/>
          <a:p>
            <a:fld id="{B5B21987-7A4C-42B7-8172-C988D90DD0BC}" type="datetimeFigureOut">
              <a:rPr lang="en-IN" smtClean="0"/>
              <a:t>30-05-2022</a:t>
            </a:fld>
            <a:endParaRPr lang="en-IN"/>
          </a:p>
        </p:txBody>
      </p:sp>
      <p:sp>
        <p:nvSpPr>
          <p:cNvPr id="5" name="Footer Placeholder 4">
            <a:extLst>
              <a:ext uri="{FF2B5EF4-FFF2-40B4-BE49-F238E27FC236}">
                <a16:creationId xmlns:a16="http://schemas.microsoft.com/office/drawing/2014/main" id="{FFC2FD9C-0FDB-FA34-E615-84718F9A37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20E08B-2746-F0EE-E262-CC0CCE26D540}"/>
              </a:ext>
            </a:extLst>
          </p:cNvPr>
          <p:cNvSpPr>
            <a:spLocks noGrp="1"/>
          </p:cNvSpPr>
          <p:nvPr>
            <p:ph type="sldNum" sz="quarter" idx="12"/>
          </p:nvPr>
        </p:nvSpPr>
        <p:spPr/>
        <p:txBody>
          <a:bodyPr/>
          <a:lstStyle/>
          <a:p>
            <a:fld id="{9DFA3B0E-50A3-4321-80E6-32A7D96562CB}" type="slidenum">
              <a:rPr lang="en-IN" smtClean="0"/>
              <a:t>‹#›</a:t>
            </a:fld>
            <a:endParaRPr lang="en-IN"/>
          </a:p>
        </p:txBody>
      </p:sp>
    </p:spTree>
    <p:extLst>
      <p:ext uri="{BB962C8B-B14F-4D97-AF65-F5344CB8AC3E}">
        <p14:creationId xmlns:p14="http://schemas.microsoft.com/office/powerpoint/2010/main" val="893742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CEC974-7E10-14CC-71F2-8C11C2AA6C4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4314D31-72B0-DA24-5BBC-3D22ACE501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6B5EF1-659C-68A3-2E90-664C2D915A1B}"/>
              </a:ext>
            </a:extLst>
          </p:cNvPr>
          <p:cNvSpPr>
            <a:spLocks noGrp="1"/>
          </p:cNvSpPr>
          <p:nvPr>
            <p:ph type="dt" sz="half" idx="10"/>
          </p:nvPr>
        </p:nvSpPr>
        <p:spPr/>
        <p:txBody>
          <a:bodyPr/>
          <a:lstStyle/>
          <a:p>
            <a:fld id="{B5B21987-7A4C-42B7-8172-C988D90DD0BC}" type="datetimeFigureOut">
              <a:rPr lang="en-IN" smtClean="0"/>
              <a:t>30-05-2022</a:t>
            </a:fld>
            <a:endParaRPr lang="en-IN"/>
          </a:p>
        </p:txBody>
      </p:sp>
      <p:sp>
        <p:nvSpPr>
          <p:cNvPr id="5" name="Footer Placeholder 4">
            <a:extLst>
              <a:ext uri="{FF2B5EF4-FFF2-40B4-BE49-F238E27FC236}">
                <a16:creationId xmlns:a16="http://schemas.microsoft.com/office/drawing/2014/main" id="{B87B209D-37A3-7EC7-B1D4-D53D340E10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4BEA56-53A7-3DC2-AE1B-997EBCC28BA5}"/>
              </a:ext>
            </a:extLst>
          </p:cNvPr>
          <p:cNvSpPr>
            <a:spLocks noGrp="1"/>
          </p:cNvSpPr>
          <p:nvPr>
            <p:ph type="sldNum" sz="quarter" idx="12"/>
          </p:nvPr>
        </p:nvSpPr>
        <p:spPr/>
        <p:txBody>
          <a:bodyPr/>
          <a:lstStyle/>
          <a:p>
            <a:fld id="{9DFA3B0E-50A3-4321-80E6-32A7D96562CB}" type="slidenum">
              <a:rPr lang="en-IN" smtClean="0"/>
              <a:t>‹#›</a:t>
            </a:fld>
            <a:endParaRPr lang="en-IN"/>
          </a:p>
        </p:txBody>
      </p:sp>
    </p:spTree>
    <p:extLst>
      <p:ext uri="{BB962C8B-B14F-4D97-AF65-F5344CB8AC3E}">
        <p14:creationId xmlns:p14="http://schemas.microsoft.com/office/powerpoint/2010/main" val="2243929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4E1B2-7A41-F582-3946-5410D07ABA4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C989E7-C6FA-84E1-D315-EB06FF8CE1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3E88F3-1BBE-626E-A98E-346C36F91241}"/>
              </a:ext>
            </a:extLst>
          </p:cNvPr>
          <p:cNvSpPr>
            <a:spLocks noGrp="1"/>
          </p:cNvSpPr>
          <p:nvPr>
            <p:ph type="dt" sz="half" idx="10"/>
          </p:nvPr>
        </p:nvSpPr>
        <p:spPr/>
        <p:txBody>
          <a:bodyPr/>
          <a:lstStyle/>
          <a:p>
            <a:fld id="{B5B21987-7A4C-42B7-8172-C988D90DD0BC}" type="datetimeFigureOut">
              <a:rPr lang="en-IN" smtClean="0"/>
              <a:t>30-05-2022</a:t>
            </a:fld>
            <a:endParaRPr lang="en-IN"/>
          </a:p>
        </p:txBody>
      </p:sp>
      <p:sp>
        <p:nvSpPr>
          <p:cNvPr id="5" name="Footer Placeholder 4">
            <a:extLst>
              <a:ext uri="{FF2B5EF4-FFF2-40B4-BE49-F238E27FC236}">
                <a16:creationId xmlns:a16="http://schemas.microsoft.com/office/drawing/2014/main" id="{DC228787-2C5F-DB56-E9AB-8AC656FFD5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A7110E-DA3F-265B-40D2-780A318E8D47}"/>
              </a:ext>
            </a:extLst>
          </p:cNvPr>
          <p:cNvSpPr>
            <a:spLocks noGrp="1"/>
          </p:cNvSpPr>
          <p:nvPr>
            <p:ph type="sldNum" sz="quarter" idx="12"/>
          </p:nvPr>
        </p:nvSpPr>
        <p:spPr/>
        <p:txBody>
          <a:bodyPr/>
          <a:lstStyle/>
          <a:p>
            <a:fld id="{9DFA3B0E-50A3-4321-80E6-32A7D96562CB}" type="slidenum">
              <a:rPr lang="en-IN" smtClean="0"/>
              <a:t>‹#›</a:t>
            </a:fld>
            <a:endParaRPr lang="en-IN"/>
          </a:p>
        </p:txBody>
      </p:sp>
    </p:spTree>
    <p:extLst>
      <p:ext uri="{BB962C8B-B14F-4D97-AF65-F5344CB8AC3E}">
        <p14:creationId xmlns:p14="http://schemas.microsoft.com/office/powerpoint/2010/main" val="1041154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83933-1C42-A364-BB78-2B4C5E5D6F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A60AC52-7682-B0EB-777C-E324AB8F49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6D8A84-9189-593E-AF7A-49AE5418D090}"/>
              </a:ext>
            </a:extLst>
          </p:cNvPr>
          <p:cNvSpPr>
            <a:spLocks noGrp="1"/>
          </p:cNvSpPr>
          <p:nvPr>
            <p:ph type="dt" sz="half" idx="10"/>
          </p:nvPr>
        </p:nvSpPr>
        <p:spPr/>
        <p:txBody>
          <a:bodyPr/>
          <a:lstStyle/>
          <a:p>
            <a:fld id="{B5B21987-7A4C-42B7-8172-C988D90DD0BC}" type="datetimeFigureOut">
              <a:rPr lang="en-IN" smtClean="0"/>
              <a:t>30-05-2022</a:t>
            </a:fld>
            <a:endParaRPr lang="en-IN"/>
          </a:p>
        </p:txBody>
      </p:sp>
      <p:sp>
        <p:nvSpPr>
          <p:cNvPr id="5" name="Footer Placeholder 4">
            <a:extLst>
              <a:ext uri="{FF2B5EF4-FFF2-40B4-BE49-F238E27FC236}">
                <a16:creationId xmlns:a16="http://schemas.microsoft.com/office/drawing/2014/main" id="{9FF5748C-DA9B-2670-1E1F-F8083EFE63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A01012-4170-EE89-790B-E45BB37C559A}"/>
              </a:ext>
            </a:extLst>
          </p:cNvPr>
          <p:cNvSpPr>
            <a:spLocks noGrp="1"/>
          </p:cNvSpPr>
          <p:nvPr>
            <p:ph type="sldNum" sz="quarter" idx="12"/>
          </p:nvPr>
        </p:nvSpPr>
        <p:spPr/>
        <p:txBody>
          <a:bodyPr/>
          <a:lstStyle/>
          <a:p>
            <a:fld id="{9DFA3B0E-50A3-4321-80E6-32A7D96562CB}" type="slidenum">
              <a:rPr lang="en-IN" smtClean="0"/>
              <a:t>‹#›</a:t>
            </a:fld>
            <a:endParaRPr lang="en-IN"/>
          </a:p>
        </p:txBody>
      </p:sp>
    </p:spTree>
    <p:extLst>
      <p:ext uri="{BB962C8B-B14F-4D97-AF65-F5344CB8AC3E}">
        <p14:creationId xmlns:p14="http://schemas.microsoft.com/office/powerpoint/2010/main" val="3167993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38644-2EC7-69A0-174C-BB9EBC9EFD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5EC0B3-580C-8387-1F7C-D05B98885B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A2862DD-8443-DE9C-649D-61DF624DFA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24D0961-7D0C-9B21-09A1-4C870E0205DC}"/>
              </a:ext>
            </a:extLst>
          </p:cNvPr>
          <p:cNvSpPr>
            <a:spLocks noGrp="1"/>
          </p:cNvSpPr>
          <p:nvPr>
            <p:ph type="dt" sz="half" idx="10"/>
          </p:nvPr>
        </p:nvSpPr>
        <p:spPr/>
        <p:txBody>
          <a:bodyPr/>
          <a:lstStyle/>
          <a:p>
            <a:fld id="{B5B21987-7A4C-42B7-8172-C988D90DD0BC}" type="datetimeFigureOut">
              <a:rPr lang="en-IN" smtClean="0"/>
              <a:t>30-05-2022</a:t>
            </a:fld>
            <a:endParaRPr lang="en-IN"/>
          </a:p>
        </p:txBody>
      </p:sp>
      <p:sp>
        <p:nvSpPr>
          <p:cNvPr id="6" name="Footer Placeholder 5">
            <a:extLst>
              <a:ext uri="{FF2B5EF4-FFF2-40B4-BE49-F238E27FC236}">
                <a16:creationId xmlns:a16="http://schemas.microsoft.com/office/drawing/2014/main" id="{FB5B2DEC-A550-3AA8-6F7E-2B3BDAC16E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F302B7-D78D-8D1A-DAD0-D5B058BB1868}"/>
              </a:ext>
            </a:extLst>
          </p:cNvPr>
          <p:cNvSpPr>
            <a:spLocks noGrp="1"/>
          </p:cNvSpPr>
          <p:nvPr>
            <p:ph type="sldNum" sz="quarter" idx="12"/>
          </p:nvPr>
        </p:nvSpPr>
        <p:spPr/>
        <p:txBody>
          <a:bodyPr/>
          <a:lstStyle/>
          <a:p>
            <a:fld id="{9DFA3B0E-50A3-4321-80E6-32A7D96562CB}" type="slidenum">
              <a:rPr lang="en-IN" smtClean="0"/>
              <a:t>‹#›</a:t>
            </a:fld>
            <a:endParaRPr lang="en-IN"/>
          </a:p>
        </p:txBody>
      </p:sp>
    </p:spTree>
    <p:extLst>
      <p:ext uri="{BB962C8B-B14F-4D97-AF65-F5344CB8AC3E}">
        <p14:creationId xmlns:p14="http://schemas.microsoft.com/office/powerpoint/2010/main" val="1002177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A59E1-4A87-7BF6-4D7F-F83CA6E6882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8F31BFD-F0F7-3BEC-A00E-4BC04BC957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9C93C4-C34E-D0F5-4748-0752DA0830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E4D4C9B-2F79-69FC-CEFA-55BE600FF6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A610A0-F495-C96B-FBA2-3DB50F52D6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F40C734-DF4E-E756-0216-D4918DE61CDF}"/>
              </a:ext>
            </a:extLst>
          </p:cNvPr>
          <p:cNvSpPr>
            <a:spLocks noGrp="1"/>
          </p:cNvSpPr>
          <p:nvPr>
            <p:ph type="dt" sz="half" idx="10"/>
          </p:nvPr>
        </p:nvSpPr>
        <p:spPr/>
        <p:txBody>
          <a:bodyPr/>
          <a:lstStyle/>
          <a:p>
            <a:fld id="{B5B21987-7A4C-42B7-8172-C988D90DD0BC}" type="datetimeFigureOut">
              <a:rPr lang="en-IN" smtClean="0"/>
              <a:t>30-05-2022</a:t>
            </a:fld>
            <a:endParaRPr lang="en-IN"/>
          </a:p>
        </p:txBody>
      </p:sp>
      <p:sp>
        <p:nvSpPr>
          <p:cNvPr id="8" name="Footer Placeholder 7">
            <a:extLst>
              <a:ext uri="{FF2B5EF4-FFF2-40B4-BE49-F238E27FC236}">
                <a16:creationId xmlns:a16="http://schemas.microsoft.com/office/drawing/2014/main" id="{60870FFE-1200-8469-757A-BC0663A266D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E06531D-14C3-3548-5E56-CEAB3393B1AE}"/>
              </a:ext>
            </a:extLst>
          </p:cNvPr>
          <p:cNvSpPr>
            <a:spLocks noGrp="1"/>
          </p:cNvSpPr>
          <p:nvPr>
            <p:ph type="sldNum" sz="quarter" idx="12"/>
          </p:nvPr>
        </p:nvSpPr>
        <p:spPr/>
        <p:txBody>
          <a:bodyPr/>
          <a:lstStyle/>
          <a:p>
            <a:fld id="{9DFA3B0E-50A3-4321-80E6-32A7D96562CB}" type="slidenum">
              <a:rPr lang="en-IN" smtClean="0"/>
              <a:t>‹#›</a:t>
            </a:fld>
            <a:endParaRPr lang="en-IN"/>
          </a:p>
        </p:txBody>
      </p:sp>
    </p:spTree>
    <p:extLst>
      <p:ext uri="{BB962C8B-B14F-4D97-AF65-F5344CB8AC3E}">
        <p14:creationId xmlns:p14="http://schemas.microsoft.com/office/powerpoint/2010/main" val="1506407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06E10-FF0B-834A-260C-5424964FF69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19F018A-3CB3-305D-E9F5-BC457B917A14}"/>
              </a:ext>
            </a:extLst>
          </p:cNvPr>
          <p:cNvSpPr>
            <a:spLocks noGrp="1"/>
          </p:cNvSpPr>
          <p:nvPr>
            <p:ph type="dt" sz="half" idx="10"/>
          </p:nvPr>
        </p:nvSpPr>
        <p:spPr/>
        <p:txBody>
          <a:bodyPr/>
          <a:lstStyle/>
          <a:p>
            <a:fld id="{B5B21987-7A4C-42B7-8172-C988D90DD0BC}" type="datetimeFigureOut">
              <a:rPr lang="en-IN" smtClean="0"/>
              <a:t>30-05-2022</a:t>
            </a:fld>
            <a:endParaRPr lang="en-IN"/>
          </a:p>
        </p:txBody>
      </p:sp>
      <p:sp>
        <p:nvSpPr>
          <p:cNvPr id="4" name="Footer Placeholder 3">
            <a:extLst>
              <a:ext uri="{FF2B5EF4-FFF2-40B4-BE49-F238E27FC236}">
                <a16:creationId xmlns:a16="http://schemas.microsoft.com/office/drawing/2014/main" id="{065367DF-8A8E-B2A0-652B-2B5E251667E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41E4F87-D530-7403-5D88-20872425EFFA}"/>
              </a:ext>
            </a:extLst>
          </p:cNvPr>
          <p:cNvSpPr>
            <a:spLocks noGrp="1"/>
          </p:cNvSpPr>
          <p:nvPr>
            <p:ph type="sldNum" sz="quarter" idx="12"/>
          </p:nvPr>
        </p:nvSpPr>
        <p:spPr/>
        <p:txBody>
          <a:bodyPr/>
          <a:lstStyle/>
          <a:p>
            <a:fld id="{9DFA3B0E-50A3-4321-80E6-32A7D96562CB}" type="slidenum">
              <a:rPr lang="en-IN" smtClean="0"/>
              <a:t>‹#›</a:t>
            </a:fld>
            <a:endParaRPr lang="en-IN"/>
          </a:p>
        </p:txBody>
      </p:sp>
    </p:spTree>
    <p:extLst>
      <p:ext uri="{BB962C8B-B14F-4D97-AF65-F5344CB8AC3E}">
        <p14:creationId xmlns:p14="http://schemas.microsoft.com/office/powerpoint/2010/main" val="3938515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ECFDDA-C78D-D94B-B358-91B02716DD0D}"/>
              </a:ext>
            </a:extLst>
          </p:cNvPr>
          <p:cNvSpPr>
            <a:spLocks noGrp="1"/>
          </p:cNvSpPr>
          <p:nvPr>
            <p:ph type="dt" sz="half" idx="10"/>
          </p:nvPr>
        </p:nvSpPr>
        <p:spPr/>
        <p:txBody>
          <a:bodyPr/>
          <a:lstStyle/>
          <a:p>
            <a:fld id="{B5B21987-7A4C-42B7-8172-C988D90DD0BC}" type="datetimeFigureOut">
              <a:rPr lang="en-IN" smtClean="0"/>
              <a:t>30-05-2022</a:t>
            </a:fld>
            <a:endParaRPr lang="en-IN"/>
          </a:p>
        </p:txBody>
      </p:sp>
      <p:sp>
        <p:nvSpPr>
          <p:cNvPr id="3" name="Footer Placeholder 2">
            <a:extLst>
              <a:ext uri="{FF2B5EF4-FFF2-40B4-BE49-F238E27FC236}">
                <a16:creationId xmlns:a16="http://schemas.microsoft.com/office/drawing/2014/main" id="{61DAA1E4-D3C9-0986-02A6-D044396D0B4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AE8A344-1F8E-DBD3-E270-9A5CB9AE972D}"/>
              </a:ext>
            </a:extLst>
          </p:cNvPr>
          <p:cNvSpPr>
            <a:spLocks noGrp="1"/>
          </p:cNvSpPr>
          <p:nvPr>
            <p:ph type="sldNum" sz="quarter" idx="12"/>
          </p:nvPr>
        </p:nvSpPr>
        <p:spPr/>
        <p:txBody>
          <a:bodyPr/>
          <a:lstStyle/>
          <a:p>
            <a:fld id="{9DFA3B0E-50A3-4321-80E6-32A7D96562CB}" type="slidenum">
              <a:rPr lang="en-IN" smtClean="0"/>
              <a:t>‹#›</a:t>
            </a:fld>
            <a:endParaRPr lang="en-IN"/>
          </a:p>
        </p:txBody>
      </p:sp>
    </p:spTree>
    <p:extLst>
      <p:ext uri="{BB962C8B-B14F-4D97-AF65-F5344CB8AC3E}">
        <p14:creationId xmlns:p14="http://schemas.microsoft.com/office/powerpoint/2010/main" val="2973327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28754-737C-8993-5A83-EA392A1A0C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3DDA898-6012-72AB-4ACB-2B3ED531DD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2AE75FF-BC01-0AF3-938E-0249FB7C4A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B92197-9EC4-B3B8-6898-8235D9CBD45C}"/>
              </a:ext>
            </a:extLst>
          </p:cNvPr>
          <p:cNvSpPr>
            <a:spLocks noGrp="1"/>
          </p:cNvSpPr>
          <p:nvPr>
            <p:ph type="dt" sz="half" idx="10"/>
          </p:nvPr>
        </p:nvSpPr>
        <p:spPr/>
        <p:txBody>
          <a:bodyPr/>
          <a:lstStyle/>
          <a:p>
            <a:fld id="{B5B21987-7A4C-42B7-8172-C988D90DD0BC}" type="datetimeFigureOut">
              <a:rPr lang="en-IN" smtClean="0"/>
              <a:t>30-05-2022</a:t>
            </a:fld>
            <a:endParaRPr lang="en-IN"/>
          </a:p>
        </p:txBody>
      </p:sp>
      <p:sp>
        <p:nvSpPr>
          <p:cNvPr id="6" name="Footer Placeholder 5">
            <a:extLst>
              <a:ext uri="{FF2B5EF4-FFF2-40B4-BE49-F238E27FC236}">
                <a16:creationId xmlns:a16="http://schemas.microsoft.com/office/drawing/2014/main" id="{3AC717BC-0C07-BEDE-EB60-9A5CA15914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B9CEAC-8709-116D-F864-9485F677A008}"/>
              </a:ext>
            </a:extLst>
          </p:cNvPr>
          <p:cNvSpPr>
            <a:spLocks noGrp="1"/>
          </p:cNvSpPr>
          <p:nvPr>
            <p:ph type="sldNum" sz="quarter" idx="12"/>
          </p:nvPr>
        </p:nvSpPr>
        <p:spPr/>
        <p:txBody>
          <a:bodyPr/>
          <a:lstStyle/>
          <a:p>
            <a:fld id="{9DFA3B0E-50A3-4321-80E6-32A7D96562CB}" type="slidenum">
              <a:rPr lang="en-IN" smtClean="0"/>
              <a:t>‹#›</a:t>
            </a:fld>
            <a:endParaRPr lang="en-IN"/>
          </a:p>
        </p:txBody>
      </p:sp>
    </p:spTree>
    <p:extLst>
      <p:ext uri="{BB962C8B-B14F-4D97-AF65-F5344CB8AC3E}">
        <p14:creationId xmlns:p14="http://schemas.microsoft.com/office/powerpoint/2010/main" val="2293248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C92A0-E537-C6F2-FE7A-38C48B4478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D195975-9C5D-74F1-E378-2F4162A7A8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98D62B4-32EB-98B9-EBCD-5347C40C58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6289A0-D453-5CEB-8478-0130D9DF1429}"/>
              </a:ext>
            </a:extLst>
          </p:cNvPr>
          <p:cNvSpPr>
            <a:spLocks noGrp="1"/>
          </p:cNvSpPr>
          <p:nvPr>
            <p:ph type="dt" sz="half" idx="10"/>
          </p:nvPr>
        </p:nvSpPr>
        <p:spPr/>
        <p:txBody>
          <a:bodyPr/>
          <a:lstStyle/>
          <a:p>
            <a:fld id="{B5B21987-7A4C-42B7-8172-C988D90DD0BC}" type="datetimeFigureOut">
              <a:rPr lang="en-IN" smtClean="0"/>
              <a:t>30-05-2022</a:t>
            </a:fld>
            <a:endParaRPr lang="en-IN"/>
          </a:p>
        </p:txBody>
      </p:sp>
      <p:sp>
        <p:nvSpPr>
          <p:cNvPr id="6" name="Footer Placeholder 5">
            <a:extLst>
              <a:ext uri="{FF2B5EF4-FFF2-40B4-BE49-F238E27FC236}">
                <a16:creationId xmlns:a16="http://schemas.microsoft.com/office/drawing/2014/main" id="{CD2E6516-AF2B-A785-8B68-E90AB3CA58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12CA31-1A20-7D7F-5466-6C96CB19B382}"/>
              </a:ext>
            </a:extLst>
          </p:cNvPr>
          <p:cNvSpPr>
            <a:spLocks noGrp="1"/>
          </p:cNvSpPr>
          <p:nvPr>
            <p:ph type="sldNum" sz="quarter" idx="12"/>
          </p:nvPr>
        </p:nvSpPr>
        <p:spPr/>
        <p:txBody>
          <a:bodyPr/>
          <a:lstStyle/>
          <a:p>
            <a:fld id="{9DFA3B0E-50A3-4321-80E6-32A7D96562CB}" type="slidenum">
              <a:rPr lang="en-IN" smtClean="0"/>
              <a:t>‹#›</a:t>
            </a:fld>
            <a:endParaRPr lang="en-IN"/>
          </a:p>
        </p:txBody>
      </p:sp>
    </p:spTree>
    <p:extLst>
      <p:ext uri="{BB962C8B-B14F-4D97-AF65-F5344CB8AC3E}">
        <p14:creationId xmlns:p14="http://schemas.microsoft.com/office/powerpoint/2010/main" val="3013795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156B44-E0A7-5A06-9F5D-AEC4FB05AD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A754519-41C6-F10D-BDE9-4272C75C39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93B3B7-89AB-2CE7-8958-8317126F37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B21987-7A4C-42B7-8172-C988D90DD0BC}" type="datetimeFigureOut">
              <a:rPr lang="en-IN" smtClean="0"/>
              <a:t>30-05-2022</a:t>
            </a:fld>
            <a:endParaRPr lang="en-IN"/>
          </a:p>
        </p:txBody>
      </p:sp>
      <p:sp>
        <p:nvSpPr>
          <p:cNvPr id="5" name="Footer Placeholder 4">
            <a:extLst>
              <a:ext uri="{FF2B5EF4-FFF2-40B4-BE49-F238E27FC236}">
                <a16:creationId xmlns:a16="http://schemas.microsoft.com/office/drawing/2014/main" id="{E041B634-B7F9-44C5-9570-BA84864C4B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9D45CE5-D6D2-74CD-16F0-35BA843ECC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FA3B0E-50A3-4321-80E6-32A7D96562CB}" type="slidenum">
              <a:rPr lang="en-IN" smtClean="0"/>
              <a:t>‹#›</a:t>
            </a:fld>
            <a:endParaRPr lang="en-IN"/>
          </a:p>
        </p:txBody>
      </p:sp>
    </p:spTree>
    <p:extLst>
      <p:ext uri="{BB962C8B-B14F-4D97-AF65-F5344CB8AC3E}">
        <p14:creationId xmlns:p14="http://schemas.microsoft.com/office/powerpoint/2010/main" val="2363404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ctrTitle"/>
          </p:nvPr>
        </p:nvSpPr>
        <p:spPr>
          <a:xfrm>
            <a:off x="1" y="2424435"/>
            <a:ext cx="12192000" cy="1085528"/>
          </a:xfrm>
          <a:prstGeom prst="rect">
            <a:avLst/>
          </a:prstGeom>
          <a:solidFill>
            <a:schemeClr val="accent1">
              <a:lumMod val="40000"/>
              <a:lumOff val="60000"/>
            </a:schemeClr>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latin typeface="Times New Roman" panose="02020603050405020304" pitchFamily="18" charset="0"/>
                <a:cs typeface="Times New Roman" panose="02020603050405020304" pitchFamily="18" charset="0"/>
              </a:rPr>
              <a:t>HOTEL MANAGEMENT SYSTEM</a:t>
            </a:r>
            <a:endParaRPr lang="en-IN" sz="4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104181" y="7297947"/>
            <a:ext cx="9744974" cy="816809"/>
          </a:xfrm>
        </p:spPr>
        <p:txBody>
          <a:bodyPr/>
          <a:lstStyle/>
          <a:p>
            <a:endParaRPr lang="en-IN" dirty="0"/>
          </a:p>
        </p:txBody>
      </p:sp>
      <p:sp>
        <p:nvSpPr>
          <p:cNvPr id="4" name="Rectangle 3"/>
          <p:cNvSpPr/>
          <p:nvPr/>
        </p:nvSpPr>
        <p:spPr>
          <a:xfrm>
            <a:off x="1499330" y="170444"/>
            <a:ext cx="9266436" cy="892552"/>
          </a:xfrm>
          <a:prstGeom prst="rect">
            <a:avLst/>
          </a:prstGeom>
          <a:solidFill>
            <a:schemeClr val="bg1"/>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2800" b="1" dirty="0">
                <a:solidFill>
                  <a:schemeClr val="accent1">
                    <a:lumMod val="50000"/>
                  </a:schemeClr>
                </a:solidFill>
                <a:latin typeface="Times New Roman" panose="02020603050405020304" pitchFamily="18" charset="0"/>
                <a:cs typeface="Times New Roman" panose="02020603050405020304" pitchFamily="18" charset="0"/>
              </a:rPr>
              <a:t>SDM Institute of Technology, </a:t>
            </a:r>
            <a:r>
              <a:rPr lang="en-IN" sz="2800" b="1" dirty="0" err="1">
                <a:solidFill>
                  <a:schemeClr val="accent1">
                    <a:lumMod val="50000"/>
                  </a:schemeClr>
                </a:solidFill>
                <a:latin typeface="Times New Roman" panose="02020603050405020304" pitchFamily="18" charset="0"/>
                <a:cs typeface="Times New Roman" panose="02020603050405020304" pitchFamily="18" charset="0"/>
              </a:rPr>
              <a:t>Ujire</a:t>
            </a:r>
            <a:br>
              <a:rPr lang="en-IN" sz="2400" b="1" dirty="0">
                <a:solidFill>
                  <a:schemeClr val="accent1">
                    <a:lumMod val="50000"/>
                  </a:schemeClr>
                </a:solidFill>
                <a:latin typeface="Times New Roman" panose="02020603050405020304" pitchFamily="18" charset="0"/>
                <a:cs typeface="Times New Roman" panose="02020603050405020304" pitchFamily="18" charset="0"/>
              </a:rPr>
            </a:br>
            <a:r>
              <a:rPr lang="en-IN" sz="2400" b="1" dirty="0">
                <a:solidFill>
                  <a:schemeClr val="accent1">
                    <a:lumMod val="50000"/>
                  </a:schemeClr>
                </a:solidFill>
                <a:latin typeface="Times New Roman" panose="02020603050405020304" pitchFamily="18" charset="0"/>
                <a:cs typeface="Times New Roman" panose="02020603050405020304" pitchFamily="18" charset="0"/>
              </a:rPr>
              <a:t>Department of Information Science and Engineering</a:t>
            </a:r>
          </a:p>
        </p:txBody>
      </p:sp>
      <p:sp>
        <p:nvSpPr>
          <p:cNvPr id="6" name="Subtitle 2"/>
          <p:cNvSpPr>
            <a:spLocks noGrp="1"/>
          </p:cNvSpPr>
          <p:nvPr/>
        </p:nvSpPr>
        <p:spPr>
          <a:xfrm>
            <a:off x="-168409" y="4045766"/>
            <a:ext cx="4064000" cy="192979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600" u="sng" dirty="0">
                <a:solidFill>
                  <a:schemeClr val="accent1">
                    <a:lumMod val="50000"/>
                  </a:schemeClr>
                </a:solidFill>
                <a:latin typeface="Times New Roman" panose="02020603050405020304" pitchFamily="18" charset="0"/>
                <a:cs typeface="Times New Roman" panose="02020603050405020304" pitchFamily="18" charset="0"/>
              </a:rPr>
              <a:t>Presented By</a:t>
            </a:r>
          </a:p>
          <a:p>
            <a:r>
              <a:rPr lang="en-IN" sz="2200" dirty="0" err="1">
                <a:latin typeface="Times New Roman" panose="02020603050405020304" pitchFamily="18" charset="0"/>
                <a:cs typeface="Times New Roman" panose="02020603050405020304" pitchFamily="18" charset="0"/>
              </a:rPr>
              <a:t>Akshay</a:t>
            </a:r>
            <a:r>
              <a:rPr lang="en-IN" sz="2200" dirty="0">
                <a:latin typeface="Times New Roman" panose="02020603050405020304" pitchFamily="18" charset="0"/>
                <a:cs typeface="Times New Roman" panose="02020603050405020304" pitchFamily="18" charset="0"/>
              </a:rPr>
              <a:t> Bhandarkar H (4SU19IS004) </a:t>
            </a:r>
          </a:p>
          <a:p>
            <a:r>
              <a:rPr lang="en-US" sz="2400" dirty="0">
                <a:solidFill>
                  <a:schemeClr val="tx1">
                    <a:lumMod val="75000"/>
                    <a:lumOff val="25000"/>
                  </a:schemeClr>
                </a:solidFill>
              </a:rPr>
              <a:t>Shreyas S </a:t>
            </a:r>
            <a:r>
              <a:rPr lang="en-US" sz="2400" dirty="0" err="1">
                <a:solidFill>
                  <a:schemeClr val="tx1">
                    <a:lumMod val="75000"/>
                    <a:lumOff val="25000"/>
                  </a:schemeClr>
                </a:solidFill>
              </a:rPr>
              <a:t>S</a:t>
            </a:r>
            <a:r>
              <a:rPr lang="en-US" sz="2400" dirty="0">
                <a:solidFill>
                  <a:schemeClr val="tx1">
                    <a:lumMod val="75000"/>
                    <a:lumOff val="25000"/>
                  </a:schemeClr>
                </a:solidFill>
              </a:rPr>
              <a:t> (4SU19IS024)</a:t>
            </a:r>
            <a:endParaRPr lang="en-IN" dirty="0">
              <a:latin typeface="Times New Roman" panose="02020603050405020304" pitchFamily="18" charset="0"/>
              <a:cs typeface="Times New Roman" panose="02020603050405020304" pitchFamily="18" charset="0"/>
            </a:endParaRPr>
          </a:p>
        </p:txBody>
      </p:sp>
      <p:sp>
        <p:nvSpPr>
          <p:cNvPr id="7" name="Subtitle 2"/>
          <p:cNvSpPr txBox="1"/>
          <p:nvPr/>
        </p:nvSpPr>
        <p:spPr>
          <a:xfrm>
            <a:off x="1264920" y="3389089"/>
            <a:ext cx="3606800" cy="1655762"/>
          </a:xfrm>
          <a:prstGeom prst="rect">
            <a:avLst/>
          </a:prstGeom>
        </p:spPr>
        <p:txBody>
          <a:bodyPr vert="horz" lIns="91440" tIns="45720" rIns="91440" bIns="4572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8" name="Subtitle 2"/>
          <p:cNvSpPr txBox="1"/>
          <p:nvPr/>
        </p:nvSpPr>
        <p:spPr>
          <a:xfrm>
            <a:off x="7825344" y="4027136"/>
            <a:ext cx="4064000" cy="1610428"/>
          </a:xfrm>
          <a:prstGeom prst="rect">
            <a:avLst/>
          </a:prstGeom>
        </p:spPr>
        <p:txBody>
          <a:bodyPr vert="horz" lIns="91440" tIns="45720" rIns="91440" bIns="4572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u="sng" dirty="0">
                <a:solidFill>
                  <a:schemeClr val="accent1">
                    <a:lumMod val="50000"/>
                  </a:schemeClr>
                </a:solidFill>
                <a:latin typeface="Times New Roman" panose="02020603050405020304" pitchFamily="18" charset="0"/>
                <a:cs typeface="Times New Roman" panose="02020603050405020304" pitchFamily="18" charset="0"/>
              </a:rPr>
              <a:t>Under the Guidance of</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Dr.</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Dharmanna</a:t>
            </a:r>
            <a:r>
              <a:rPr lang="en-IN" sz="2000" dirty="0">
                <a:latin typeface="Times New Roman" panose="02020603050405020304" pitchFamily="18" charset="0"/>
                <a:cs typeface="Times New Roman" panose="02020603050405020304" pitchFamily="18" charset="0"/>
              </a:rPr>
              <a:t> L</a:t>
            </a:r>
          </a:p>
          <a:p>
            <a:pPr>
              <a:lnSpc>
                <a:spcPct val="100000"/>
              </a:lnSpc>
              <a:spcBef>
                <a:spcPts val="0"/>
              </a:spcBef>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HoD</a:t>
            </a:r>
            <a:r>
              <a:rPr lang="en-IN" sz="2000" dirty="0">
                <a:latin typeface="Times New Roman" panose="02020603050405020304" pitchFamily="18" charset="0"/>
                <a:cs typeface="Times New Roman" panose="02020603050405020304" pitchFamily="18" charset="0"/>
              </a:rPr>
              <a:t> Information Science and Engineering</a:t>
            </a: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9" name="Rectangle 8"/>
          <p:cNvSpPr/>
          <p:nvPr/>
        </p:nvSpPr>
        <p:spPr>
          <a:xfrm>
            <a:off x="4386799" y="1497046"/>
            <a:ext cx="2829464" cy="46166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a:solidFill>
                  <a:schemeClr val="accent1">
                    <a:lumMod val="50000"/>
                  </a:schemeClr>
                </a:solidFill>
                <a:latin typeface="Times New Roman" panose="02020603050405020304" pitchFamily="18" charset="0"/>
                <a:cs typeface="Times New Roman" panose="02020603050405020304" pitchFamily="18" charset="0"/>
              </a:rPr>
              <a:t>A Presentation on</a:t>
            </a:r>
            <a:endParaRPr lang="en-IN" sz="2400" dirty="0"/>
          </a:p>
        </p:txBody>
      </p:sp>
      <p:pic>
        <p:nvPicPr>
          <p:cNvPr id="11" name="Picture 10"/>
          <p:cNvPicPr>
            <a:picLocks noChangeAspect="1"/>
          </p:cNvPicPr>
          <p:nvPr/>
        </p:nvPicPr>
        <p:blipFill>
          <a:blip r:embed="rId2">
            <a:duotone>
              <a:schemeClr val="accent5">
                <a:shade val="45000"/>
                <a:satMod val="135000"/>
              </a:schemeClr>
              <a:prstClr val="white"/>
            </a:duotone>
          </a:blip>
          <a:stretch>
            <a:fillRect/>
          </a:stretch>
        </p:blipFill>
        <p:spPr>
          <a:xfrm>
            <a:off x="776091" y="177289"/>
            <a:ext cx="1446478" cy="1390168"/>
          </a:xfrm>
          <a:prstGeom prst="rect">
            <a:avLst/>
          </a:prstGeom>
          <a:solidFill>
            <a:schemeClr val="bg1">
              <a:lumMod val="85000"/>
            </a:schemeClr>
          </a:solidFill>
        </p:spPr>
      </p:pic>
    </p:spTree>
    <p:extLst>
      <p:ext uri="{BB962C8B-B14F-4D97-AF65-F5344CB8AC3E}">
        <p14:creationId xmlns:p14="http://schemas.microsoft.com/office/powerpoint/2010/main" val="3791982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7AFF4-0FB8-AE97-2822-F820D2C27FB8}"/>
              </a:ext>
            </a:extLst>
          </p:cNvPr>
          <p:cNvSpPr>
            <a:spLocks noGrp="1"/>
          </p:cNvSpPr>
          <p:nvPr>
            <p:ph type="title"/>
          </p:nvPr>
        </p:nvSpPr>
        <p:spPr/>
        <p:txBody>
          <a:bodyPr/>
          <a:lstStyle/>
          <a:p>
            <a:pPr algn="ctr"/>
            <a:r>
              <a:rPr lang="en-US" b="1" dirty="0"/>
              <a:t>Introduction</a:t>
            </a:r>
            <a:endParaRPr lang="en-IN" b="1" dirty="0"/>
          </a:p>
        </p:txBody>
      </p:sp>
      <p:sp>
        <p:nvSpPr>
          <p:cNvPr id="3" name="Content Placeholder 2">
            <a:extLst>
              <a:ext uri="{FF2B5EF4-FFF2-40B4-BE49-F238E27FC236}">
                <a16:creationId xmlns:a16="http://schemas.microsoft.com/office/drawing/2014/main" id="{58B9FCF3-A74C-7C57-E705-8D2AE2C983AC}"/>
              </a:ext>
            </a:extLst>
          </p:cNvPr>
          <p:cNvSpPr>
            <a:spLocks noGrp="1"/>
          </p:cNvSpPr>
          <p:nvPr>
            <p:ph idx="1"/>
          </p:nvPr>
        </p:nvSpPr>
        <p:spPr/>
        <p:txBody>
          <a:bodyPr/>
          <a:lstStyle/>
          <a:p>
            <a:r>
              <a:rPr lang="en-US" dirty="0"/>
              <a:t>Hotel Management System is robust, integrated technology.</a:t>
            </a:r>
          </a:p>
          <a:p>
            <a:r>
              <a:rPr lang="en-US" dirty="0"/>
              <a:t>It deals with the maintenance of rooms and other details in the hotels.</a:t>
            </a:r>
          </a:p>
          <a:p>
            <a:r>
              <a:rPr lang="en-US" dirty="0"/>
              <a:t>It is a user friendly application for workers at hotel which reduces the burden and helps to manage all sections of the business like room management and billing etc., which improve the processing efficiency.</a:t>
            </a:r>
          </a:p>
          <a:p>
            <a:r>
              <a:rPr lang="en-US" dirty="0"/>
              <a:t>This will enhance the efficiency of processing work and ease traveler's convenience.</a:t>
            </a:r>
          </a:p>
          <a:p>
            <a:r>
              <a:rPr lang="en-US" dirty="0"/>
              <a:t>It deals with the automating tasks of maintaining of records.</a:t>
            </a:r>
            <a:endParaRPr lang="en-IN" dirty="0"/>
          </a:p>
        </p:txBody>
      </p:sp>
    </p:spTree>
    <p:extLst>
      <p:ext uri="{BB962C8B-B14F-4D97-AF65-F5344CB8AC3E}">
        <p14:creationId xmlns:p14="http://schemas.microsoft.com/office/powerpoint/2010/main" val="1517505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6D637-5D37-0C93-CE50-1DB920ACAEDC}"/>
              </a:ext>
            </a:extLst>
          </p:cNvPr>
          <p:cNvSpPr>
            <a:spLocks noGrp="1"/>
          </p:cNvSpPr>
          <p:nvPr>
            <p:ph type="title"/>
          </p:nvPr>
        </p:nvSpPr>
        <p:spPr/>
        <p:txBody>
          <a:bodyPr/>
          <a:lstStyle/>
          <a:p>
            <a:pPr algn="ctr"/>
            <a:r>
              <a:rPr lang="en-IN" b="1" dirty="0"/>
              <a:t>Problem Definition</a:t>
            </a:r>
          </a:p>
        </p:txBody>
      </p:sp>
      <p:sp>
        <p:nvSpPr>
          <p:cNvPr id="3" name="Content Placeholder 2">
            <a:extLst>
              <a:ext uri="{FF2B5EF4-FFF2-40B4-BE49-F238E27FC236}">
                <a16:creationId xmlns:a16="http://schemas.microsoft.com/office/drawing/2014/main" id="{44F16FDE-BD10-ADE3-CA2A-0558B726CA0F}"/>
              </a:ext>
            </a:extLst>
          </p:cNvPr>
          <p:cNvSpPr>
            <a:spLocks noGrp="1"/>
          </p:cNvSpPr>
          <p:nvPr>
            <p:ph idx="1"/>
          </p:nvPr>
        </p:nvSpPr>
        <p:spPr/>
        <p:txBody>
          <a:bodyPr>
            <a:normAutofit lnSpcReduction="10000"/>
          </a:bodyPr>
          <a:lstStyle/>
          <a:p>
            <a:r>
              <a:rPr lang="en-US" dirty="0"/>
              <a:t>Hotel management has kept paper record in filing cabinets.</a:t>
            </a:r>
          </a:p>
          <a:p>
            <a:r>
              <a:rPr lang="en-US" dirty="0"/>
              <a:t>Managing a very large hotel with records on papers will be tedious and difficult to keep track of.</a:t>
            </a:r>
          </a:p>
          <a:p>
            <a:r>
              <a:rPr lang="en-US" dirty="0"/>
              <a:t>Details regarding to the rooms available and stayers information summaries needs to be recorded based on the categories and their functions.</a:t>
            </a:r>
          </a:p>
          <a:p>
            <a:r>
              <a:rPr lang="en-US" dirty="0"/>
              <a:t>Paper works are hard to maintain and modifications are difficult.</a:t>
            </a:r>
          </a:p>
          <a:p>
            <a:r>
              <a:rPr lang="en-US" dirty="0"/>
              <a:t>This project work aims to provide searching, deleting, modifying, printing receipts, daily transaction summaries of rooms booked and customers hence providing solution to the earlier stated problems.</a:t>
            </a:r>
            <a:endParaRPr lang="en-IN" dirty="0"/>
          </a:p>
        </p:txBody>
      </p:sp>
    </p:spTree>
    <p:extLst>
      <p:ext uri="{BB962C8B-B14F-4D97-AF65-F5344CB8AC3E}">
        <p14:creationId xmlns:p14="http://schemas.microsoft.com/office/powerpoint/2010/main" val="2444247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B8373-1210-C29C-916D-E175FEC6F783}"/>
              </a:ext>
            </a:extLst>
          </p:cNvPr>
          <p:cNvSpPr>
            <a:spLocks noGrp="1"/>
          </p:cNvSpPr>
          <p:nvPr>
            <p:ph type="title"/>
          </p:nvPr>
        </p:nvSpPr>
        <p:spPr/>
        <p:txBody>
          <a:bodyPr/>
          <a:lstStyle/>
          <a:p>
            <a:pPr algn="ctr"/>
            <a:r>
              <a:rPr lang="en-IN" b="1" dirty="0"/>
              <a:t>Requirements Specification</a:t>
            </a:r>
          </a:p>
        </p:txBody>
      </p:sp>
      <p:sp>
        <p:nvSpPr>
          <p:cNvPr id="3" name="Content Placeholder 2">
            <a:extLst>
              <a:ext uri="{FF2B5EF4-FFF2-40B4-BE49-F238E27FC236}">
                <a16:creationId xmlns:a16="http://schemas.microsoft.com/office/drawing/2014/main" id="{7B8D20B3-66D7-A4D2-AD25-B6ACB3380133}"/>
              </a:ext>
            </a:extLst>
          </p:cNvPr>
          <p:cNvSpPr>
            <a:spLocks noGrp="1"/>
          </p:cNvSpPr>
          <p:nvPr>
            <p:ph idx="1"/>
          </p:nvPr>
        </p:nvSpPr>
        <p:spPr/>
        <p:txBody>
          <a:bodyPr>
            <a:normAutofit fontScale="92500" lnSpcReduction="20000"/>
          </a:bodyPr>
          <a:lstStyle/>
          <a:p>
            <a:r>
              <a:rPr lang="en-IN" b="1" dirty="0"/>
              <a:t>Hardware Specification</a:t>
            </a:r>
          </a:p>
          <a:p>
            <a:r>
              <a:rPr lang="en-US" dirty="0"/>
              <a:t>Processor : Any Processor more than 500 MHz</a:t>
            </a:r>
          </a:p>
          <a:p>
            <a:r>
              <a:rPr lang="en-IN" dirty="0"/>
              <a:t>RAM : 2GB</a:t>
            </a:r>
          </a:p>
          <a:p>
            <a:r>
              <a:rPr lang="en-US" dirty="0"/>
              <a:t>Hard Disk : 500GB</a:t>
            </a:r>
          </a:p>
          <a:p>
            <a:r>
              <a:rPr lang="en-US" dirty="0"/>
              <a:t>Input Device : Standard Keyboard and Mouse</a:t>
            </a:r>
          </a:p>
          <a:p>
            <a:r>
              <a:rPr lang="en-IN" dirty="0"/>
              <a:t>Output Device : Monitor</a:t>
            </a:r>
            <a:endParaRPr lang="en-US" dirty="0"/>
          </a:p>
          <a:p>
            <a:r>
              <a:rPr lang="en-IN" b="1" dirty="0"/>
              <a:t>Software Specification</a:t>
            </a:r>
          </a:p>
          <a:p>
            <a:r>
              <a:rPr lang="en-IN" dirty="0"/>
              <a:t>Programming Language : C++</a:t>
            </a:r>
          </a:p>
          <a:p>
            <a:r>
              <a:rPr lang="en-IN" dirty="0"/>
              <a:t>IDE : Visual Studio Code</a:t>
            </a:r>
          </a:p>
          <a:p>
            <a:r>
              <a:rPr lang="en-IN" dirty="0"/>
              <a:t>Operating System : Windows</a:t>
            </a:r>
          </a:p>
        </p:txBody>
      </p:sp>
    </p:spTree>
    <p:extLst>
      <p:ext uri="{BB962C8B-B14F-4D97-AF65-F5344CB8AC3E}">
        <p14:creationId xmlns:p14="http://schemas.microsoft.com/office/powerpoint/2010/main" val="1620856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5B1B0-F2EF-784A-ED00-43BAA9D91E9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7634993-9608-C342-A214-01FE808082E1}"/>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8645444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274</Words>
  <Application>Microsoft Office PowerPoint</Application>
  <PresentationFormat>Widescreen</PresentationFormat>
  <Paragraphs>32</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Office Theme</vt:lpstr>
      <vt:lpstr>HOTEL MANAGEMENT SYSTEM</vt:lpstr>
      <vt:lpstr>Introduction</vt:lpstr>
      <vt:lpstr>Problem Definition</vt:lpstr>
      <vt:lpstr>Requirements Specification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MANAGEMENT SYSTEM</dc:title>
  <dc:creator>Shreyas S S</dc:creator>
  <cp:lastModifiedBy>Shreyas S S</cp:lastModifiedBy>
  <cp:revision>6</cp:revision>
  <dcterms:created xsi:type="dcterms:W3CDTF">2022-05-30T13:06:31Z</dcterms:created>
  <dcterms:modified xsi:type="dcterms:W3CDTF">2022-05-30T13:25:10Z</dcterms:modified>
</cp:coreProperties>
</file>