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alibri Light" panose="020F0302020204030204" pitchFamily="34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629D-CBC2-47FE-AECD-8D4670DC3F6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13F5-CDBC-4CCC-9F94-A05C8F4D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1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629D-CBC2-47FE-AECD-8D4670DC3F6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13F5-CDBC-4CCC-9F94-A05C8F4D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629D-CBC2-47FE-AECD-8D4670DC3F6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13F5-CDBC-4CCC-9F94-A05C8F4D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9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629D-CBC2-47FE-AECD-8D4670DC3F6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13F5-CDBC-4CCC-9F94-A05C8F4D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0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629D-CBC2-47FE-AECD-8D4670DC3F6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13F5-CDBC-4CCC-9F94-A05C8F4D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4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629D-CBC2-47FE-AECD-8D4670DC3F6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13F5-CDBC-4CCC-9F94-A05C8F4D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6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629D-CBC2-47FE-AECD-8D4670DC3F6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13F5-CDBC-4CCC-9F94-A05C8F4D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3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629D-CBC2-47FE-AECD-8D4670DC3F6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13F5-CDBC-4CCC-9F94-A05C8F4D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5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629D-CBC2-47FE-AECD-8D4670DC3F6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13F5-CDBC-4CCC-9F94-A05C8F4D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9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629D-CBC2-47FE-AECD-8D4670DC3F6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13F5-CDBC-4CCC-9F94-A05C8F4D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6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629D-CBC2-47FE-AECD-8D4670DC3F6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13F5-CDBC-4CCC-9F94-A05C8F4D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3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8629D-CBC2-47FE-AECD-8D4670DC3F6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213F5-CDBC-4CCC-9F94-A05C8F4D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2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Complaint Management System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39" y="1825625"/>
            <a:ext cx="6505322" cy="4351338"/>
          </a:xfrm>
        </p:spPr>
      </p:pic>
    </p:spTree>
    <p:extLst>
      <p:ext uri="{BB962C8B-B14F-4D97-AF65-F5344CB8AC3E}">
        <p14:creationId xmlns:p14="http://schemas.microsoft.com/office/powerpoint/2010/main" val="146726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Sub-SBU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355590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Gender of Complainant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60199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Gender of Respondent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3581243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Designation of Complainant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649056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Designation of Respondent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3902272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Mode of Complaint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902120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Ageing/Case Closure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17431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Index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39" y="1825625"/>
            <a:ext cx="6505322" cy="4351338"/>
          </a:xfrm>
        </p:spPr>
      </p:pic>
    </p:spTree>
    <p:extLst>
      <p:ext uri="{BB962C8B-B14F-4D97-AF65-F5344CB8AC3E}">
        <p14:creationId xmlns:p14="http://schemas.microsoft.com/office/powerpoint/2010/main" val="397648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Case Type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35443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Category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44503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Sub-Category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77757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Region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362630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Office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27963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LOS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89072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SBU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325419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 Light</vt:lpstr>
      <vt:lpstr>Calibri</vt:lpstr>
      <vt:lpstr>Arial</vt:lpstr>
      <vt:lpstr>Office Theme</vt:lpstr>
      <vt:lpstr>Complaint Management System</vt:lpstr>
      <vt:lpstr>Index</vt:lpstr>
      <vt:lpstr>                     Case Type</vt:lpstr>
      <vt:lpstr>                     Category Wise</vt:lpstr>
      <vt:lpstr>                     Sub-Category wise</vt:lpstr>
      <vt:lpstr>                      Region wise</vt:lpstr>
      <vt:lpstr>                     Office wise</vt:lpstr>
      <vt:lpstr>                     LOS wise</vt:lpstr>
      <vt:lpstr>                     SBU wise</vt:lpstr>
      <vt:lpstr>                     Sub-SBU wise</vt:lpstr>
      <vt:lpstr>                     Gender of Complainant</vt:lpstr>
      <vt:lpstr>                     Gender of Respondent</vt:lpstr>
      <vt:lpstr>                     Designation of Complainant</vt:lpstr>
      <vt:lpstr>                     Designation of Respondent</vt:lpstr>
      <vt:lpstr>                     Mode of Complaint</vt:lpstr>
      <vt:lpstr>                     Ageing/Case Closure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Complaint Management System</dc:title>
  <dc:creator>Admin</dc:creator>
  <cp:lastModifiedBy>Admin</cp:lastModifiedBy>
  <cp:revision>1</cp:revision>
  <dcterms:created xsi:type="dcterms:W3CDTF">2021-01-21T12:45:43Z</dcterms:created>
  <dcterms:modified xsi:type="dcterms:W3CDTF">2021-01-21T12:45:46Z</dcterms:modified>
</cp:coreProperties>
</file>