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2B302-B7FD-44BB-B8EE-C010700018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4841-E0CC-4316-9E07-C9DBB476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272967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61151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31514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0956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92701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4567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6341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8339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87310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5466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6670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Region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46338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74946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16326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70562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Calibri</vt:lpstr>
      <vt:lpstr>Arial</vt:lpstr>
      <vt:lpstr>Office Theme</vt:lpstr>
      <vt:lpstr>          Complaint Management System</vt:lpstr>
      <vt:lpstr>                           Index</vt:lpstr>
      <vt:lpstr>                       Case Type</vt:lpstr>
      <vt:lpstr>                       Category wise</vt:lpstr>
      <vt:lpstr>                       Sub-Category wise</vt:lpstr>
      <vt:lpstr>                       Region wise</vt:lpstr>
      <vt:lpstr>                       Office wise</vt:lpstr>
      <vt:lpstr>                       LOS wise</vt:lpstr>
      <vt:lpstr>                       SBU wise</vt:lpstr>
      <vt:lpstr>                       Sub-SBU wise</vt:lpstr>
      <vt:lpstr>                       Gender of Complainant</vt:lpstr>
      <vt:lpstr>                       Gender of Respondent</vt:lpstr>
      <vt:lpstr>                       Designation of Complainant</vt:lpstr>
      <vt:lpstr>                       Designation of Respondent</vt:lpstr>
      <vt:lpstr>                       Mode of Complaint</vt:lpstr>
      <vt:lpstr>                       Ageing/Case 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Admin</dc:creator>
  <cp:lastModifiedBy>Admin</cp:lastModifiedBy>
  <cp:revision>1</cp:revision>
  <dcterms:created xsi:type="dcterms:W3CDTF">2021-01-21T13:48:37Z</dcterms:created>
  <dcterms:modified xsi:type="dcterms:W3CDTF">2021-01-21T13:48:40Z</dcterms:modified>
</cp:coreProperties>
</file>