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6C8-7905-40A9-880C-FBEBD0C78D1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971A-A09A-4D06-93AC-11BE694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2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6C8-7905-40A9-880C-FBEBD0C78D1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971A-A09A-4D06-93AC-11BE694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2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6C8-7905-40A9-880C-FBEBD0C78D1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971A-A09A-4D06-93AC-11BE694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0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6C8-7905-40A9-880C-FBEBD0C78D1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971A-A09A-4D06-93AC-11BE694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6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6C8-7905-40A9-880C-FBEBD0C78D1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971A-A09A-4D06-93AC-11BE694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6C8-7905-40A9-880C-FBEBD0C78D1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971A-A09A-4D06-93AC-11BE694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7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6C8-7905-40A9-880C-FBEBD0C78D1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971A-A09A-4D06-93AC-11BE694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6C8-7905-40A9-880C-FBEBD0C78D1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971A-A09A-4D06-93AC-11BE694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1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6C8-7905-40A9-880C-FBEBD0C78D1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971A-A09A-4D06-93AC-11BE694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6C8-7905-40A9-880C-FBEBD0C78D1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971A-A09A-4D06-93AC-11BE694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36C8-7905-40A9-880C-FBEBD0C78D1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971A-A09A-4D06-93AC-11BE694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36C8-7905-40A9-880C-FBEBD0C78D1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971A-A09A-4D06-93AC-11BE69476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39" y="1825625"/>
            <a:ext cx="6505322" cy="4351338"/>
          </a:xfrm>
        </p:spPr>
      </p:pic>
    </p:spTree>
    <p:extLst>
      <p:ext uri="{BB962C8B-B14F-4D97-AF65-F5344CB8AC3E}">
        <p14:creationId xmlns:p14="http://schemas.microsoft.com/office/powerpoint/2010/main" val="179670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12636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26162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5081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10714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47091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22230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42038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demo ppt is created by powerpoint using C#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07204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22180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56755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 Region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50022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70848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0527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72162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Calibri</vt:lpstr>
      <vt:lpstr>Arial</vt:lpstr>
      <vt:lpstr>Office Theme</vt:lpstr>
      <vt:lpstr>          Complaint Management System</vt:lpstr>
      <vt:lpstr>                           Index</vt:lpstr>
      <vt:lpstr>                       Case Type</vt:lpstr>
      <vt:lpstr>                       Category Wise</vt:lpstr>
      <vt:lpstr>                       Sub-Category wise</vt:lpstr>
      <vt:lpstr>                        Region wise</vt:lpstr>
      <vt:lpstr>                       Office wise</vt:lpstr>
      <vt:lpstr>                       LOS wise</vt:lpstr>
      <vt:lpstr>                       SBU wise</vt:lpstr>
      <vt:lpstr>                       Sub-SBU wise</vt:lpstr>
      <vt:lpstr>                       Gender of Complainant</vt:lpstr>
      <vt:lpstr>                       Gender of Respondent</vt:lpstr>
      <vt:lpstr>                       Designation of Complainant</vt:lpstr>
      <vt:lpstr>                       Designation of Respondent</vt:lpstr>
      <vt:lpstr>                       Mode of Complaint</vt:lpstr>
      <vt:lpstr>                       Ageing/Case Closure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Admin</dc:creator>
  <cp:lastModifiedBy>Admin</cp:lastModifiedBy>
  <cp:revision>1</cp:revision>
  <dcterms:created xsi:type="dcterms:W3CDTF">2021-01-21T13:11:10Z</dcterms:created>
  <dcterms:modified xsi:type="dcterms:W3CDTF">2021-01-21T13:11:13Z</dcterms:modified>
</cp:coreProperties>
</file>