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CF35-9521-4B39-9D04-C61D603B647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E515C-5A22-4434-B0F4-C46C54E3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demo ppt is created by powerpoint using C#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E515C-5A22-4434-B0F4-C46C54E3A2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5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4645-F7FD-442D-A132-CB8A6B803AF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5DFE-3999-4C2D-AD41-A3A5ECCF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19131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696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28158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3384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87278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9952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3500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3117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7329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2684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55691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0085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811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2579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01091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Complaint Management System</vt:lpstr>
      <vt:lpstr>                        Index</vt:lpstr>
      <vt:lpstr>                     Case Type</vt:lpstr>
      <vt:lpstr>                     Category Wise</vt:lpstr>
      <vt:lpstr>                     Sub-Category wise</vt:lpstr>
      <vt:lpstr>                      Region wise</vt:lpstr>
      <vt:lpstr>                     Office wise</vt:lpstr>
      <vt:lpstr>                     LOS wise</vt:lpstr>
      <vt:lpstr>                     SBU wise</vt:lpstr>
      <vt:lpstr>                     Sub-SBU wise</vt:lpstr>
      <vt:lpstr>                     Gender of Complainant</vt:lpstr>
      <vt:lpstr>                     Gender of Respondent</vt:lpstr>
      <vt:lpstr>                     Designation of Complainant</vt:lpstr>
      <vt:lpstr>                     Designation of Respondent</vt:lpstr>
      <vt:lpstr>                     Mode of Complaint</vt:lpstr>
      <vt:lpstr>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Complaint Management System</dc:title>
  <dc:creator>Admin</dc:creator>
  <cp:lastModifiedBy>Admin</cp:lastModifiedBy>
  <cp:revision>1</cp:revision>
  <dcterms:created xsi:type="dcterms:W3CDTF">2021-01-21T12:52:04Z</dcterms:created>
  <dcterms:modified xsi:type="dcterms:W3CDTF">2021-01-21T12:52:07Z</dcterms:modified>
</cp:coreProperties>
</file>