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CA04-ACA3-4448-8F33-73B9F922B6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AED-E303-44E9-9D7A-85FE44B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CA04-ACA3-4448-8F33-73B9F922B6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AED-E303-44E9-9D7A-85FE44B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4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CA04-ACA3-4448-8F33-73B9F922B6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AED-E303-44E9-9D7A-85FE44B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CA04-ACA3-4448-8F33-73B9F922B6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AED-E303-44E9-9D7A-85FE44B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CA04-ACA3-4448-8F33-73B9F922B6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AED-E303-44E9-9D7A-85FE44B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CA04-ACA3-4448-8F33-73B9F922B6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AED-E303-44E9-9D7A-85FE44B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CA04-ACA3-4448-8F33-73B9F922B6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AED-E303-44E9-9D7A-85FE44B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CA04-ACA3-4448-8F33-73B9F922B6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AED-E303-44E9-9D7A-85FE44B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CA04-ACA3-4448-8F33-73B9F922B6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AED-E303-44E9-9D7A-85FE44B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CA04-ACA3-4448-8F33-73B9F922B6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AED-E303-44E9-9D7A-85FE44B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CA04-ACA3-4448-8F33-73B9F922B6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3AED-E303-44E9-9D7A-85FE44B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4CA04-ACA3-4448-8F33-73B9F922B66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3AED-E303-44E9-9D7A-85FE44B1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1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39" y="1825625"/>
            <a:ext cx="6505322" cy="4351338"/>
          </a:xfrm>
        </p:spPr>
      </p:pic>
    </p:spTree>
    <p:extLst>
      <p:ext uri="{BB962C8B-B14F-4D97-AF65-F5344CB8AC3E}">
        <p14:creationId xmlns:p14="http://schemas.microsoft.com/office/powerpoint/2010/main" val="75081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91443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70740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40477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9718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19233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13078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60543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 Case Typ e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69381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55912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424838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 Region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57957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53754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2544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26590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Calibri</vt:lpstr>
      <vt:lpstr>Arial</vt:lpstr>
      <vt:lpstr>Office Theme</vt:lpstr>
      <vt:lpstr>          Complaint Management System</vt:lpstr>
      <vt:lpstr>                           Index</vt:lpstr>
      <vt:lpstr>                       Case Type</vt:lpstr>
      <vt:lpstr>                       Category Wise</vt:lpstr>
      <vt:lpstr>                       Sub-Category wise</vt:lpstr>
      <vt:lpstr>                        Region wise</vt:lpstr>
      <vt:lpstr>                       Office wise</vt:lpstr>
      <vt:lpstr>                       LOS wise</vt:lpstr>
      <vt:lpstr>                       SBU wise</vt:lpstr>
      <vt:lpstr>                       Sub-SBU wise</vt:lpstr>
      <vt:lpstr>                       Gender of Complainant</vt:lpstr>
      <vt:lpstr>                       Gender of Respondent</vt:lpstr>
      <vt:lpstr>                       Designation of Complainant</vt:lpstr>
      <vt:lpstr>                       Designation of Respondent</vt:lpstr>
      <vt:lpstr>                       Mode of Complaint</vt:lpstr>
      <vt:lpstr>                       Ageing/Case Closure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Admin</dc:creator>
  <cp:lastModifiedBy>Admin</cp:lastModifiedBy>
  <cp:revision>1</cp:revision>
  <dcterms:created xsi:type="dcterms:W3CDTF">2021-01-21T13:39:33Z</dcterms:created>
  <dcterms:modified xsi:type="dcterms:W3CDTF">2021-01-21T13:39:36Z</dcterms:modified>
</cp:coreProperties>
</file>