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heading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Region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Presentation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HP</dc:creator>
  <cp:lastModifiedBy>HP</cp:lastModifiedBy>
  <cp:revision>1</cp:revision>
  <dcterms:created xsi:type="dcterms:W3CDTF">2021-04-08T06:49:07Z</dcterms:created>
  <dcterms:modified xsi:type="dcterms:W3CDTF">2021-04-08T06:49:07Z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