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6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D7FE-E833-4695-9F03-79AD2529C4DC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0DE04-9AF4-4CDA-A78A-A27355198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402630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2751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19607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0683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45043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74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3356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1652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 goes here
You can add text
Item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4486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7181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028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2360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5108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54927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735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2021-01-21T13:13:43Z</dcterms:created>
  <dcterms:modified xsi:type="dcterms:W3CDTF">2021-01-21T13:13:46Z</dcterms:modified>
</cp:coreProperties>
</file>