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5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7C80-13BE-4236-ADDC-A8E5AB89CE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D687-3720-497A-B5BD-A18963D6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224398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66212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55372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07860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09120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56459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79118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76382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65215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88788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53033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409028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7449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32244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64627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Calibri</vt:lpstr>
      <vt:lpstr>Office Theme</vt:lpstr>
      <vt:lpstr>          Complaint Management System</vt:lpstr>
      <vt:lpstr>                           Index</vt:lpstr>
      <vt:lpstr>                       Case Type</vt:lpstr>
      <vt:lpstr>                       Category Wise</vt:lpstr>
      <vt:lpstr>                       Sub-Category wise</vt:lpstr>
      <vt:lpstr>                        Region wise</vt:lpstr>
      <vt:lpstr>                       Office wise</vt:lpstr>
      <vt:lpstr>                       LOS wise</vt:lpstr>
      <vt:lpstr>                       SBU wise</vt:lpstr>
      <vt:lpstr>                       Sub-SBU wise</vt:lpstr>
      <vt:lpstr>                       Gender of Complainant</vt:lpstr>
      <vt:lpstr>                       Gender of Respondent</vt:lpstr>
      <vt:lpstr>                       Designation of Complainant</vt:lpstr>
      <vt:lpstr>                       Designation of Respondent</vt:lpstr>
      <vt:lpstr>                       Mode of Complaint</vt:lpstr>
      <vt:lpstr>                       Ageing/Case 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Admin</dc:creator>
  <cp:lastModifiedBy>Admin</cp:lastModifiedBy>
  <cp:revision>1</cp:revision>
  <dcterms:created xsi:type="dcterms:W3CDTF">2021-04-08T06:35:24Z</dcterms:created>
  <dcterms:modified xsi:type="dcterms:W3CDTF">2021-04-08T06:35:28Z</dcterms:modified>
</cp:coreProperties>
</file>