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Calibri Light" panose="020F0302020204030204" pitchFamily="34" charset="0"/>
      <p:regular r:id="rId18"/>
      <p: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C45B-9FD3-4C42-9672-A21E6723137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7F6A-C712-4867-A9DE-93AEE9ACE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6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C45B-9FD3-4C42-9672-A21E6723137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7F6A-C712-4867-A9DE-93AEE9ACE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7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C45B-9FD3-4C42-9672-A21E6723137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7F6A-C712-4867-A9DE-93AEE9ACE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9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C45B-9FD3-4C42-9672-A21E6723137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7F6A-C712-4867-A9DE-93AEE9ACE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0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C45B-9FD3-4C42-9672-A21E6723137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7F6A-C712-4867-A9DE-93AEE9ACE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5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C45B-9FD3-4C42-9672-A21E6723137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7F6A-C712-4867-A9DE-93AEE9ACE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3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C45B-9FD3-4C42-9672-A21E6723137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7F6A-C712-4867-A9DE-93AEE9ACE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2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C45B-9FD3-4C42-9672-A21E6723137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7F6A-C712-4867-A9DE-93AEE9ACE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4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C45B-9FD3-4C42-9672-A21E6723137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7F6A-C712-4867-A9DE-93AEE9ACE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2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C45B-9FD3-4C42-9672-A21E6723137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7F6A-C712-4867-A9DE-93AEE9ACE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4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C45B-9FD3-4C42-9672-A21E6723137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7F6A-C712-4867-A9DE-93AEE9ACE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8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3C45B-9FD3-4C42-9672-A21E6723137A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67F6A-C712-4867-A9DE-93AEE9ACE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1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Complaint Management System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339" y="1825625"/>
            <a:ext cx="6505322" cy="4351338"/>
          </a:xfrm>
        </p:spPr>
      </p:pic>
    </p:spTree>
    <p:extLst>
      <p:ext uri="{BB962C8B-B14F-4D97-AF65-F5344CB8AC3E}">
        <p14:creationId xmlns:p14="http://schemas.microsoft.com/office/powerpoint/2010/main" val="3870394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Sub-SBU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2698892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Gender of Complainant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241470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Gender of Respondent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3815020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Designation of Complainant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3450464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Designation of Respondent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1970036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Mode of Complaint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3579585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Ageing/Case Closure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74810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    Index</a:t>
            </a:r>
            <a:endParaRPr lang="en-US" sz="400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mtClean="0"/>
              <a:t> Case Type 
 Category wise 
 Sub-Category wise 
 Region wise 
 Office wise 
 LOS wise 
 SBU wise 
 Sub-SBU wise 
 Gender of Complainant 
 Gender of Respondent 
 Designation of Complainant 
 Designation of Respondent 
 Mode of Complaint 
 Ageing/Case Closure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5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Case Type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110342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Category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202418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Sub-Category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1308940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 Region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72644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Office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1163397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LOS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415738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>
                <a:latin typeface="Arial" panose="020B0604020202020204" pitchFamily="34" charset="0"/>
              </a:rPr>
              <a:t>                       SBU wise</a:t>
            </a:r>
            <a:endParaRPr lang="en-US" sz="4000">
              <a:latin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2563019"/>
            <a:ext cx="5753100" cy="2876550"/>
          </a:xfrm>
        </p:spPr>
      </p:pic>
    </p:spTree>
    <p:extLst>
      <p:ext uri="{BB962C8B-B14F-4D97-AF65-F5344CB8AC3E}">
        <p14:creationId xmlns:p14="http://schemas.microsoft.com/office/powerpoint/2010/main" val="2173898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 Light</vt:lpstr>
      <vt:lpstr>Calibri</vt:lpstr>
      <vt:lpstr>Office Theme</vt:lpstr>
      <vt:lpstr>          Complaint Management System</vt:lpstr>
      <vt:lpstr>                           Index</vt:lpstr>
      <vt:lpstr>                       Case Type</vt:lpstr>
      <vt:lpstr>                       Category Wise</vt:lpstr>
      <vt:lpstr>                       Sub-Category wise</vt:lpstr>
      <vt:lpstr>                        Region wise</vt:lpstr>
      <vt:lpstr>                       Office wise</vt:lpstr>
      <vt:lpstr>                       LOS wise</vt:lpstr>
      <vt:lpstr>                       SBU wise</vt:lpstr>
      <vt:lpstr>                       Sub-SBU wise</vt:lpstr>
      <vt:lpstr>                       Gender of Complainant</vt:lpstr>
      <vt:lpstr>                       Gender of Respondent</vt:lpstr>
      <vt:lpstr>                       Designation of Complainant</vt:lpstr>
      <vt:lpstr>                       Designation of Respondent</vt:lpstr>
      <vt:lpstr>                       Mode of Complaint</vt:lpstr>
      <vt:lpstr>                       Ageing/Case Closure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Complaint Management System</dc:title>
  <dc:creator>Admin</dc:creator>
  <cp:lastModifiedBy>Admin</cp:lastModifiedBy>
  <cp:revision>1</cp:revision>
  <dcterms:created xsi:type="dcterms:W3CDTF">2021-04-08T06:24:16Z</dcterms:created>
  <dcterms:modified xsi:type="dcterms:W3CDTF">2021-04-08T06:24:19Z</dcterms:modified>
</cp:coreProperties>
</file>