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          Complaint Management System</a:t>
            </a:r>
            <a:endParaRPr lang="en-US" sz="4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ppt_heading_im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25625"/>
            <a:ext cx="10515600" cy="435102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                       Sub-SBU wise</a:t>
            </a:r>
            <a:endParaRPr lang="en-US" sz="4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25625"/>
            <a:ext cx="10515600" cy="435102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                       Gender of Complainant</a:t>
            </a:r>
            <a:endParaRPr lang="en-US" sz="4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25625"/>
            <a:ext cx="10515600" cy="435102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                       Gender of Respondent</a:t>
            </a:r>
            <a:endParaRPr lang="en-US" sz="4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25625"/>
            <a:ext cx="10515600" cy="435102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                       Designation of Complainant</a:t>
            </a:r>
            <a:endParaRPr lang="en-US" sz="4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25625"/>
            <a:ext cx="10515600" cy="435102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                       Designation of Respondent</a:t>
            </a:r>
            <a:endParaRPr lang="en-US" sz="4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25625"/>
            <a:ext cx="10515600" cy="435102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                       Mode of Complaint</a:t>
            </a:r>
            <a:endParaRPr lang="en-US" sz="4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25625"/>
            <a:ext cx="10515600" cy="435102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                       Ageing/Case Closure</a:t>
            </a:r>
            <a:endParaRPr lang="en-US" sz="4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25625"/>
            <a:ext cx="10515600" cy="43510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                           Index</a:t>
            </a:r>
            <a:endParaRPr lang="en-US" sz="4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 Case Type 
 Category wise 
 Sub-Category wise 
 Region wise 
 Office wise 
 LOS wise 
 SBU wise 
 Sub-SBU wise 
 Gender of Complainant 
 Gender of Respondent 
 Designation of Complainant 
 Designation of Respondent 
 Mode of Complaint 
 Ageing/Case Closure 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                       Case Type</a:t>
            </a:r>
            <a:endParaRPr lang="en-US" sz="4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25625"/>
            <a:ext cx="10515600" cy="43510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                       Category Wise</a:t>
            </a:r>
            <a:endParaRPr lang="en-US" sz="4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25625"/>
            <a:ext cx="10515600" cy="43510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                       Sub-Category wise</a:t>
            </a:r>
            <a:endParaRPr lang="en-US" sz="4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25625"/>
            <a:ext cx="10515600" cy="43510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                        Region wise</a:t>
            </a:r>
            <a:endParaRPr lang="en-US" sz="4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25625"/>
            <a:ext cx="10515600" cy="43510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                       Office wise</a:t>
            </a:r>
            <a:endParaRPr lang="en-US" sz="4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25625"/>
            <a:ext cx="10515600" cy="43510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                       LOS wise</a:t>
            </a:r>
            <a:endParaRPr lang="en-US" sz="4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25625"/>
            <a:ext cx="10515600" cy="43510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                       SBU wise</a:t>
            </a:r>
            <a:endParaRPr lang="en-US" sz="4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25625"/>
            <a:ext cx="10515600" cy="43510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867</Words>
  <Application>WPS Presentation</Application>
  <PresentationFormat>Widescreen</PresentationFormat>
  <Paragraphs>34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Complaint Management System</dc:title>
  <dc:creator>HP</dc:creator>
  <cp:lastModifiedBy>HP</cp:lastModifiedBy>
  <cp:revision>1</cp:revision>
  <dcterms:created xsi:type="dcterms:W3CDTF">2021-04-09T07:53:06Z</dcterms:created>
  <dcterms:modified xsi:type="dcterms:W3CDTF">2021-04-09T07:53:06Z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1033-11.2.0.10078</vt:lpwstr>
  </property>
</Properties>
</file>