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Complaint Management System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ppt_heading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Sub-SBU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Gender of Complainant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Gender of Respondent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Designation of Complainant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Designation of Respondent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Mode of Complaint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Ageing/Case Closure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    Index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Case Type 
 Category wise 
 Sub-Category wise 
 Region wise 
 Office wise 
 LOS wise 
 SBU wise 
 Sub-SBU wise 
 Gender of Complainant 
 Gender of Respondent 
 Designation of Complainant 
 Designation of Respondent 
 Mode of Complaint 
 Ageing/Case Closure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Case Type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Category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Sub-Category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Region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Office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LOS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SBU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866</Words>
  <Application>WPS Presentation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Complaint Management System</dc:title>
  <dc:creator>HP</dc:creator>
  <cp:lastModifiedBy>HP</cp:lastModifiedBy>
  <cp:revision>1</cp:revision>
  <dcterms:created xsi:type="dcterms:W3CDTF">2021-04-08T07:15:59Z</dcterms:created>
  <dcterms:modified xsi:type="dcterms:W3CDTF">2021-04-08T07:15:59Z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