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0962-8AAC-4CB7-AF3D-83BCEA7D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389F1-0320-4F74-BE1B-0FA8EAFC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8986-6D50-4A06-A4AA-F3566FF3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6142-55BD-4971-B109-8A8AC848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A51C-A031-4CA6-89E7-842A8AF6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B259-A07C-4602-88F2-B1152CE2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4203-8629-4E5C-A8E6-2640A738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6BC1-75E4-468F-8FCC-9AF78DA1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5C2F-E8B1-45BD-BA4F-1EDEC966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F736-6B93-42FB-9620-88C1C5FF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99608-D525-4432-B05C-BCF100B91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A5A7-E371-4DFC-B298-D069A5CD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4831-35E1-4CBC-A98C-B3FCF70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6A49-BB80-4AD0-B3F1-C6DF281B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C1E6-C47B-4DEA-B961-4076F829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2063-6769-47CD-9BDD-7AD9E225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9DB3-97B8-424F-BA83-70E36A98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56D2-EB37-46F4-BBD4-7678487C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1A07-D60C-42CD-90D8-16EE4530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4E51-BC06-4D8B-BD42-9A251EF0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D34C-38AA-46A9-B453-FB462A6C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29D7-AC5A-422F-A14D-978F7C01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9AA0-0A7E-4A4A-A645-853B77C7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CD11-DF28-4B5E-A81D-D92AFD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A06F-3916-4270-A761-28A7D64A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AB0E-D5D6-456E-B528-47984A02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AE20-E606-490F-9F53-0D48713CA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6F71-FB1E-42CA-AC68-B326AF0C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409E-6F0F-48A3-A9FB-A0FE8C4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A71D-A373-4FD1-BDDE-5FE9AB7C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4E0C-2FB9-4937-B74C-4AB5DF85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5EEA-94A3-4F72-964B-894B71A0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EB1C-9313-470C-852F-2651055A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40B8-6646-475D-8A2F-C20ABD4A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A2E9F-3792-461A-B146-9146EE91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F241E-182E-49AA-BF9C-9C91437C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64BDC-762B-46BF-BD7E-E9C8A226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22407-245C-4770-9A6C-D93281D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7FAD2-3F11-46B4-A6AA-DFD0C74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B4A8-AF1C-47E5-A160-E59C4D36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16BAE-BDBE-4289-A999-680D2B50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8ACB-6028-4D4A-8565-F6EEE933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20B64-FD5C-4EEF-8F65-CCA9C3D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16F4F-1C69-4488-90EC-4A3B1B8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1F5ED-34C1-4FA3-9410-EE581A6E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4844C-15C0-4550-AF16-22BA2F8F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1A2F-7143-463B-AAA7-13BC9D7F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04B-B655-4200-8060-03C13DB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E078-3CEF-4E8C-864B-5B05257E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E4B7-55B2-418A-B6C5-FFE21E13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8508-C03D-489D-B1D2-F6685E71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3D82-3958-4436-8091-1CC56F74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01AF-1C43-4E99-8D55-C3DC1DE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10AB0-7D76-4C76-8134-0B1072ED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BD0E-58E7-4891-9FAA-493C895F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8507-A41F-43F2-ABDF-75F1A6A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B226-6F73-451A-86AA-24DCD81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F32A-FB71-4D58-AC6F-3C12A7F6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D79B9-BE26-44A1-BA97-AE37340C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363A-3314-4ECB-A907-808D6BD0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93FF-D6F3-43AB-B31A-4C228F48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E832-7E53-46DD-9BB0-34BB9EE9732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0AC1-5B59-4E1D-A912-7878D05ED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E340-7458-4F60-90DF-527A7AE5C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4379-AA2B-44DF-B8D4-6A67A456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67EA3-0C82-409E-A6A4-79CA7BFA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  <a:latin typeface="Arial Black" panose="020B0A04020102020204" pitchFamily="34" charset="0"/>
              </a:rPr>
              <a:t>ANZ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E108B-F00F-4E21-84DC-E9DA3EEF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Exploratory </a:t>
            </a:r>
            <a:r>
              <a:rPr lang="en-US" b="1" i="1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Data Analysis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72DC-3DDB-4E95-AF4B-9838ACD98230}"/>
              </a:ext>
            </a:extLst>
          </p:cNvPr>
          <p:cNvSpPr txBox="1"/>
          <p:nvPr/>
        </p:nvSpPr>
        <p:spPr>
          <a:xfrm>
            <a:off x="6867525" y="5334000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AKSHAY BHAT</a:t>
            </a:r>
          </a:p>
        </p:txBody>
      </p:sp>
    </p:spTree>
    <p:extLst>
      <p:ext uri="{BB962C8B-B14F-4D97-AF65-F5344CB8AC3E}">
        <p14:creationId xmlns:p14="http://schemas.microsoft.com/office/powerpoint/2010/main" val="28703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MONTH v/s TRANSACTION AMOUNT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03C2401-65D6-4AE8-B9A3-27A91F7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t="2490" r="3350"/>
          <a:stretch/>
        </p:blipFill>
        <p:spPr>
          <a:xfrm>
            <a:off x="466725" y="1571624"/>
            <a:ext cx="11296649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MONTH, GENDER AND TRANSACTION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38C5EE-108C-4DF1-AA93-F0804C11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" y="1514474"/>
            <a:ext cx="11153774" cy="49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AGE v/s BALANCE 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3AF803-6F3E-450A-88F7-462C16EFD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-2381" r="3114"/>
          <a:stretch/>
        </p:blipFill>
        <p:spPr>
          <a:xfrm>
            <a:off x="838200" y="1339850"/>
            <a:ext cx="10591801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AGE v/s BALANCE </a:t>
            </a:r>
          </a:p>
        </p:txBody>
      </p:sp>
      <p:pic>
        <p:nvPicPr>
          <p:cNvPr id="5" name="Picture 4" descr="A picture containing stereo, device&#10;&#10;Description automatically generated">
            <a:extLst>
              <a:ext uri="{FF2B5EF4-FFF2-40B4-BE49-F238E27FC236}">
                <a16:creationId xmlns:a16="http://schemas.microsoft.com/office/drawing/2014/main" id="{C65DA07F-E97F-4109-BC9E-50AEFA6E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" r="1252"/>
          <a:stretch/>
        </p:blipFill>
        <p:spPr>
          <a:xfrm>
            <a:off x="461962" y="1690688"/>
            <a:ext cx="11268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MERCHANT BASE ANALYSIS[TRANSACTION POINT]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8F68D9F-6C81-41AC-AAB4-DA0B6831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254"/>
            <a:ext cx="9382125" cy="4820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603CC-46C2-4973-A917-5E04376204DD}"/>
              </a:ext>
            </a:extLst>
          </p:cNvPr>
          <p:cNvSpPr txBox="1"/>
          <p:nvPr/>
        </p:nvSpPr>
        <p:spPr>
          <a:xfrm>
            <a:off x="10058400" y="2352582"/>
            <a:ext cx="161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of the transactions have taken place in the East coast.</a:t>
            </a:r>
          </a:p>
        </p:txBody>
      </p:sp>
    </p:spTree>
    <p:extLst>
      <p:ext uri="{BB962C8B-B14F-4D97-AF65-F5344CB8AC3E}">
        <p14:creationId xmlns:p14="http://schemas.microsoft.com/office/powerpoint/2010/main" val="383243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CUSTOMER BASE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603CC-46C2-4973-A917-5E04376204DD}"/>
              </a:ext>
            </a:extLst>
          </p:cNvPr>
          <p:cNvSpPr txBox="1"/>
          <p:nvPr/>
        </p:nvSpPr>
        <p:spPr>
          <a:xfrm>
            <a:off x="10058399" y="2352581"/>
            <a:ext cx="1917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-Most of the customers are from Melbourne and Sydney.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One outlier was found outside Australia.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9769C77-5379-4823-9227-50CC438E3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1690687"/>
            <a:ext cx="890864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STATE v/s TRANSACTION ANALYSIS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24E7D14-9C79-4BCB-883E-187E002B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4" y="1393794"/>
            <a:ext cx="10929230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SUBURB v/s TRANSACTION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FFC34E-46DC-4D3C-A4B4-58DFB5F5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3" y="1388215"/>
            <a:ext cx="11505459" cy="51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AGE CATEGORY v/s TRANSACTION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A05355F-1E79-40B0-907A-FFF83755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571348"/>
            <a:ext cx="11572876" cy="50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MONTH v/s TRANSACTION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9AD18E-D7E5-40F1-9791-06CA1716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381125"/>
            <a:ext cx="11630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DAY v/s TRANSACTION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B245419-0863-4862-B278-5406A42A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r="4021"/>
          <a:stretch/>
        </p:blipFill>
        <p:spPr>
          <a:xfrm>
            <a:off x="733425" y="1504950"/>
            <a:ext cx="10858500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E8C-9158-4C90-BBBC-88E34BC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DATE CATEGORY v/s TRANSACTION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2539A7-734A-4723-9D01-E34126B85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5857" r="1906"/>
          <a:stretch/>
        </p:blipFill>
        <p:spPr>
          <a:xfrm>
            <a:off x="647700" y="1457326"/>
            <a:ext cx="11277599" cy="50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Open Sans</vt:lpstr>
      <vt:lpstr>Office Theme</vt:lpstr>
      <vt:lpstr>ANZ BANK</vt:lpstr>
      <vt:lpstr>MERCHANT BASE ANALYSIS[TRANSACTION POINT]</vt:lpstr>
      <vt:lpstr>CUSTOMER BASE ANALYSIS</vt:lpstr>
      <vt:lpstr>STATE v/s TRANSACTION ANALYSIS</vt:lpstr>
      <vt:lpstr> SUBURB v/s TRANSACTION</vt:lpstr>
      <vt:lpstr> AGE CATEGORY v/s TRANSACTION</vt:lpstr>
      <vt:lpstr> MONTH v/s TRANSACTION</vt:lpstr>
      <vt:lpstr> DAY v/s TRANSACTION</vt:lpstr>
      <vt:lpstr> DATE CATEGORY v/s TRANSACTION</vt:lpstr>
      <vt:lpstr> MONTH v/s TRANSACTION AMOUNT</vt:lpstr>
      <vt:lpstr> MONTH, GENDER AND TRANSACTION</vt:lpstr>
      <vt:lpstr> AGE v/s BALANCE </vt:lpstr>
      <vt:lpstr> AGE v/s BALANCE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 </dc:title>
  <dc:creator>Akshay Bhat</dc:creator>
  <cp:lastModifiedBy>Akshay Bhat</cp:lastModifiedBy>
  <cp:revision>7</cp:revision>
  <dcterms:created xsi:type="dcterms:W3CDTF">2020-10-06T17:08:52Z</dcterms:created>
  <dcterms:modified xsi:type="dcterms:W3CDTF">2020-10-06T17:36:44Z</dcterms:modified>
</cp:coreProperties>
</file>