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595" autoAdjust="0"/>
  </p:normalViewPr>
  <p:slideViewPr>
    <p:cSldViewPr>
      <p:cViewPr varScale="1">
        <p:scale>
          <a:sx n="70" d="100"/>
          <a:sy n="70" d="100"/>
        </p:scale>
        <p:origin x="12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F56C-E7FC-4C0B-8133-27F432FAD194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D0C98-704C-4E36-BF7A-151BC256D0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4C005-FB64-451D-9083-DC7E8DA4057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727DA-8F31-46F3-9816-183E7626E35C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7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 b="0">
              <a:latin typeface="Times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06450" y="6324600"/>
            <a:ext cx="7131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© 2009, Cognizant Technology Solutions. All Rights Reserved.</a:t>
            </a:r>
          </a:p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 The information contained herein is subject to change without notice.</a:t>
            </a:r>
            <a:endParaRPr lang="en-US" sz="800" b="0">
              <a:solidFill>
                <a:srgbClr val="505050"/>
              </a:solidFill>
            </a:endParaRPr>
          </a:p>
        </p:txBody>
      </p:sp>
      <p:pic>
        <p:nvPicPr>
          <p:cNvPr id="9" name="Picture 9" descr="Cognizant_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53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22BC-1BFB-411C-8F09-4775BAC04EAE}" type="datetimeFigureOut">
              <a:rPr lang="en-US" smtClean="0"/>
              <a:pPr/>
              <a:t>2/8/2016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0E11-BEE8-4E68-B5D2-6888E0C147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8988" y="2731086"/>
            <a:ext cx="1760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/>
              <a:t>Amazon </a:t>
            </a:r>
            <a:r>
              <a:rPr lang="en-US" sz="2400" dirty="0" smtClean="0"/>
              <a:t>VPC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NAT instances are used to enable internet access for the instances in the private subnet of the VPC</a:t>
            </a:r>
          </a:p>
          <a:p>
            <a:endParaRPr lang="en-IN" sz="2000" dirty="0" smtClean="0"/>
          </a:p>
          <a:p>
            <a:r>
              <a:rPr lang="en-IN" sz="2000" dirty="0" smtClean="0"/>
              <a:t>NAT Security Group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Example1-Without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25" y="1600200"/>
            <a:ext cx="4309149" cy="4525963"/>
          </a:xfrm>
        </p:spPr>
      </p:pic>
    </p:spTree>
    <p:extLst>
      <p:ext uri="{BB962C8B-B14F-4D97-AF65-F5344CB8AC3E}">
        <p14:creationId xmlns:p14="http://schemas.microsoft.com/office/powerpoint/2010/main" val="11289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Example2-With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829594"/>
            <a:ext cx="4352925" cy="4067175"/>
          </a:xfrm>
        </p:spPr>
      </p:pic>
    </p:spTree>
    <p:extLst>
      <p:ext uri="{BB962C8B-B14F-4D97-AF65-F5344CB8AC3E}">
        <p14:creationId xmlns:p14="http://schemas.microsoft.com/office/powerpoint/2010/main" val="156897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Example3- Private Subnet With Internet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15" y="1600200"/>
            <a:ext cx="5503570" cy="4525963"/>
          </a:xfrm>
        </p:spPr>
      </p:pic>
    </p:spTree>
    <p:extLst>
      <p:ext uri="{BB962C8B-B14F-4D97-AF65-F5344CB8AC3E}">
        <p14:creationId xmlns:p14="http://schemas.microsoft.com/office/powerpoint/2010/main" val="364460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04800"/>
            <a:ext cx="2316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600" dirty="0" smtClean="0"/>
              <a:t>Thank You</a:t>
            </a:r>
          </a:p>
        </p:txBody>
      </p:sp>
      <p:pic>
        <p:nvPicPr>
          <p:cNvPr id="20484" name="Picture 4" descr="understandi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424" y="4551363"/>
            <a:ext cx="3903662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Amazon VPC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A virtual private cloud (VPC) is a virtual network dedicated to your AWS account</a:t>
            </a:r>
          </a:p>
          <a:p>
            <a:endParaRPr lang="en-US" sz="1800" dirty="0" smtClean="0"/>
          </a:p>
          <a:p>
            <a:r>
              <a:rPr lang="en-IN" sz="1800" dirty="0" smtClean="0"/>
              <a:t>It is logically isolated from other virtual networks in the AWS cloud</a:t>
            </a:r>
          </a:p>
          <a:p>
            <a:endParaRPr lang="en-US" sz="1800" dirty="0" smtClean="0"/>
          </a:p>
          <a:p>
            <a:r>
              <a:rPr lang="en-US" sz="1800" dirty="0" smtClean="0"/>
              <a:t>CIDR Range 10.0.0.0/16</a:t>
            </a:r>
            <a:endParaRPr lang="en-IN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492922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IN" sz="1900" dirty="0" smtClean="0"/>
              <a:t>Subnets</a:t>
            </a:r>
          </a:p>
          <a:p>
            <a:endParaRPr lang="en-IN" sz="1900" dirty="0" smtClean="0"/>
          </a:p>
          <a:p>
            <a:r>
              <a:rPr lang="en-IN" sz="1900" dirty="0" smtClean="0"/>
              <a:t>IP Addressing</a:t>
            </a:r>
          </a:p>
          <a:p>
            <a:endParaRPr lang="en-IN" sz="1900" dirty="0" smtClean="0"/>
          </a:p>
          <a:p>
            <a:r>
              <a:rPr lang="en-IN" sz="1900" dirty="0" smtClean="0"/>
              <a:t>Route Tables</a:t>
            </a:r>
          </a:p>
          <a:p>
            <a:endParaRPr lang="en-IN" sz="1900" dirty="0" smtClean="0"/>
          </a:p>
          <a:p>
            <a:r>
              <a:rPr lang="en-IN" sz="1900" dirty="0" smtClean="0"/>
              <a:t>Internet Gateways</a:t>
            </a:r>
          </a:p>
          <a:p>
            <a:endParaRPr lang="en-IN" sz="1900" dirty="0" smtClean="0"/>
          </a:p>
          <a:p>
            <a:r>
              <a:rPr lang="en-IN" sz="1900" dirty="0" smtClean="0"/>
              <a:t>Security Group</a:t>
            </a:r>
          </a:p>
          <a:p>
            <a:endParaRPr lang="en-IN" sz="1900" dirty="0" smtClean="0"/>
          </a:p>
          <a:p>
            <a:r>
              <a:rPr lang="en-IN" sz="1900" dirty="0" smtClean="0"/>
              <a:t>Network ACLs</a:t>
            </a:r>
          </a:p>
          <a:p>
            <a:endParaRPr lang="en-IN" sz="1900" dirty="0" smtClean="0"/>
          </a:p>
          <a:p>
            <a:r>
              <a:rPr lang="en-IN" sz="1900" dirty="0" smtClean="0"/>
              <a:t>NAT Instances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 Private Subnet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The subnet that is not associated with a route table having Internet Gateway as one of the rule 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 Public Subnet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Subnet that is associated with a route table having Internet Gateway as one of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Private IP Address</a:t>
            </a:r>
          </a:p>
          <a:p>
            <a:endParaRPr lang="en-IN" sz="2000" dirty="0" smtClean="0"/>
          </a:p>
          <a:p>
            <a:r>
              <a:rPr lang="en-US" sz="2000" dirty="0" smtClean="0"/>
              <a:t>Public IP Address</a:t>
            </a:r>
          </a:p>
          <a:p>
            <a:endParaRPr lang="en-US" sz="2000" dirty="0" smtClean="0"/>
          </a:p>
          <a:p>
            <a:r>
              <a:rPr lang="en-US" sz="2000" dirty="0" smtClean="0"/>
              <a:t>Elastic IP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route table contains a set of rules, called routes, that are used to determine where network traffic is directed.</a:t>
            </a:r>
          </a:p>
          <a:p>
            <a:endParaRPr lang="en-IN" sz="2000" dirty="0" smtClean="0"/>
          </a:p>
          <a:p>
            <a:r>
              <a:rPr lang="en-IN" sz="2000" dirty="0" smtClean="0"/>
              <a:t>One route table per subnet</a:t>
            </a:r>
          </a:p>
          <a:p>
            <a:endParaRPr lang="en-IN" sz="2000" dirty="0" smtClean="0"/>
          </a:p>
          <a:p>
            <a:r>
              <a:rPr lang="en-IN" sz="2000" dirty="0" smtClean="0"/>
              <a:t>Main route table and custom route table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Internet Gateways are used to enable internet access to the instances in the VPC environment</a:t>
            </a:r>
          </a:p>
          <a:p>
            <a:endParaRPr lang="en-IN" sz="2000" dirty="0" smtClean="0"/>
          </a:p>
          <a:p>
            <a:r>
              <a:rPr lang="en-IN" sz="2000" dirty="0" smtClean="0"/>
              <a:t>One Internet Gateway per VPC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Firewall layer for the EC2 instance to which the security group is attached.</a:t>
            </a:r>
          </a:p>
          <a:p>
            <a:endParaRPr lang="en-IN" sz="2000" dirty="0" smtClean="0"/>
          </a:p>
          <a:p>
            <a:r>
              <a:rPr lang="en-IN" sz="2000" dirty="0" smtClean="0"/>
              <a:t>Stateful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Access 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400567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A Firewall layer for the subnets to which the Network ACL is attached</a:t>
            </a:r>
          </a:p>
          <a:p>
            <a:endParaRPr lang="en-IN" sz="2000" dirty="0" smtClean="0"/>
          </a:p>
          <a:p>
            <a:r>
              <a:rPr lang="en-IN" sz="2000" dirty="0" smtClean="0"/>
              <a:t>Stateless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288</Words>
  <Application>Microsoft Office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</vt:lpstr>
      <vt:lpstr>Office Theme</vt:lpstr>
      <vt:lpstr>PowerPoint Presentation</vt:lpstr>
      <vt:lpstr>Amazon VPC</vt:lpstr>
      <vt:lpstr>VPC Components</vt:lpstr>
      <vt:lpstr>Subnets</vt:lpstr>
      <vt:lpstr>IP Addressing</vt:lpstr>
      <vt:lpstr>Route Tables</vt:lpstr>
      <vt:lpstr>Internet Gateways</vt:lpstr>
      <vt:lpstr>Security Groups</vt:lpstr>
      <vt:lpstr>Network Access Control List</vt:lpstr>
      <vt:lpstr>NAT Instances</vt:lpstr>
      <vt:lpstr>Example1-Without Internet Access</vt:lpstr>
      <vt:lpstr>Example2-With Internet Access</vt:lpstr>
      <vt:lpstr>Example3- Private Subnet With Internet Access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</dc:creator>
  <cp:lastModifiedBy>Windows User</cp:lastModifiedBy>
  <cp:revision>49</cp:revision>
  <dcterms:created xsi:type="dcterms:W3CDTF">2014-05-24T06:06:48Z</dcterms:created>
  <dcterms:modified xsi:type="dcterms:W3CDTF">2016-02-08T05:29:29Z</dcterms:modified>
</cp:coreProperties>
</file>