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2"/>
  </p:notesMasterIdLst>
  <p:sldIdLst>
    <p:sldId id="972" r:id="rId5"/>
    <p:sldId id="991" r:id="rId6"/>
    <p:sldId id="1004" r:id="rId7"/>
    <p:sldId id="1005" r:id="rId8"/>
    <p:sldId id="1003" r:id="rId9"/>
    <p:sldId id="1002" r:id="rId10"/>
    <p:sldId id="981" r:id="rId1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F37"/>
    <a:srgbClr val="FFCC29"/>
    <a:srgbClr val="FFC91D"/>
    <a:srgbClr val="FFE593"/>
    <a:srgbClr val="FFF7EF"/>
    <a:srgbClr val="660033"/>
    <a:srgbClr val="F3F9FA"/>
    <a:srgbClr val="F8FAF4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7" autoAdjust="0"/>
    <p:restoredTop sz="83718" autoAdjust="0"/>
  </p:normalViewPr>
  <p:slideViewPr>
    <p:cSldViewPr snapToGrid="0">
      <p:cViewPr varScale="1">
        <p:scale>
          <a:sx n="74" d="100"/>
          <a:sy n="74" d="100"/>
        </p:scale>
        <p:origin x="1398" y="96"/>
      </p:cViewPr>
      <p:guideLst>
        <p:guide orient="horz" pos="25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B20D9-5642-4658-83D3-B35BBC6DAEF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DB2657-056B-4148-8DCC-C4350D5302C4}">
      <dgm:prSet phldrT="[Text]" custT="1"/>
      <dgm:spPr/>
      <dgm:t>
        <a:bodyPr/>
        <a:lstStyle/>
        <a:p>
          <a:r>
            <a:rPr lang="en-US" sz="1400" dirty="0" smtClean="0"/>
            <a:t>Metrics</a:t>
          </a:r>
          <a:endParaRPr lang="en-US" sz="1400" dirty="0"/>
        </a:p>
      </dgm:t>
    </dgm:pt>
    <dgm:pt modelId="{BA89A3BD-9103-49BE-B0BA-708A11593557}" type="parTrans" cxnId="{96A65D92-034F-415E-8F9D-A883F2DD3EB8}">
      <dgm:prSet/>
      <dgm:spPr/>
      <dgm:t>
        <a:bodyPr/>
        <a:lstStyle/>
        <a:p>
          <a:endParaRPr lang="en-US"/>
        </a:p>
      </dgm:t>
    </dgm:pt>
    <dgm:pt modelId="{831704D3-56B8-4BA8-B62E-40318B2CA029}" type="sibTrans" cxnId="{96A65D92-034F-415E-8F9D-A883F2DD3EB8}">
      <dgm:prSet/>
      <dgm:spPr/>
      <dgm:t>
        <a:bodyPr/>
        <a:lstStyle/>
        <a:p>
          <a:endParaRPr lang="en-US"/>
        </a:p>
      </dgm:t>
    </dgm:pt>
    <dgm:pt modelId="{D6BB73C8-AF84-4857-A404-72A470F166F3}">
      <dgm:prSet phldrT="[Text]"/>
      <dgm:spPr/>
      <dgm:t>
        <a:bodyPr/>
        <a:lstStyle/>
        <a:p>
          <a:r>
            <a:rPr lang="en-US" b="0" i="0" dirty="0" smtClean="0"/>
            <a:t>A metric is the fundamental concept in Cloud Watch and represents a time-ordered set of data points</a:t>
          </a:r>
          <a:endParaRPr lang="en-US" dirty="0"/>
        </a:p>
      </dgm:t>
    </dgm:pt>
    <dgm:pt modelId="{4E0E4B5B-4A04-4737-B428-214F635B45A2}" type="parTrans" cxnId="{6BC2E90D-2C07-41C8-A0AC-C9A97AD5F669}">
      <dgm:prSet/>
      <dgm:spPr/>
      <dgm:t>
        <a:bodyPr/>
        <a:lstStyle/>
        <a:p>
          <a:endParaRPr lang="en-US"/>
        </a:p>
      </dgm:t>
    </dgm:pt>
    <dgm:pt modelId="{00972C8F-BFEC-426E-8A33-A7D9C8032100}" type="sibTrans" cxnId="{6BC2E90D-2C07-41C8-A0AC-C9A97AD5F669}">
      <dgm:prSet/>
      <dgm:spPr/>
      <dgm:t>
        <a:bodyPr/>
        <a:lstStyle/>
        <a:p>
          <a:endParaRPr lang="en-US"/>
        </a:p>
      </dgm:t>
    </dgm:pt>
    <dgm:pt modelId="{D75BD82B-FB99-4A53-9BB4-C54E02C0BCF8}">
      <dgm:prSet phldrT="[Text]" custT="1"/>
      <dgm:spPr/>
      <dgm:t>
        <a:bodyPr/>
        <a:lstStyle/>
        <a:p>
          <a:r>
            <a:rPr lang="en-US" sz="1400" dirty="0" smtClean="0"/>
            <a:t>Namespaces</a:t>
          </a:r>
          <a:endParaRPr lang="en-US" sz="1400" dirty="0"/>
        </a:p>
      </dgm:t>
    </dgm:pt>
    <dgm:pt modelId="{3E434B19-70A2-4668-8436-4FC164AD359E}" type="parTrans" cxnId="{6EC76815-48D1-474A-A14C-D762217AE629}">
      <dgm:prSet/>
      <dgm:spPr/>
      <dgm:t>
        <a:bodyPr/>
        <a:lstStyle/>
        <a:p>
          <a:endParaRPr lang="en-US"/>
        </a:p>
      </dgm:t>
    </dgm:pt>
    <dgm:pt modelId="{D178FB38-A648-4BD7-B554-96FF219657D4}" type="sibTrans" cxnId="{6EC76815-48D1-474A-A14C-D762217AE629}">
      <dgm:prSet/>
      <dgm:spPr/>
      <dgm:t>
        <a:bodyPr/>
        <a:lstStyle/>
        <a:p>
          <a:endParaRPr lang="en-US"/>
        </a:p>
      </dgm:t>
    </dgm:pt>
    <dgm:pt modelId="{D9C94EA0-C090-4EFF-A195-3F6B24BD3909}">
      <dgm:prSet phldrT="[Text]"/>
      <dgm:spPr/>
      <dgm:t>
        <a:bodyPr/>
        <a:lstStyle/>
        <a:p>
          <a:r>
            <a:rPr lang="en-US" b="0" i="0" dirty="0" smtClean="0"/>
            <a:t>Cloud Watch namespaces are containers for metrics.</a:t>
          </a:r>
          <a:endParaRPr lang="en-US" dirty="0"/>
        </a:p>
      </dgm:t>
    </dgm:pt>
    <dgm:pt modelId="{AAB2169B-3E15-4C90-B408-D0903DDB0486}" type="parTrans" cxnId="{751CADE2-71F9-4452-8320-8A4564264307}">
      <dgm:prSet/>
      <dgm:spPr/>
      <dgm:t>
        <a:bodyPr/>
        <a:lstStyle/>
        <a:p>
          <a:endParaRPr lang="en-US"/>
        </a:p>
      </dgm:t>
    </dgm:pt>
    <dgm:pt modelId="{4241CD83-3A81-44DC-97E2-6618431CFC6A}" type="sibTrans" cxnId="{751CADE2-71F9-4452-8320-8A4564264307}">
      <dgm:prSet/>
      <dgm:spPr/>
      <dgm:t>
        <a:bodyPr/>
        <a:lstStyle/>
        <a:p>
          <a:endParaRPr lang="en-US"/>
        </a:p>
      </dgm:t>
    </dgm:pt>
    <dgm:pt modelId="{4EE77EC5-4672-4F5B-BE76-1880D06E1C4F}">
      <dgm:prSet phldrT="[Text]" custT="1"/>
      <dgm:spPr/>
      <dgm:t>
        <a:bodyPr/>
        <a:lstStyle/>
        <a:p>
          <a:r>
            <a:rPr lang="en-US" sz="1400" dirty="0" smtClean="0"/>
            <a:t>Dimensions</a:t>
          </a:r>
          <a:endParaRPr lang="en-US" sz="1400" dirty="0"/>
        </a:p>
      </dgm:t>
    </dgm:pt>
    <dgm:pt modelId="{C6DFEA46-AFF0-4770-B427-0CF8EB30C199}" type="parTrans" cxnId="{EB18D8AB-4168-4A5A-A386-E41F68F39F90}">
      <dgm:prSet/>
      <dgm:spPr/>
      <dgm:t>
        <a:bodyPr/>
        <a:lstStyle/>
        <a:p>
          <a:endParaRPr lang="en-US"/>
        </a:p>
      </dgm:t>
    </dgm:pt>
    <dgm:pt modelId="{9989BBBC-7D99-4A20-9543-180B2B7EA875}" type="sibTrans" cxnId="{EB18D8AB-4168-4A5A-A386-E41F68F39F90}">
      <dgm:prSet/>
      <dgm:spPr/>
      <dgm:t>
        <a:bodyPr/>
        <a:lstStyle/>
        <a:p>
          <a:endParaRPr lang="en-US"/>
        </a:p>
      </dgm:t>
    </dgm:pt>
    <dgm:pt modelId="{5D99C4F0-ACFA-44A6-905F-1946C07DC252}">
      <dgm:prSet phldrT="[Text]"/>
      <dgm:spPr/>
      <dgm:t>
        <a:bodyPr/>
        <a:lstStyle/>
        <a:p>
          <a:r>
            <a:rPr lang="en-US" b="0" i="0" dirty="0" smtClean="0"/>
            <a:t>A dimension is a name/value pair that helps you to uniquely identify a metrics.</a:t>
          </a:r>
          <a:endParaRPr lang="en-US" dirty="0"/>
        </a:p>
      </dgm:t>
    </dgm:pt>
    <dgm:pt modelId="{FB5B2BA0-E639-4C3B-96ED-8C8C9D369BBF}" type="parTrans" cxnId="{5108DD11-0FFF-471C-9733-59214F88CCA7}">
      <dgm:prSet/>
      <dgm:spPr/>
      <dgm:t>
        <a:bodyPr/>
        <a:lstStyle/>
        <a:p>
          <a:endParaRPr lang="en-US"/>
        </a:p>
      </dgm:t>
    </dgm:pt>
    <dgm:pt modelId="{F2189DEF-2D28-4622-BD24-941EED83AD73}" type="sibTrans" cxnId="{5108DD11-0FFF-471C-9733-59214F88CCA7}">
      <dgm:prSet/>
      <dgm:spPr/>
      <dgm:t>
        <a:bodyPr/>
        <a:lstStyle/>
        <a:p>
          <a:endParaRPr lang="en-US"/>
        </a:p>
      </dgm:t>
    </dgm:pt>
    <dgm:pt modelId="{E2B7811E-E95E-4E83-946F-DF9506F8EFA9}">
      <dgm:prSet phldrT="[Text]" custT="1"/>
      <dgm:spPr/>
      <dgm:t>
        <a:bodyPr/>
        <a:lstStyle/>
        <a:p>
          <a:r>
            <a:rPr lang="en-US" sz="1400" smtClean="0"/>
            <a:t>Time Stamps</a:t>
          </a:r>
          <a:endParaRPr lang="en-US" sz="1400" dirty="0"/>
        </a:p>
      </dgm:t>
    </dgm:pt>
    <dgm:pt modelId="{AF8C1B24-4ED6-4F1F-9144-63F80D4B9DD9}" type="parTrans" cxnId="{FC9740F8-A3F5-47B4-B6B4-633E60CA7F62}">
      <dgm:prSet/>
      <dgm:spPr/>
      <dgm:t>
        <a:bodyPr/>
        <a:lstStyle/>
        <a:p>
          <a:endParaRPr lang="en-US"/>
        </a:p>
      </dgm:t>
    </dgm:pt>
    <dgm:pt modelId="{92B45384-EF57-4454-8281-252B14BC8EFF}" type="sibTrans" cxnId="{FC9740F8-A3F5-47B4-B6B4-633E60CA7F62}">
      <dgm:prSet/>
      <dgm:spPr/>
      <dgm:t>
        <a:bodyPr/>
        <a:lstStyle/>
        <a:p>
          <a:endParaRPr lang="en-US"/>
        </a:p>
      </dgm:t>
    </dgm:pt>
    <dgm:pt modelId="{979BA890-5115-49E3-BC24-DCE8CF131F6E}">
      <dgm:prSet phldrT="[Text]" custT="1"/>
      <dgm:spPr/>
      <dgm:t>
        <a:bodyPr/>
        <a:lstStyle/>
        <a:p>
          <a:r>
            <a:rPr lang="en-US" sz="1400" dirty="0" smtClean="0"/>
            <a:t>Statistics</a:t>
          </a:r>
          <a:endParaRPr lang="en-US" sz="1400" dirty="0"/>
        </a:p>
      </dgm:t>
    </dgm:pt>
    <dgm:pt modelId="{851F4AA1-BA98-4A91-A1A9-DB33C12A2138}" type="parTrans" cxnId="{10C729B6-6377-429A-B2DF-0D0E96050EE1}">
      <dgm:prSet/>
      <dgm:spPr/>
      <dgm:t>
        <a:bodyPr/>
        <a:lstStyle/>
        <a:p>
          <a:endParaRPr lang="en-US"/>
        </a:p>
      </dgm:t>
    </dgm:pt>
    <dgm:pt modelId="{D729D88D-A22A-4014-8A1F-B909D8349E50}" type="sibTrans" cxnId="{10C729B6-6377-429A-B2DF-0D0E96050EE1}">
      <dgm:prSet/>
      <dgm:spPr/>
      <dgm:t>
        <a:bodyPr/>
        <a:lstStyle/>
        <a:p>
          <a:endParaRPr lang="en-US"/>
        </a:p>
      </dgm:t>
    </dgm:pt>
    <dgm:pt modelId="{77C037C1-C2DE-43D3-90FD-CA5F3D4671AF}">
      <dgm:prSet phldrT="[Text]" custT="1"/>
      <dgm:spPr/>
      <dgm:t>
        <a:bodyPr/>
        <a:lstStyle/>
        <a:p>
          <a:r>
            <a:rPr lang="en-US" sz="1400" dirty="0" smtClean="0"/>
            <a:t>Periods</a:t>
          </a:r>
          <a:endParaRPr lang="en-US" sz="1400" dirty="0"/>
        </a:p>
      </dgm:t>
    </dgm:pt>
    <dgm:pt modelId="{0214E7C9-6DA5-4F28-8915-8EF13F848186}" type="parTrans" cxnId="{900AFA43-8B8B-4D22-9ED4-B2251D3C62A8}">
      <dgm:prSet/>
      <dgm:spPr/>
      <dgm:t>
        <a:bodyPr/>
        <a:lstStyle/>
        <a:p>
          <a:endParaRPr lang="en-US"/>
        </a:p>
      </dgm:t>
    </dgm:pt>
    <dgm:pt modelId="{E7A1D85E-06ED-4AF5-9D17-F86D525D3658}" type="sibTrans" cxnId="{900AFA43-8B8B-4D22-9ED4-B2251D3C62A8}">
      <dgm:prSet/>
      <dgm:spPr/>
      <dgm:t>
        <a:bodyPr/>
        <a:lstStyle/>
        <a:p>
          <a:endParaRPr lang="en-US"/>
        </a:p>
      </dgm:t>
    </dgm:pt>
    <dgm:pt modelId="{FB54E682-FE27-4E28-8BA8-9E695D94A120}">
      <dgm:prSet phldrT="[Text]" custT="1"/>
      <dgm:spPr/>
      <dgm:t>
        <a:bodyPr/>
        <a:lstStyle/>
        <a:p>
          <a:r>
            <a:rPr lang="en-US" sz="1400" dirty="0" smtClean="0"/>
            <a:t>Aggregation</a:t>
          </a:r>
          <a:endParaRPr lang="en-US" sz="1400" dirty="0"/>
        </a:p>
      </dgm:t>
    </dgm:pt>
    <dgm:pt modelId="{F355702B-0BE3-480A-BBC4-14FC9161C422}" type="parTrans" cxnId="{FBA5D2C1-6D49-41F9-88EA-3ABE2E41E849}">
      <dgm:prSet/>
      <dgm:spPr/>
      <dgm:t>
        <a:bodyPr/>
        <a:lstStyle/>
        <a:p>
          <a:endParaRPr lang="en-US"/>
        </a:p>
      </dgm:t>
    </dgm:pt>
    <dgm:pt modelId="{BD10FACD-5994-4293-9DD2-E25128CF4C17}" type="sibTrans" cxnId="{FBA5D2C1-6D49-41F9-88EA-3ABE2E41E849}">
      <dgm:prSet/>
      <dgm:spPr/>
      <dgm:t>
        <a:bodyPr/>
        <a:lstStyle/>
        <a:p>
          <a:endParaRPr lang="en-US"/>
        </a:p>
      </dgm:t>
    </dgm:pt>
    <dgm:pt modelId="{F73A1D21-B9DC-4D55-BAC8-37AF670573F3}">
      <dgm:prSet phldrT="[Text]" custT="1"/>
      <dgm:spPr/>
      <dgm:t>
        <a:bodyPr/>
        <a:lstStyle/>
        <a:p>
          <a:r>
            <a:rPr lang="en-US" sz="1400" dirty="0" smtClean="0"/>
            <a:t>Alarms</a:t>
          </a:r>
          <a:endParaRPr lang="en-US" sz="1400" dirty="0"/>
        </a:p>
      </dgm:t>
    </dgm:pt>
    <dgm:pt modelId="{1D84ED4E-395E-4275-BC48-53E066529B79}" type="parTrans" cxnId="{01F0575C-C03A-4C6C-AB65-7FFAA9756185}">
      <dgm:prSet/>
      <dgm:spPr/>
      <dgm:t>
        <a:bodyPr/>
        <a:lstStyle/>
        <a:p>
          <a:endParaRPr lang="en-US"/>
        </a:p>
      </dgm:t>
    </dgm:pt>
    <dgm:pt modelId="{8B85CC7F-8714-45D2-9FDC-505BAD894969}" type="sibTrans" cxnId="{01F0575C-C03A-4C6C-AB65-7FFAA9756185}">
      <dgm:prSet/>
      <dgm:spPr/>
      <dgm:t>
        <a:bodyPr/>
        <a:lstStyle/>
        <a:p>
          <a:endParaRPr lang="en-US"/>
        </a:p>
      </dgm:t>
    </dgm:pt>
    <dgm:pt modelId="{70419FA2-AD30-48C7-8D5D-F4B743D9E589}">
      <dgm:prSet phldrT="[Text]" custT="1"/>
      <dgm:spPr/>
      <dgm:t>
        <a:bodyPr/>
        <a:lstStyle/>
        <a:p>
          <a:r>
            <a:rPr lang="en-US" sz="1400" dirty="0" smtClean="0"/>
            <a:t>Regions</a:t>
          </a:r>
          <a:endParaRPr lang="en-US" sz="1400" dirty="0"/>
        </a:p>
      </dgm:t>
    </dgm:pt>
    <dgm:pt modelId="{54DE6412-9D4E-4405-8976-41DD0A849089}" type="parTrans" cxnId="{DFA338ED-1A2F-417A-8170-C8036A06AAFE}">
      <dgm:prSet/>
      <dgm:spPr/>
      <dgm:t>
        <a:bodyPr/>
        <a:lstStyle/>
        <a:p>
          <a:endParaRPr lang="en-US"/>
        </a:p>
      </dgm:t>
    </dgm:pt>
    <dgm:pt modelId="{4B268EA3-486C-49CA-AC91-F67E4977EC79}" type="sibTrans" cxnId="{DFA338ED-1A2F-417A-8170-C8036A06AAFE}">
      <dgm:prSet/>
      <dgm:spPr/>
      <dgm:t>
        <a:bodyPr/>
        <a:lstStyle/>
        <a:p>
          <a:endParaRPr lang="en-US"/>
        </a:p>
      </dgm:t>
    </dgm:pt>
    <dgm:pt modelId="{178869DA-842A-4AA4-B9F3-1DF490522C31}">
      <dgm:prSet phldrT="[Text]" custT="1"/>
      <dgm:spPr/>
      <dgm:t>
        <a:bodyPr/>
        <a:lstStyle/>
        <a:p>
          <a:r>
            <a:rPr lang="en-US" sz="1400" dirty="0" smtClean="0"/>
            <a:t>Units</a:t>
          </a:r>
          <a:endParaRPr lang="en-US" sz="1400" dirty="0"/>
        </a:p>
      </dgm:t>
    </dgm:pt>
    <dgm:pt modelId="{AA1A32C3-8AE3-4B91-865B-013C4FE4E7F4}" type="sibTrans" cxnId="{88380C7D-3A91-43B1-9062-15CC900FCFA9}">
      <dgm:prSet/>
      <dgm:spPr/>
      <dgm:t>
        <a:bodyPr/>
        <a:lstStyle/>
        <a:p>
          <a:endParaRPr lang="en-US"/>
        </a:p>
      </dgm:t>
    </dgm:pt>
    <dgm:pt modelId="{81F2BD5E-3ACC-4875-ADBD-793657A96FB6}" type="parTrans" cxnId="{88380C7D-3A91-43B1-9062-15CC900FCFA9}">
      <dgm:prSet/>
      <dgm:spPr/>
      <dgm:t>
        <a:bodyPr/>
        <a:lstStyle/>
        <a:p>
          <a:endParaRPr lang="en-US"/>
        </a:p>
      </dgm:t>
    </dgm:pt>
    <dgm:pt modelId="{398D798B-2DEB-48D1-8B93-858D118A3F39}">
      <dgm:prSet phldrT="[Text]" custT="1"/>
      <dgm:spPr/>
      <dgm:t>
        <a:bodyPr/>
        <a:lstStyle/>
        <a:p>
          <a:r>
            <a:rPr lang="en-US" sz="800" b="0" i="0" dirty="0" smtClean="0"/>
            <a:t>Metric data point must be marked with a time stamp and can be up to two weeks in the past and up to two hours into the future.</a:t>
          </a:r>
          <a:endParaRPr lang="en-US" sz="800" dirty="0"/>
        </a:p>
      </dgm:t>
    </dgm:pt>
    <dgm:pt modelId="{53B91EBA-37AA-4275-8038-73D7B22388EE}" type="parTrans" cxnId="{C086E949-6E3C-49B2-A6F7-6915198D8891}">
      <dgm:prSet/>
      <dgm:spPr/>
      <dgm:t>
        <a:bodyPr/>
        <a:lstStyle/>
        <a:p>
          <a:endParaRPr lang="en-US"/>
        </a:p>
      </dgm:t>
    </dgm:pt>
    <dgm:pt modelId="{3542FD08-7F6D-4313-A51F-478E490122B8}" type="sibTrans" cxnId="{C086E949-6E3C-49B2-A6F7-6915198D8891}">
      <dgm:prSet/>
      <dgm:spPr/>
      <dgm:t>
        <a:bodyPr/>
        <a:lstStyle/>
        <a:p>
          <a:endParaRPr lang="en-US"/>
        </a:p>
      </dgm:t>
    </dgm:pt>
    <dgm:pt modelId="{E7CB8AB2-CF47-49D3-9A9C-A24882CD40EA}">
      <dgm:prSet phldrT="[Text]" custT="1"/>
      <dgm:spPr/>
      <dgm:t>
        <a:bodyPr/>
        <a:lstStyle/>
        <a:p>
          <a:r>
            <a:rPr lang="en-US" sz="800" b="0" i="0" dirty="0" smtClean="0"/>
            <a:t>Represent your statistic's unit of measure.</a:t>
          </a:r>
          <a:endParaRPr lang="en-US" sz="800" dirty="0"/>
        </a:p>
      </dgm:t>
    </dgm:pt>
    <dgm:pt modelId="{A9BC155E-E83D-4C3F-9524-406CDDA82E14}" type="parTrans" cxnId="{699818C8-696C-4C54-AE71-CE11B1727D45}">
      <dgm:prSet/>
      <dgm:spPr/>
      <dgm:t>
        <a:bodyPr/>
        <a:lstStyle/>
        <a:p>
          <a:endParaRPr lang="en-US"/>
        </a:p>
      </dgm:t>
    </dgm:pt>
    <dgm:pt modelId="{CAFE210F-8B85-48C4-AA10-4EED82096392}" type="sibTrans" cxnId="{699818C8-696C-4C54-AE71-CE11B1727D45}">
      <dgm:prSet/>
      <dgm:spPr/>
      <dgm:t>
        <a:bodyPr/>
        <a:lstStyle/>
        <a:p>
          <a:endParaRPr lang="en-US"/>
        </a:p>
      </dgm:t>
    </dgm:pt>
    <dgm:pt modelId="{5FA10A42-D47A-481B-81F1-8FB3F871D0FE}">
      <dgm:prSet phldrT="[Text]" custT="1"/>
      <dgm:spPr/>
      <dgm:t>
        <a:bodyPr/>
        <a:lstStyle/>
        <a:p>
          <a:r>
            <a:rPr lang="en-US" sz="800" b="0" i="0" dirty="0" smtClean="0"/>
            <a:t>Statistics are metric data aggregations over specified periods of time.</a:t>
          </a:r>
          <a:endParaRPr lang="en-US" sz="800" dirty="0"/>
        </a:p>
      </dgm:t>
    </dgm:pt>
    <dgm:pt modelId="{9E06C818-254C-4462-A572-1916E55325FA}" type="parTrans" cxnId="{DBFF9482-4D54-418D-B75C-5C833F146FB8}">
      <dgm:prSet/>
      <dgm:spPr/>
      <dgm:t>
        <a:bodyPr/>
        <a:lstStyle/>
        <a:p>
          <a:endParaRPr lang="en-US"/>
        </a:p>
      </dgm:t>
    </dgm:pt>
    <dgm:pt modelId="{9B4E8D89-B5BF-4DBC-8177-53646322F1B0}" type="sibTrans" cxnId="{DBFF9482-4D54-418D-B75C-5C833F146FB8}">
      <dgm:prSet/>
      <dgm:spPr/>
      <dgm:t>
        <a:bodyPr/>
        <a:lstStyle/>
        <a:p>
          <a:endParaRPr lang="en-US"/>
        </a:p>
      </dgm:t>
    </dgm:pt>
    <dgm:pt modelId="{E7E2C513-6410-478E-A615-7E9D30E05254}">
      <dgm:prSet phldrT="[Text]" custT="1"/>
      <dgm:spPr/>
      <dgm:t>
        <a:bodyPr/>
        <a:lstStyle/>
        <a:p>
          <a:r>
            <a:rPr lang="en-US" sz="800" b="0" i="0" dirty="0" smtClean="0"/>
            <a:t>A period is the length of time associated with a specific Amazon Cloud Watch statistic.</a:t>
          </a:r>
          <a:endParaRPr lang="en-US" sz="800" dirty="0"/>
        </a:p>
      </dgm:t>
    </dgm:pt>
    <dgm:pt modelId="{6DE43EF4-B01B-4016-98AF-6C1B91550DA4}" type="parTrans" cxnId="{8D4E37E2-EB1F-4B5A-9D11-0848E627A0AF}">
      <dgm:prSet/>
      <dgm:spPr/>
      <dgm:t>
        <a:bodyPr/>
        <a:lstStyle/>
        <a:p>
          <a:endParaRPr lang="en-US"/>
        </a:p>
      </dgm:t>
    </dgm:pt>
    <dgm:pt modelId="{25303CF5-25AD-40DF-9DD1-A94F090AA077}" type="sibTrans" cxnId="{8D4E37E2-EB1F-4B5A-9D11-0848E627A0AF}">
      <dgm:prSet/>
      <dgm:spPr/>
      <dgm:t>
        <a:bodyPr/>
        <a:lstStyle/>
        <a:p>
          <a:endParaRPr lang="en-US"/>
        </a:p>
      </dgm:t>
    </dgm:pt>
    <dgm:pt modelId="{62113EF0-3095-4122-81D2-7F5B7A6F2E58}">
      <dgm:prSet phldrT="[Text]" custT="1"/>
      <dgm:spPr/>
      <dgm:t>
        <a:bodyPr/>
        <a:lstStyle/>
        <a:p>
          <a:r>
            <a:rPr lang="en-US" sz="800" b="0" i="0" dirty="0" smtClean="0"/>
            <a:t>Amazon Cloud Watch aggregates statistics according to the period length that you specify.</a:t>
          </a:r>
          <a:endParaRPr lang="en-US" sz="800" dirty="0"/>
        </a:p>
      </dgm:t>
    </dgm:pt>
    <dgm:pt modelId="{CB4B4371-FCE0-4E7A-B181-D128467A653A}" type="parTrans" cxnId="{FB85C6BF-28D8-4927-ACA2-36DACA9D1630}">
      <dgm:prSet/>
      <dgm:spPr/>
      <dgm:t>
        <a:bodyPr/>
        <a:lstStyle/>
        <a:p>
          <a:endParaRPr lang="en-US"/>
        </a:p>
      </dgm:t>
    </dgm:pt>
    <dgm:pt modelId="{EB98B360-7EEA-428F-A711-02146213DA3D}" type="sibTrans" cxnId="{FB85C6BF-28D8-4927-ACA2-36DACA9D1630}">
      <dgm:prSet/>
      <dgm:spPr/>
      <dgm:t>
        <a:bodyPr/>
        <a:lstStyle/>
        <a:p>
          <a:endParaRPr lang="en-US"/>
        </a:p>
      </dgm:t>
    </dgm:pt>
    <dgm:pt modelId="{1FA65A7C-8039-46AC-8AF5-2A0F9CDD2B03}">
      <dgm:prSet phldrT="[Text]" custT="1"/>
      <dgm:spPr/>
      <dgm:t>
        <a:bodyPr/>
        <a:lstStyle/>
        <a:p>
          <a:r>
            <a:rPr lang="en-US" sz="800" b="0" i="0" dirty="0" smtClean="0"/>
            <a:t>Alarms can automatically initiate actions on your behalf, based on parameters you specify.</a:t>
          </a:r>
          <a:endParaRPr lang="en-US" sz="800" dirty="0"/>
        </a:p>
      </dgm:t>
    </dgm:pt>
    <dgm:pt modelId="{02E262E3-09BA-4A28-8E3F-BF59FEBC8B1F}" type="parTrans" cxnId="{8CF0E6E7-5233-4B9E-A6A6-F5FF977DB815}">
      <dgm:prSet/>
      <dgm:spPr/>
      <dgm:t>
        <a:bodyPr/>
        <a:lstStyle/>
        <a:p>
          <a:endParaRPr lang="en-US"/>
        </a:p>
      </dgm:t>
    </dgm:pt>
    <dgm:pt modelId="{3E05F845-F0FE-4DC4-A174-09203B734F31}" type="sibTrans" cxnId="{8CF0E6E7-5233-4B9E-A6A6-F5FF977DB815}">
      <dgm:prSet/>
      <dgm:spPr/>
      <dgm:t>
        <a:bodyPr/>
        <a:lstStyle/>
        <a:p>
          <a:endParaRPr lang="en-US"/>
        </a:p>
      </dgm:t>
    </dgm:pt>
    <dgm:pt modelId="{D80780FB-1793-45E9-A809-7C4F8CD8FF44}">
      <dgm:prSet phldrT="[Text]" custT="1"/>
      <dgm:spPr/>
      <dgm:t>
        <a:bodyPr/>
        <a:lstStyle/>
        <a:p>
          <a:r>
            <a:rPr lang="en-US" sz="800" b="0" i="0" dirty="0" smtClean="0"/>
            <a:t>Amazon cloud computing resources are housed in highly available data center facilities.</a:t>
          </a:r>
          <a:endParaRPr lang="en-US" sz="800" dirty="0"/>
        </a:p>
      </dgm:t>
    </dgm:pt>
    <dgm:pt modelId="{F5294E99-F1FF-4726-96A1-EC8A08CF0150}" type="parTrans" cxnId="{45C2E63B-A442-4A36-B466-5DC2C380378B}">
      <dgm:prSet/>
      <dgm:spPr/>
      <dgm:t>
        <a:bodyPr/>
        <a:lstStyle/>
        <a:p>
          <a:endParaRPr lang="en-US"/>
        </a:p>
      </dgm:t>
    </dgm:pt>
    <dgm:pt modelId="{31E64A6D-9130-40FE-9106-44EEAD716059}" type="sibTrans" cxnId="{45C2E63B-A442-4A36-B466-5DC2C380378B}">
      <dgm:prSet/>
      <dgm:spPr/>
      <dgm:t>
        <a:bodyPr/>
        <a:lstStyle/>
        <a:p>
          <a:endParaRPr lang="en-US"/>
        </a:p>
      </dgm:t>
    </dgm:pt>
    <dgm:pt modelId="{C9417F7E-BA51-4D06-A860-F09F4D246DD3}" type="pres">
      <dgm:prSet presAssocID="{F24B20D9-5642-4658-83D3-B35BBC6DAE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BCCEC6-F126-4064-919B-5A41023D86FF}" type="pres">
      <dgm:prSet presAssocID="{D1DB2657-056B-4148-8DCC-C4350D5302C4}" presName="linNode" presStyleCnt="0"/>
      <dgm:spPr/>
    </dgm:pt>
    <dgm:pt modelId="{9C7E865A-0CBA-47DB-8E24-54AF6BAD815E}" type="pres">
      <dgm:prSet presAssocID="{D1DB2657-056B-4148-8DCC-C4350D5302C4}" presName="parentText" presStyleLbl="node1" presStyleIdx="0" presStyleCnt="10" custLinFactNeighborX="-1120" custLinFactNeighborY="-2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763D-695D-45A1-8B9F-6164FAD646E0}" type="pres">
      <dgm:prSet presAssocID="{D1DB2657-056B-4148-8DCC-C4350D5302C4}" presName="descendantText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96BC1-D701-46BF-A31A-C9DFA7A57CFF}" type="pres">
      <dgm:prSet presAssocID="{831704D3-56B8-4BA8-B62E-40318B2CA029}" presName="sp" presStyleCnt="0"/>
      <dgm:spPr/>
    </dgm:pt>
    <dgm:pt modelId="{B44623D4-EC7D-4F35-8964-93DB8870660D}" type="pres">
      <dgm:prSet presAssocID="{D75BD82B-FB99-4A53-9BB4-C54E02C0BCF8}" presName="linNode" presStyleCnt="0"/>
      <dgm:spPr/>
    </dgm:pt>
    <dgm:pt modelId="{242200E3-0F7C-4563-AB1C-2FE3100EFA01}" type="pres">
      <dgm:prSet presAssocID="{D75BD82B-FB99-4A53-9BB4-C54E02C0BCF8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815AB-08C9-49E9-983B-93371C14E2FE}" type="pres">
      <dgm:prSet presAssocID="{D75BD82B-FB99-4A53-9BB4-C54E02C0BCF8}" presName="descendantText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9304A-9B5F-4E97-8958-646E2CED08FC}" type="pres">
      <dgm:prSet presAssocID="{D178FB38-A648-4BD7-B554-96FF219657D4}" presName="sp" presStyleCnt="0"/>
      <dgm:spPr/>
    </dgm:pt>
    <dgm:pt modelId="{995A6A67-22EE-426D-AA68-CF354F341FBA}" type="pres">
      <dgm:prSet presAssocID="{4EE77EC5-4672-4F5B-BE76-1880D06E1C4F}" presName="linNode" presStyleCnt="0"/>
      <dgm:spPr/>
    </dgm:pt>
    <dgm:pt modelId="{F16B8283-8E42-45DD-8245-E91B9F5266A3}" type="pres">
      <dgm:prSet presAssocID="{4EE77EC5-4672-4F5B-BE76-1880D06E1C4F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EF36-FEE0-4B79-9E0B-CB7E92D9E82B}" type="pres">
      <dgm:prSet presAssocID="{4EE77EC5-4672-4F5B-BE76-1880D06E1C4F}" presName="descendantText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8384C-6143-42B4-BDDD-1289A4210745}" type="pres">
      <dgm:prSet presAssocID="{9989BBBC-7D99-4A20-9543-180B2B7EA875}" presName="sp" presStyleCnt="0"/>
      <dgm:spPr/>
    </dgm:pt>
    <dgm:pt modelId="{9D96C5C6-1D2C-4167-87D0-01B2029D35DE}" type="pres">
      <dgm:prSet presAssocID="{E2B7811E-E95E-4E83-946F-DF9506F8EFA9}" presName="linNode" presStyleCnt="0"/>
      <dgm:spPr/>
    </dgm:pt>
    <dgm:pt modelId="{1B8A0D38-F23A-42A9-846B-39E56812C72B}" type="pres">
      <dgm:prSet presAssocID="{E2B7811E-E95E-4E83-946F-DF9506F8EFA9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FE5D-E9EE-446B-94A1-E4684E786062}" type="pres">
      <dgm:prSet presAssocID="{E2B7811E-E95E-4E83-946F-DF9506F8EFA9}" presName="descendantText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48F9F-E568-46AC-B369-DAE924AFBB4B}" type="pres">
      <dgm:prSet presAssocID="{92B45384-EF57-4454-8281-252B14BC8EFF}" presName="sp" presStyleCnt="0"/>
      <dgm:spPr/>
    </dgm:pt>
    <dgm:pt modelId="{FDD85E61-E91F-4309-B1CC-278A4872D073}" type="pres">
      <dgm:prSet presAssocID="{178869DA-842A-4AA4-B9F3-1DF490522C31}" presName="linNode" presStyleCnt="0"/>
      <dgm:spPr/>
    </dgm:pt>
    <dgm:pt modelId="{3D9932D3-8109-411A-A878-9F5B533E7DD9}" type="pres">
      <dgm:prSet presAssocID="{178869DA-842A-4AA4-B9F3-1DF490522C31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E321B-C016-47F6-84B8-2C4FE06D00B8}" type="pres">
      <dgm:prSet presAssocID="{178869DA-842A-4AA4-B9F3-1DF490522C31}" presName="descendantText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E447F-7804-4250-B27A-62B19157A835}" type="pres">
      <dgm:prSet presAssocID="{AA1A32C3-8AE3-4B91-865B-013C4FE4E7F4}" presName="sp" presStyleCnt="0"/>
      <dgm:spPr/>
    </dgm:pt>
    <dgm:pt modelId="{E193F38E-B199-4793-9FF8-D6CFD1AA6253}" type="pres">
      <dgm:prSet presAssocID="{979BA890-5115-49E3-BC24-DCE8CF131F6E}" presName="linNode" presStyleCnt="0"/>
      <dgm:spPr/>
    </dgm:pt>
    <dgm:pt modelId="{58290A74-E4AC-49FC-83E4-69027DDC46DD}" type="pres">
      <dgm:prSet presAssocID="{979BA890-5115-49E3-BC24-DCE8CF131F6E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BCFF1-B695-4BFC-AFF3-5E1951052978}" type="pres">
      <dgm:prSet presAssocID="{979BA890-5115-49E3-BC24-DCE8CF131F6E}" presName="descendantText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2CDFE-2E86-4A7B-A8B9-250637164D7D}" type="pres">
      <dgm:prSet presAssocID="{D729D88D-A22A-4014-8A1F-B909D8349E50}" presName="sp" presStyleCnt="0"/>
      <dgm:spPr/>
    </dgm:pt>
    <dgm:pt modelId="{F32CC64B-221A-435D-86EA-4F64F3F9A35F}" type="pres">
      <dgm:prSet presAssocID="{77C037C1-C2DE-43D3-90FD-CA5F3D4671AF}" presName="linNode" presStyleCnt="0"/>
      <dgm:spPr/>
    </dgm:pt>
    <dgm:pt modelId="{D551140A-4664-4E10-8F0A-148D79AA5551}" type="pres">
      <dgm:prSet presAssocID="{77C037C1-C2DE-43D3-90FD-CA5F3D4671AF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FA605-888C-4E9A-8C2E-C945C87CE975}" type="pres">
      <dgm:prSet presAssocID="{77C037C1-C2DE-43D3-90FD-CA5F3D4671AF}" presName="descendantText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48496-C4BF-4620-9BAE-5803915DB263}" type="pres">
      <dgm:prSet presAssocID="{E7A1D85E-06ED-4AF5-9D17-F86D525D3658}" presName="sp" presStyleCnt="0"/>
      <dgm:spPr/>
    </dgm:pt>
    <dgm:pt modelId="{8ACEEA03-2E4D-45BC-8BEF-8A06635E87C6}" type="pres">
      <dgm:prSet presAssocID="{FB54E682-FE27-4E28-8BA8-9E695D94A120}" presName="linNode" presStyleCnt="0"/>
      <dgm:spPr/>
    </dgm:pt>
    <dgm:pt modelId="{55EE1667-1FEE-417A-8BE1-F6A07D047189}" type="pres">
      <dgm:prSet presAssocID="{FB54E682-FE27-4E28-8BA8-9E695D94A120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5D582-D738-40C9-9BC1-2219C352AFE3}" type="pres">
      <dgm:prSet presAssocID="{FB54E682-FE27-4E28-8BA8-9E695D94A120}" presName="descendantText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991E3-5707-448B-AD67-D2ADEECA2B1C}" type="pres">
      <dgm:prSet presAssocID="{BD10FACD-5994-4293-9DD2-E25128CF4C17}" presName="sp" presStyleCnt="0"/>
      <dgm:spPr/>
    </dgm:pt>
    <dgm:pt modelId="{EB022FE3-D32B-4E5F-A0F3-23D0C59D343C}" type="pres">
      <dgm:prSet presAssocID="{F73A1D21-B9DC-4D55-BAC8-37AF670573F3}" presName="linNode" presStyleCnt="0"/>
      <dgm:spPr/>
    </dgm:pt>
    <dgm:pt modelId="{236DC0D0-1749-4CFA-8251-C6D4FB5DD6E7}" type="pres">
      <dgm:prSet presAssocID="{F73A1D21-B9DC-4D55-BAC8-37AF670573F3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52AA9-6FC5-4DFC-9A08-81A0BBFE0A12}" type="pres">
      <dgm:prSet presAssocID="{F73A1D21-B9DC-4D55-BAC8-37AF670573F3}" presName="descendantText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E1F24-C5A3-4ABB-99EA-5C2EE87DC2A0}" type="pres">
      <dgm:prSet presAssocID="{8B85CC7F-8714-45D2-9FDC-505BAD894969}" presName="sp" presStyleCnt="0"/>
      <dgm:spPr/>
    </dgm:pt>
    <dgm:pt modelId="{988A4AF1-1B84-4D24-8DAA-562DD14C281B}" type="pres">
      <dgm:prSet presAssocID="{70419FA2-AD30-48C7-8D5D-F4B743D9E589}" presName="linNode" presStyleCnt="0"/>
      <dgm:spPr/>
    </dgm:pt>
    <dgm:pt modelId="{DB016D8A-AEE7-413C-AF39-604A684E239C}" type="pres">
      <dgm:prSet presAssocID="{70419FA2-AD30-48C7-8D5D-F4B743D9E589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755BB-50B5-477C-825B-860C73892BFE}" type="pres">
      <dgm:prSet presAssocID="{70419FA2-AD30-48C7-8D5D-F4B743D9E589}" presName="descendantText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D6C18-0642-4CC1-AF2D-A35431E4B309}" type="presOf" srcId="{D80780FB-1793-45E9-A809-7C4F8CD8FF44}" destId="{7BE755BB-50B5-477C-825B-860C73892BFE}" srcOrd="0" destOrd="0" presId="urn:microsoft.com/office/officeart/2005/8/layout/vList5"/>
    <dgm:cxn modelId="{88380C7D-3A91-43B1-9062-15CC900FCFA9}" srcId="{F24B20D9-5642-4658-83D3-B35BBC6DAEFF}" destId="{178869DA-842A-4AA4-B9F3-1DF490522C31}" srcOrd="4" destOrd="0" parTransId="{81F2BD5E-3ACC-4875-ADBD-793657A96FB6}" sibTransId="{AA1A32C3-8AE3-4B91-865B-013C4FE4E7F4}"/>
    <dgm:cxn modelId="{01F0575C-C03A-4C6C-AB65-7FFAA9756185}" srcId="{F24B20D9-5642-4658-83D3-B35BBC6DAEFF}" destId="{F73A1D21-B9DC-4D55-BAC8-37AF670573F3}" srcOrd="8" destOrd="0" parTransId="{1D84ED4E-395E-4275-BC48-53E066529B79}" sibTransId="{8B85CC7F-8714-45D2-9FDC-505BAD894969}"/>
    <dgm:cxn modelId="{10C729B6-6377-429A-B2DF-0D0E96050EE1}" srcId="{F24B20D9-5642-4658-83D3-B35BBC6DAEFF}" destId="{979BA890-5115-49E3-BC24-DCE8CF131F6E}" srcOrd="5" destOrd="0" parTransId="{851F4AA1-BA98-4A91-A1A9-DB33C12A2138}" sibTransId="{D729D88D-A22A-4014-8A1F-B909D8349E50}"/>
    <dgm:cxn modelId="{5108DD11-0FFF-471C-9733-59214F88CCA7}" srcId="{4EE77EC5-4672-4F5B-BE76-1880D06E1C4F}" destId="{5D99C4F0-ACFA-44A6-905F-1946C07DC252}" srcOrd="0" destOrd="0" parTransId="{FB5B2BA0-E639-4C3B-96ED-8C8C9D369BBF}" sibTransId="{F2189DEF-2D28-4622-BD24-941EED83AD73}"/>
    <dgm:cxn modelId="{799706AD-0E56-429C-8719-31BAC7EDD6A0}" type="presOf" srcId="{62113EF0-3095-4122-81D2-7F5B7A6F2E58}" destId="{5235D582-D738-40C9-9BC1-2219C352AFE3}" srcOrd="0" destOrd="0" presId="urn:microsoft.com/office/officeart/2005/8/layout/vList5"/>
    <dgm:cxn modelId="{DFA338ED-1A2F-417A-8170-C8036A06AAFE}" srcId="{F24B20D9-5642-4658-83D3-B35BBC6DAEFF}" destId="{70419FA2-AD30-48C7-8D5D-F4B743D9E589}" srcOrd="9" destOrd="0" parTransId="{54DE6412-9D4E-4405-8976-41DD0A849089}" sibTransId="{4B268EA3-486C-49CA-AC91-F67E4977EC79}"/>
    <dgm:cxn modelId="{D350122C-63F6-44CA-8648-C832BA08AAA4}" type="presOf" srcId="{1FA65A7C-8039-46AC-8AF5-2A0F9CDD2B03}" destId="{46D52AA9-6FC5-4DFC-9A08-81A0BBFE0A12}" srcOrd="0" destOrd="0" presId="urn:microsoft.com/office/officeart/2005/8/layout/vList5"/>
    <dgm:cxn modelId="{810D1E6A-62A2-4FDA-899E-1A2F4D85245D}" type="presOf" srcId="{E2B7811E-E95E-4E83-946F-DF9506F8EFA9}" destId="{1B8A0D38-F23A-42A9-846B-39E56812C72B}" srcOrd="0" destOrd="0" presId="urn:microsoft.com/office/officeart/2005/8/layout/vList5"/>
    <dgm:cxn modelId="{B485DC0E-4D82-45AD-8BCC-80DB6A437001}" type="presOf" srcId="{70419FA2-AD30-48C7-8D5D-F4B743D9E589}" destId="{DB016D8A-AEE7-413C-AF39-604A684E239C}" srcOrd="0" destOrd="0" presId="urn:microsoft.com/office/officeart/2005/8/layout/vList5"/>
    <dgm:cxn modelId="{E7A2E38F-CA2C-4C02-B579-797BC4998D5A}" type="presOf" srcId="{5D99C4F0-ACFA-44A6-905F-1946C07DC252}" destId="{D8FDEF36-FEE0-4B79-9E0B-CB7E92D9E82B}" srcOrd="0" destOrd="0" presId="urn:microsoft.com/office/officeart/2005/8/layout/vList5"/>
    <dgm:cxn modelId="{C086E949-6E3C-49B2-A6F7-6915198D8891}" srcId="{E2B7811E-E95E-4E83-946F-DF9506F8EFA9}" destId="{398D798B-2DEB-48D1-8B93-858D118A3F39}" srcOrd="0" destOrd="0" parTransId="{53B91EBA-37AA-4275-8038-73D7B22388EE}" sibTransId="{3542FD08-7F6D-4313-A51F-478E490122B8}"/>
    <dgm:cxn modelId="{96A65D92-034F-415E-8F9D-A883F2DD3EB8}" srcId="{F24B20D9-5642-4658-83D3-B35BBC6DAEFF}" destId="{D1DB2657-056B-4148-8DCC-C4350D5302C4}" srcOrd="0" destOrd="0" parTransId="{BA89A3BD-9103-49BE-B0BA-708A11593557}" sibTransId="{831704D3-56B8-4BA8-B62E-40318B2CA029}"/>
    <dgm:cxn modelId="{7AAE72BD-7435-4CF5-8071-4C05C60D2376}" type="presOf" srcId="{77C037C1-C2DE-43D3-90FD-CA5F3D4671AF}" destId="{D551140A-4664-4E10-8F0A-148D79AA5551}" srcOrd="0" destOrd="0" presId="urn:microsoft.com/office/officeart/2005/8/layout/vList5"/>
    <dgm:cxn modelId="{E7598AC6-7455-46DD-B9E9-8DD874CA3F68}" type="presOf" srcId="{979BA890-5115-49E3-BC24-DCE8CF131F6E}" destId="{58290A74-E4AC-49FC-83E4-69027DDC46DD}" srcOrd="0" destOrd="0" presId="urn:microsoft.com/office/officeart/2005/8/layout/vList5"/>
    <dgm:cxn modelId="{DBFF9482-4D54-418D-B75C-5C833F146FB8}" srcId="{979BA890-5115-49E3-BC24-DCE8CF131F6E}" destId="{5FA10A42-D47A-481B-81F1-8FB3F871D0FE}" srcOrd="0" destOrd="0" parTransId="{9E06C818-254C-4462-A572-1916E55325FA}" sibTransId="{9B4E8D89-B5BF-4DBC-8177-53646322F1B0}"/>
    <dgm:cxn modelId="{699818C8-696C-4C54-AE71-CE11B1727D45}" srcId="{178869DA-842A-4AA4-B9F3-1DF490522C31}" destId="{E7CB8AB2-CF47-49D3-9A9C-A24882CD40EA}" srcOrd="0" destOrd="0" parTransId="{A9BC155E-E83D-4C3F-9524-406CDDA82E14}" sibTransId="{CAFE210F-8B85-48C4-AA10-4EED82096392}"/>
    <dgm:cxn modelId="{68BCF99D-0D4E-4021-861C-8A1B97965E24}" type="presOf" srcId="{E7CB8AB2-CF47-49D3-9A9C-A24882CD40EA}" destId="{C8EE321B-C016-47F6-84B8-2C4FE06D00B8}" srcOrd="0" destOrd="0" presId="urn:microsoft.com/office/officeart/2005/8/layout/vList5"/>
    <dgm:cxn modelId="{FB85C6BF-28D8-4927-ACA2-36DACA9D1630}" srcId="{FB54E682-FE27-4E28-8BA8-9E695D94A120}" destId="{62113EF0-3095-4122-81D2-7F5B7A6F2E58}" srcOrd="0" destOrd="0" parTransId="{CB4B4371-FCE0-4E7A-B181-D128467A653A}" sibTransId="{EB98B360-7EEA-428F-A711-02146213DA3D}"/>
    <dgm:cxn modelId="{1984E004-BF2C-40C6-A5C1-A999FF37C6C4}" type="presOf" srcId="{D75BD82B-FB99-4A53-9BB4-C54E02C0BCF8}" destId="{242200E3-0F7C-4563-AB1C-2FE3100EFA01}" srcOrd="0" destOrd="0" presId="urn:microsoft.com/office/officeart/2005/8/layout/vList5"/>
    <dgm:cxn modelId="{88040FB2-0EA7-4308-AF88-0B4AA90718C3}" type="presOf" srcId="{398D798B-2DEB-48D1-8B93-858D118A3F39}" destId="{5B02FE5D-E9EE-446B-94A1-E4684E786062}" srcOrd="0" destOrd="0" presId="urn:microsoft.com/office/officeart/2005/8/layout/vList5"/>
    <dgm:cxn modelId="{1A8A96C0-99AB-499A-B53E-4589A4EEA57D}" type="presOf" srcId="{E7E2C513-6410-478E-A615-7E9D30E05254}" destId="{A30FA605-888C-4E9A-8C2E-C945C87CE975}" srcOrd="0" destOrd="0" presId="urn:microsoft.com/office/officeart/2005/8/layout/vList5"/>
    <dgm:cxn modelId="{FC9740F8-A3F5-47B4-B6B4-633E60CA7F62}" srcId="{F24B20D9-5642-4658-83D3-B35BBC6DAEFF}" destId="{E2B7811E-E95E-4E83-946F-DF9506F8EFA9}" srcOrd="3" destOrd="0" parTransId="{AF8C1B24-4ED6-4F1F-9144-63F80D4B9DD9}" sibTransId="{92B45384-EF57-4454-8281-252B14BC8EFF}"/>
    <dgm:cxn modelId="{53C225A5-5304-46A0-8DC7-FF56DA9D08E2}" type="presOf" srcId="{D1DB2657-056B-4148-8DCC-C4350D5302C4}" destId="{9C7E865A-0CBA-47DB-8E24-54AF6BAD815E}" srcOrd="0" destOrd="0" presId="urn:microsoft.com/office/officeart/2005/8/layout/vList5"/>
    <dgm:cxn modelId="{1BEC116D-592D-46C1-ACFE-087DFE5C46EF}" type="presOf" srcId="{F24B20D9-5642-4658-83D3-B35BBC6DAEFF}" destId="{C9417F7E-BA51-4D06-A860-F09F4D246DD3}" srcOrd="0" destOrd="0" presId="urn:microsoft.com/office/officeart/2005/8/layout/vList5"/>
    <dgm:cxn modelId="{45C2E63B-A442-4A36-B466-5DC2C380378B}" srcId="{70419FA2-AD30-48C7-8D5D-F4B743D9E589}" destId="{D80780FB-1793-45E9-A809-7C4F8CD8FF44}" srcOrd="0" destOrd="0" parTransId="{F5294E99-F1FF-4726-96A1-EC8A08CF0150}" sibTransId="{31E64A6D-9130-40FE-9106-44EEAD716059}"/>
    <dgm:cxn modelId="{17E4EE5B-F20C-4646-97EC-B819B09288F7}" type="presOf" srcId="{D9C94EA0-C090-4EFF-A195-3F6B24BD3909}" destId="{A02815AB-08C9-49E9-983B-93371C14E2FE}" srcOrd="0" destOrd="0" presId="urn:microsoft.com/office/officeart/2005/8/layout/vList5"/>
    <dgm:cxn modelId="{D24CA8FB-565C-4A48-9C5B-2B731F6A3FDE}" type="presOf" srcId="{5FA10A42-D47A-481B-81F1-8FB3F871D0FE}" destId="{48FBCFF1-B695-4BFC-AFF3-5E1951052978}" srcOrd="0" destOrd="0" presId="urn:microsoft.com/office/officeart/2005/8/layout/vList5"/>
    <dgm:cxn modelId="{8D4E37E2-EB1F-4B5A-9D11-0848E627A0AF}" srcId="{77C037C1-C2DE-43D3-90FD-CA5F3D4671AF}" destId="{E7E2C513-6410-478E-A615-7E9D30E05254}" srcOrd="0" destOrd="0" parTransId="{6DE43EF4-B01B-4016-98AF-6C1B91550DA4}" sibTransId="{25303CF5-25AD-40DF-9DD1-A94F090AA077}"/>
    <dgm:cxn modelId="{FBA5D2C1-6D49-41F9-88EA-3ABE2E41E849}" srcId="{F24B20D9-5642-4658-83D3-B35BBC6DAEFF}" destId="{FB54E682-FE27-4E28-8BA8-9E695D94A120}" srcOrd="7" destOrd="0" parTransId="{F355702B-0BE3-480A-BBC4-14FC9161C422}" sibTransId="{BD10FACD-5994-4293-9DD2-E25128CF4C17}"/>
    <dgm:cxn modelId="{8CF0E6E7-5233-4B9E-A6A6-F5FF977DB815}" srcId="{F73A1D21-B9DC-4D55-BAC8-37AF670573F3}" destId="{1FA65A7C-8039-46AC-8AF5-2A0F9CDD2B03}" srcOrd="0" destOrd="0" parTransId="{02E262E3-09BA-4A28-8E3F-BF59FEBC8B1F}" sibTransId="{3E05F845-F0FE-4DC4-A174-09203B734F31}"/>
    <dgm:cxn modelId="{EB18D8AB-4168-4A5A-A386-E41F68F39F90}" srcId="{F24B20D9-5642-4658-83D3-B35BBC6DAEFF}" destId="{4EE77EC5-4672-4F5B-BE76-1880D06E1C4F}" srcOrd="2" destOrd="0" parTransId="{C6DFEA46-AFF0-4770-B427-0CF8EB30C199}" sibTransId="{9989BBBC-7D99-4A20-9543-180B2B7EA875}"/>
    <dgm:cxn modelId="{751CADE2-71F9-4452-8320-8A4564264307}" srcId="{D75BD82B-FB99-4A53-9BB4-C54E02C0BCF8}" destId="{D9C94EA0-C090-4EFF-A195-3F6B24BD3909}" srcOrd="0" destOrd="0" parTransId="{AAB2169B-3E15-4C90-B408-D0903DDB0486}" sibTransId="{4241CD83-3A81-44DC-97E2-6618431CFC6A}"/>
    <dgm:cxn modelId="{74E53F75-5CE1-4A37-B096-37925C8E454E}" type="presOf" srcId="{D6BB73C8-AF84-4857-A404-72A470F166F3}" destId="{CC72763D-695D-45A1-8B9F-6164FAD646E0}" srcOrd="0" destOrd="0" presId="urn:microsoft.com/office/officeart/2005/8/layout/vList5"/>
    <dgm:cxn modelId="{3D9929F5-CC4F-46EB-BA28-B42681D329D2}" type="presOf" srcId="{F73A1D21-B9DC-4D55-BAC8-37AF670573F3}" destId="{236DC0D0-1749-4CFA-8251-C6D4FB5DD6E7}" srcOrd="0" destOrd="0" presId="urn:microsoft.com/office/officeart/2005/8/layout/vList5"/>
    <dgm:cxn modelId="{900AFA43-8B8B-4D22-9ED4-B2251D3C62A8}" srcId="{F24B20D9-5642-4658-83D3-B35BBC6DAEFF}" destId="{77C037C1-C2DE-43D3-90FD-CA5F3D4671AF}" srcOrd="6" destOrd="0" parTransId="{0214E7C9-6DA5-4F28-8915-8EF13F848186}" sibTransId="{E7A1D85E-06ED-4AF5-9D17-F86D525D3658}"/>
    <dgm:cxn modelId="{CA15187C-E489-417D-A47D-1E82F7F3B3EB}" type="presOf" srcId="{4EE77EC5-4672-4F5B-BE76-1880D06E1C4F}" destId="{F16B8283-8E42-45DD-8245-E91B9F5266A3}" srcOrd="0" destOrd="0" presId="urn:microsoft.com/office/officeart/2005/8/layout/vList5"/>
    <dgm:cxn modelId="{6028BD51-C26B-4230-949D-472BE602C32E}" type="presOf" srcId="{FB54E682-FE27-4E28-8BA8-9E695D94A120}" destId="{55EE1667-1FEE-417A-8BE1-F6A07D047189}" srcOrd="0" destOrd="0" presId="urn:microsoft.com/office/officeart/2005/8/layout/vList5"/>
    <dgm:cxn modelId="{6BC2E90D-2C07-41C8-A0AC-C9A97AD5F669}" srcId="{D1DB2657-056B-4148-8DCC-C4350D5302C4}" destId="{D6BB73C8-AF84-4857-A404-72A470F166F3}" srcOrd="0" destOrd="0" parTransId="{4E0E4B5B-4A04-4737-B428-214F635B45A2}" sibTransId="{00972C8F-BFEC-426E-8A33-A7D9C8032100}"/>
    <dgm:cxn modelId="{A8DFEB17-612F-4113-92E3-4FFFE83BCCEC}" type="presOf" srcId="{178869DA-842A-4AA4-B9F3-1DF490522C31}" destId="{3D9932D3-8109-411A-A878-9F5B533E7DD9}" srcOrd="0" destOrd="0" presId="urn:microsoft.com/office/officeart/2005/8/layout/vList5"/>
    <dgm:cxn modelId="{6EC76815-48D1-474A-A14C-D762217AE629}" srcId="{F24B20D9-5642-4658-83D3-B35BBC6DAEFF}" destId="{D75BD82B-FB99-4A53-9BB4-C54E02C0BCF8}" srcOrd="1" destOrd="0" parTransId="{3E434B19-70A2-4668-8436-4FC164AD359E}" sibTransId="{D178FB38-A648-4BD7-B554-96FF219657D4}"/>
    <dgm:cxn modelId="{97EA02F8-EB92-47B9-B7F3-8B7B39963557}" type="presParOf" srcId="{C9417F7E-BA51-4D06-A860-F09F4D246DD3}" destId="{38BCCEC6-F126-4064-919B-5A41023D86FF}" srcOrd="0" destOrd="0" presId="urn:microsoft.com/office/officeart/2005/8/layout/vList5"/>
    <dgm:cxn modelId="{5B7D4F07-D425-4DD4-9A07-2D8AD0600377}" type="presParOf" srcId="{38BCCEC6-F126-4064-919B-5A41023D86FF}" destId="{9C7E865A-0CBA-47DB-8E24-54AF6BAD815E}" srcOrd="0" destOrd="0" presId="urn:microsoft.com/office/officeart/2005/8/layout/vList5"/>
    <dgm:cxn modelId="{F808FA83-D6D2-43E5-B3C7-48A3AA8EFD43}" type="presParOf" srcId="{38BCCEC6-F126-4064-919B-5A41023D86FF}" destId="{CC72763D-695D-45A1-8B9F-6164FAD646E0}" srcOrd="1" destOrd="0" presId="urn:microsoft.com/office/officeart/2005/8/layout/vList5"/>
    <dgm:cxn modelId="{F6FBD41E-3D04-4E97-B07B-00E9020B3D85}" type="presParOf" srcId="{C9417F7E-BA51-4D06-A860-F09F4D246DD3}" destId="{A5396BC1-D701-46BF-A31A-C9DFA7A57CFF}" srcOrd="1" destOrd="0" presId="urn:microsoft.com/office/officeart/2005/8/layout/vList5"/>
    <dgm:cxn modelId="{E2E84C46-4D68-40F4-BF4A-18B08E7F85AB}" type="presParOf" srcId="{C9417F7E-BA51-4D06-A860-F09F4D246DD3}" destId="{B44623D4-EC7D-4F35-8964-93DB8870660D}" srcOrd="2" destOrd="0" presId="urn:microsoft.com/office/officeart/2005/8/layout/vList5"/>
    <dgm:cxn modelId="{8E0E4098-CDE3-4B75-8628-5F7774146F4B}" type="presParOf" srcId="{B44623D4-EC7D-4F35-8964-93DB8870660D}" destId="{242200E3-0F7C-4563-AB1C-2FE3100EFA01}" srcOrd="0" destOrd="0" presId="urn:microsoft.com/office/officeart/2005/8/layout/vList5"/>
    <dgm:cxn modelId="{7211F964-9D8C-4773-8EF8-DA240A3E6B5A}" type="presParOf" srcId="{B44623D4-EC7D-4F35-8964-93DB8870660D}" destId="{A02815AB-08C9-49E9-983B-93371C14E2FE}" srcOrd="1" destOrd="0" presId="urn:microsoft.com/office/officeart/2005/8/layout/vList5"/>
    <dgm:cxn modelId="{4CF39482-2CBB-4607-9E1F-D45C60A061E9}" type="presParOf" srcId="{C9417F7E-BA51-4D06-A860-F09F4D246DD3}" destId="{ADC9304A-9B5F-4E97-8958-646E2CED08FC}" srcOrd="3" destOrd="0" presId="urn:microsoft.com/office/officeart/2005/8/layout/vList5"/>
    <dgm:cxn modelId="{A7341146-BA40-4F2F-97E5-A211C64AF23A}" type="presParOf" srcId="{C9417F7E-BA51-4D06-A860-F09F4D246DD3}" destId="{995A6A67-22EE-426D-AA68-CF354F341FBA}" srcOrd="4" destOrd="0" presId="urn:microsoft.com/office/officeart/2005/8/layout/vList5"/>
    <dgm:cxn modelId="{6FD11639-A91D-400D-8E0D-9425D9BD0300}" type="presParOf" srcId="{995A6A67-22EE-426D-AA68-CF354F341FBA}" destId="{F16B8283-8E42-45DD-8245-E91B9F5266A3}" srcOrd="0" destOrd="0" presId="urn:microsoft.com/office/officeart/2005/8/layout/vList5"/>
    <dgm:cxn modelId="{310D636B-487D-4C13-A970-3839D5E59CCB}" type="presParOf" srcId="{995A6A67-22EE-426D-AA68-CF354F341FBA}" destId="{D8FDEF36-FEE0-4B79-9E0B-CB7E92D9E82B}" srcOrd="1" destOrd="0" presId="urn:microsoft.com/office/officeart/2005/8/layout/vList5"/>
    <dgm:cxn modelId="{EC25A569-4A4E-455C-B9D4-C88DEB072036}" type="presParOf" srcId="{C9417F7E-BA51-4D06-A860-F09F4D246DD3}" destId="{51B8384C-6143-42B4-BDDD-1289A4210745}" srcOrd="5" destOrd="0" presId="urn:microsoft.com/office/officeart/2005/8/layout/vList5"/>
    <dgm:cxn modelId="{F08579C0-DDCC-4150-95AA-0F123B1C3C2B}" type="presParOf" srcId="{C9417F7E-BA51-4D06-A860-F09F4D246DD3}" destId="{9D96C5C6-1D2C-4167-87D0-01B2029D35DE}" srcOrd="6" destOrd="0" presId="urn:microsoft.com/office/officeart/2005/8/layout/vList5"/>
    <dgm:cxn modelId="{855463E0-481D-4DDB-AC1B-9756C7685BED}" type="presParOf" srcId="{9D96C5C6-1D2C-4167-87D0-01B2029D35DE}" destId="{1B8A0D38-F23A-42A9-846B-39E56812C72B}" srcOrd="0" destOrd="0" presId="urn:microsoft.com/office/officeart/2005/8/layout/vList5"/>
    <dgm:cxn modelId="{454325D9-4895-40F9-AF61-56271ED07A4A}" type="presParOf" srcId="{9D96C5C6-1D2C-4167-87D0-01B2029D35DE}" destId="{5B02FE5D-E9EE-446B-94A1-E4684E786062}" srcOrd="1" destOrd="0" presId="urn:microsoft.com/office/officeart/2005/8/layout/vList5"/>
    <dgm:cxn modelId="{373F168D-6F21-4301-A5AD-A68E009B18BC}" type="presParOf" srcId="{C9417F7E-BA51-4D06-A860-F09F4D246DD3}" destId="{B3F48F9F-E568-46AC-B369-DAE924AFBB4B}" srcOrd="7" destOrd="0" presId="urn:microsoft.com/office/officeart/2005/8/layout/vList5"/>
    <dgm:cxn modelId="{63DD11BB-783A-483C-9E98-E571502193BB}" type="presParOf" srcId="{C9417F7E-BA51-4D06-A860-F09F4D246DD3}" destId="{FDD85E61-E91F-4309-B1CC-278A4872D073}" srcOrd="8" destOrd="0" presId="urn:microsoft.com/office/officeart/2005/8/layout/vList5"/>
    <dgm:cxn modelId="{477AAB49-8175-487B-8190-FD77C8D31F74}" type="presParOf" srcId="{FDD85E61-E91F-4309-B1CC-278A4872D073}" destId="{3D9932D3-8109-411A-A878-9F5B533E7DD9}" srcOrd="0" destOrd="0" presId="urn:microsoft.com/office/officeart/2005/8/layout/vList5"/>
    <dgm:cxn modelId="{7799D381-B49E-411C-B751-D3CBAC38EF2B}" type="presParOf" srcId="{FDD85E61-E91F-4309-B1CC-278A4872D073}" destId="{C8EE321B-C016-47F6-84B8-2C4FE06D00B8}" srcOrd="1" destOrd="0" presId="urn:microsoft.com/office/officeart/2005/8/layout/vList5"/>
    <dgm:cxn modelId="{EF478B71-26F5-45C3-9915-A648F74FB12E}" type="presParOf" srcId="{C9417F7E-BA51-4D06-A860-F09F4D246DD3}" destId="{C10E447F-7804-4250-B27A-62B19157A835}" srcOrd="9" destOrd="0" presId="urn:microsoft.com/office/officeart/2005/8/layout/vList5"/>
    <dgm:cxn modelId="{498A04E6-7E41-4B3F-B6C2-9443C0F45169}" type="presParOf" srcId="{C9417F7E-BA51-4D06-A860-F09F4D246DD3}" destId="{E193F38E-B199-4793-9FF8-D6CFD1AA6253}" srcOrd="10" destOrd="0" presId="urn:microsoft.com/office/officeart/2005/8/layout/vList5"/>
    <dgm:cxn modelId="{A14B9F1E-5275-4C55-B97B-12B5B1C7D6F1}" type="presParOf" srcId="{E193F38E-B199-4793-9FF8-D6CFD1AA6253}" destId="{58290A74-E4AC-49FC-83E4-69027DDC46DD}" srcOrd="0" destOrd="0" presId="urn:microsoft.com/office/officeart/2005/8/layout/vList5"/>
    <dgm:cxn modelId="{BDDAFEE7-CE83-4489-9C3D-3C611CB633F7}" type="presParOf" srcId="{E193F38E-B199-4793-9FF8-D6CFD1AA6253}" destId="{48FBCFF1-B695-4BFC-AFF3-5E1951052978}" srcOrd="1" destOrd="0" presId="urn:microsoft.com/office/officeart/2005/8/layout/vList5"/>
    <dgm:cxn modelId="{8D235ED5-7F33-480A-8854-E2F241528B1E}" type="presParOf" srcId="{C9417F7E-BA51-4D06-A860-F09F4D246DD3}" destId="{5882CDFE-2E86-4A7B-A8B9-250637164D7D}" srcOrd="11" destOrd="0" presId="urn:microsoft.com/office/officeart/2005/8/layout/vList5"/>
    <dgm:cxn modelId="{B746C62D-9ED4-4348-9598-62A787E29A53}" type="presParOf" srcId="{C9417F7E-BA51-4D06-A860-F09F4D246DD3}" destId="{F32CC64B-221A-435D-86EA-4F64F3F9A35F}" srcOrd="12" destOrd="0" presId="urn:microsoft.com/office/officeart/2005/8/layout/vList5"/>
    <dgm:cxn modelId="{05AE0F5D-C4CB-49E9-8915-3ACC740971C5}" type="presParOf" srcId="{F32CC64B-221A-435D-86EA-4F64F3F9A35F}" destId="{D551140A-4664-4E10-8F0A-148D79AA5551}" srcOrd="0" destOrd="0" presId="urn:microsoft.com/office/officeart/2005/8/layout/vList5"/>
    <dgm:cxn modelId="{AAD0119E-1660-46E6-9E6D-D47A200EABA6}" type="presParOf" srcId="{F32CC64B-221A-435D-86EA-4F64F3F9A35F}" destId="{A30FA605-888C-4E9A-8C2E-C945C87CE975}" srcOrd="1" destOrd="0" presId="urn:microsoft.com/office/officeart/2005/8/layout/vList5"/>
    <dgm:cxn modelId="{0E0C846D-D3AF-4C76-B588-1971859A75F4}" type="presParOf" srcId="{C9417F7E-BA51-4D06-A860-F09F4D246DD3}" destId="{4C648496-C4BF-4620-9BAE-5803915DB263}" srcOrd="13" destOrd="0" presId="urn:microsoft.com/office/officeart/2005/8/layout/vList5"/>
    <dgm:cxn modelId="{C0D4F23B-6E53-4AFC-AF3F-894A258E0205}" type="presParOf" srcId="{C9417F7E-BA51-4D06-A860-F09F4D246DD3}" destId="{8ACEEA03-2E4D-45BC-8BEF-8A06635E87C6}" srcOrd="14" destOrd="0" presId="urn:microsoft.com/office/officeart/2005/8/layout/vList5"/>
    <dgm:cxn modelId="{3FD83736-CF6E-4063-A27E-838011B2B1E0}" type="presParOf" srcId="{8ACEEA03-2E4D-45BC-8BEF-8A06635E87C6}" destId="{55EE1667-1FEE-417A-8BE1-F6A07D047189}" srcOrd="0" destOrd="0" presId="urn:microsoft.com/office/officeart/2005/8/layout/vList5"/>
    <dgm:cxn modelId="{7E502047-524D-443B-AE86-9C972F65AF48}" type="presParOf" srcId="{8ACEEA03-2E4D-45BC-8BEF-8A06635E87C6}" destId="{5235D582-D738-40C9-9BC1-2219C352AFE3}" srcOrd="1" destOrd="0" presId="urn:microsoft.com/office/officeart/2005/8/layout/vList5"/>
    <dgm:cxn modelId="{A62B14D0-6CA2-4B96-8870-3E3ED797C197}" type="presParOf" srcId="{C9417F7E-BA51-4D06-A860-F09F4D246DD3}" destId="{940991E3-5707-448B-AD67-D2ADEECA2B1C}" srcOrd="15" destOrd="0" presId="urn:microsoft.com/office/officeart/2005/8/layout/vList5"/>
    <dgm:cxn modelId="{D00416EB-5435-4864-901B-953CFA6CD158}" type="presParOf" srcId="{C9417F7E-BA51-4D06-A860-F09F4D246DD3}" destId="{EB022FE3-D32B-4E5F-A0F3-23D0C59D343C}" srcOrd="16" destOrd="0" presId="urn:microsoft.com/office/officeart/2005/8/layout/vList5"/>
    <dgm:cxn modelId="{AB479CCF-45A3-4225-B515-4E8323A35AEB}" type="presParOf" srcId="{EB022FE3-D32B-4E5F-A0F3-23D0C59D343C}" destId="{236DC0D0-1749-4CFA-8251-C6D4FB5DD6E7}" srcOrd="0" destOrd="0" presId="urn:microsoft.com/office/officeart/2005/8/layout/vList5"/>
    <dgm:cxn modelId="{FB6895EE-EBAB-4AEE-9098-ED1B22A60822}" type="presParOf" srcId="{EB022FE3-D32B-4E5F-A0F3-23D0C59D343C}" destId="{46D52AA9-6FC5-4DFC-9A08-81A0BBFE0A12}" srcOrd="1" destOrd="0" presId="urn:microsoft.com/office/officeart/2005/8/layout/vList5"/>
    <dgm:cxn modelId="{A4A2EAFD-11CC-4C4A-98D1-D63DF6728082}" type="presParOf" srcId="{C9417F7E-BA51-4D06-A860-F09F4D246DD3}" destId="{DCBE1F24-C5A3-4ABB-99EA-5C2EE87DC2A0}" srcOrd="17" destOrd="0" presId="urn:microsoft.com/office/officeart/2005/8/layout/vList5"/>
    <dgm:cxn modelId="{5EA57E0E-5DA0-499E-ABAC-2F3CED54B68F}" type="presParOf" srcId="{C9417F7E-BA51-4D06-A860-F09F4D246DD3}" destId="{988A4AF1-1B84-4D24-8DAA-562DD14C281B}" srcOrd="18" destOrd="0" presId="urn:microsoft.com/office/officeart/2005/8/layout/vList5"/>
    <dgm:cxn modelId="{E49E7682-0297-456A-AAEA-9A2439028D35}" type="presParOf" srcId="{988A4AF1-1B84-4D24-8DAA-562DD14C281B}" destId="{DB016D8A-AEE7-413C-AF39-604A684E239C}" srcOrd="0" destOrd="0" presId="urn:microsoft.com/office/officeart/2005/8/layout/vList5"/>
    <dgm:cxn modelId="{FD420EB6-C70C-45E2-BDED-95195BD1AD64}" type="presParOf" srcId="{988A4AF1-1B84-4D24-8DAA-562DD14C281B}" destId="{7BE755BB-50B5-477C-825B-860C73892B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2763D-695D-45A1-8B9F-6164FAD646E0}">
      <dsp:nvSpPr>
        <dsp:cNvPr id="0" name=""/>
        <dsp:cNvSpPr/>
      </dsp:nvSpPr>
      <dsp:spPr>
        <a:xfrm rot="5400000">
          <a:off x="4564734" y="-2028473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A metric is the fundamental concept in Cloud Watch and represents a time-ordered set of data points</a:t>
          </a:r>
          <a:endParaRPr lang="en-US" sz="800" kern="1200" dirty="0"/>
        </a:p>
      </dsp:txBody>
      <dsp:txXfrm rot="-5400000">
        <a:off x="2496311" y="54646"/>
        <a:ext cx="4423192" cy="271650"/>
      </dsp:txXfrm>
    </dsp:sp>
    <dsp:sp modelId="{9C7E865A-0CBA-47DB-8E24-54AF6BAD815E}">
      <dsp:nvSpPr>
        <dsp:cNvPr id="0" name=""/>
        <dsp:cNvSpPr/>
      </dsp:nvSpPr>
      <dsp:spPr>
        <a:xfrm>
          <a:off x="0" y="0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Metrics</a:t>
          </a:r>
          <a:endParaRPr lang="en-US" sz="1400" kern="1200" dirty="0"/>
        </a:p>
      </dsp:txBody>
      <dsp:txXfrm>
        <a:off x="18370" y="18370"/>
        <a:ext cx="2459572" cy="339562"/>
      </dsp:txXfrm>
    </dsp:sp>
    <dsp:sp modelId="{A02815AB-08C9-49E9-983B-93371C14E2FE}">
      <dsp:nvSpPr>
        <dsp:cNvPr id="0" name=""/>
        <dsp:cNvSpPr/>
      </dsp:nvSpPr>
      <dsp:spPr>
        <a:xfrm rot="5400000">
          <a:off x="4564734" y="-1633356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Cloud Watch namespaces are containers for metrics.</a:t>
          </a:r>
          <a:endParaRPr lang="en-US" sz="800" kern="1200" dirty="0"/>
        </a:p>
      </dsp:txBody>
      <dsp:txXfrm rot="-5400000">
        <a:off x="2496311" y="449763"/>
        <a:ext cx="4423192" cy="271650"/>
      </dsp:txXfrm>
    </dsp:sp>
    <dsp:sp modelId="{242200E3-0F7C-4563-AB1C-2FE3100EFA01}">
      <dsp:nvSpPr>
        <dsp:cNvPr id="0" name=""/>
        <dsp:cNvSpPr/>
      </dsp:nvSpPr>
      <dsp:spPr>
        <a:xfrm>
          <a:off x="0" y="397436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Namespaces</a:t>
          </a:r>
          <a:endParaRPr lang="en-US" sz="1400" kern="1200" dirty="0"/>
        </a:p>
      </dsp:txBody>
      <dsp:txXfrm>
        <a:off x="18370" y="415806"/>
        <a:ext cx="2459572" cy="339562"/>
      </dsp:txXfrm>
    </dsp:sp>
    <dsp:sp modelId="{D8FDEF36-FEE0-4B79-9E0B-CB7E92D9E82B}">
      <dsp:nvSpPr>
        <dsp:cNvPr id="0" name=""/>
        <dsp:cNvSpPr/>
      </dsp:nvSpPr>
      <dsp:spPr>
        <a:xfrm rot="5400000">
          <a:off x="4564734" y="-1238238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A dimension is a name/value pair that helps you to uniquely identify a metrics.</a:t>
          </a:r>
          <a:endParaRPr lang="en-US" sz="800" kern="1200" dirty="0"/>
        </a:p>
      </dsp:txBody>
      <dsp:txXfrm rot="-5400000">
        <a:off x="2496311" y="844881"/>
        <a:ext cx="4423192" cy="271650"/>
      </dsp:txXfrm>
    </dsp:sp>
    <dsp:sp modelId="{F16B8283-8E42-45DD-8245-E91B9F5266A3}">
      <dsp:nvSpPr>
        <dsp:cNvPr id="0" name=""/>
        <dsp:cNvSpPr/>
      </dsp:nvSpPr>
      <dsp:spPr>
        <a:xfrm>
          <a:off x="0" y="792554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Dimensions</a:t>
          </a:r>
          <a:endParaRPr lang="en-US" sz="1400" kern="1200" dirty="0"/>
        </a:p>
      </dsp:txBody>
      <dsp:txXfrm>
        <a:off x="18370" y="810924"/>
        <a:ext cx="2459572" cy="339562"/>
      </dsp:txXfrm>
    </dsp:sp>
    <dsp:sp modelId="{5B02FE5D-E9EE-446B-94A1-E4684E786062}">
      <dsp:nvSpPr>
        <dsp:cNvPr id="0" name=""/>
        <dsp:cNvSpPr/>
      </dsp:nvSpPr>
      <dsp:spPr>
        <a:xfrm rot="5400000">
          <a:off x="4564734" y="-843120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Metric data point must be marked with a time stamp and can be up to two weeks in the past and up to two hours into the future.</a:t>
          </a:r>
          <a:endParaRPr lang="en-US" sz="800" kern="1200" dirty="0"/>
        </a:p>
      </dsp:txBody>
      <dsp:txXfrm rot="-5400000">
        <a:off x="2496311" y="1239999"/>
        <a:ext cx="4423192" cy="271650"/>
      </dsp:txXfrm>
    </dsp:sp>
    <dsp:sp modelId="{1B8A0D38-F23A-42A9-846B-39E56812C72B}">
      <dsp:nvSpPr>
        <dsp:cNvPr id="0" name=""/>
        <dsp:cNvSpPr/>
      </dsp:nvSpPr>
      <dsp:spPr>
        <a:xfrm>
          <a:off x="0" y="1187672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Time Stamps</a:t>
          </a:r>
          <a:endParaRPr lang="en-US" sz="1400" kern="1200" dirty="0"/>
        </a:p>
      </dsp:txBody>
      <dsp:txXfrm>
        <a:off x="18370" y="1206042"/>
        <a:ext cx="2459572" cy="339562"/>
      </dsp:txXfrm>
    </dsp:sp>
    <dsp:sp modelId="{C8EE321B-C016-47F6-84B8-2C4FE06D00B8}">
      <dsp:nvSpPr>
        <dsp:cNvPr id="0" name=""/>
        <dsp:cNvSpPr/>
      </dsp:nvSpPr>
      <dsp:spPr>
        <a:xfrm rot="5400000">
          <a:off x="4564734" y="-448002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Represent your statistic's unit of measure.</a:t>
          </a:r>
          <a:endParaRPr lang="en-US" sz="800" kern="1200" dirty="0"/>
        </a:p>
      </dsp:txBody>
      <dsp:txXfrm rot="-5400000">
        <a:off x="2496311" y="1635117"/>
        <a:ext cx="4423192" cy="271650"/>
      </dsp:txXfrm>
    </dsp:sp>
    <dsp:sp modelId="{3D9932D3-8109-411A-A878-9F5B533E7DD9}">
      <dsp:nvSpPr>
        <dsp:cNvPr id="0" name=""/>
        <dsp:cNvSpPr/>
      </dsp:nvSpPr>
      <dsp:spPr>
        <a:xfrm>
          <a:off x="0" y="1582789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Units</a:t>
          </a:r>
          <a:endParaRPr lang="en-US" sz="1400" kern="1200" dirty="0"/>
        </a:p>
      </dsp:txBody>
      <dsp:txXfrm>
        <a:off x="18370" y="1601159"/>
        <a:ext cx="2459572" cy="339562"/>
      </dsp:txXfrm>
    </dsp:sp>
    <dsp:sp modelId="{48FBCFF1-B695-4BFC-AFF3-5E1951052978}">
      <dsp:nvSpPr>
        <dsp:cNvPr id="0" name=""/>
        <dsp:cNvSpPr/>
      </dsp:nvSpPr>
      <dsp:spPr>
        <a:xfrm rot="5400000">
          <a:off x="4564734" y="-52885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Statistics are metric data aggregations over specified periods of time.</a:t>
          </a:r>
          <a:endParaRPr lang="en-US" sz="800" kern="1200" dirty="0"/>
        </a:p>
      </dsp:txBody>
      <dsp:txXfrm rot="-5400000">
        <a:off x="2496311" y="2030234"/>
        <a:ext cx="4423192" cy="271650"/>
      </dsp:txXfrm>
    </dsp:sp>
    <dsp:sp modelId="{58290A74-E4AC-49FC-83E4-69027DDC46DD}">
      <dsp:nvSpPr>
        <dsp:cNvPr id="0" name=""/>
        <dsp:cNvSpPr/>
      </dsp:nvSpPr>
      <dsp:spPr>
        <a:xfrm>
          <a:off x="0" y="1977907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Statistics</a:t>
          </a:r>
          <a:endParaRPr lang="en-US" sz="1400" kern="1200" dirty="0"/>
        </a:p>
      </dsp:txBody>
      <dsp:txXfrm>
        <a:off x="18370" y="1996277"/>
        <a:ext cx="2459572" cy="339562"/>
      </dsp:txXfrm>
    </dsp:sp>
    <dsp:sp modelId="{A30FA605-888C-4E9A-8C2E-C945C87CE975}">
      <dsp:nvSpPr>
        <dsp:cNvPr id="0" name=""/>
        <dsp:cNvSpPr/>
      </dsp:nvSpPr>
      <dsp:spPr>
        <a:xfrm rot="5400000">
          <a:off x="4564734" y="342232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A period is the length of time associated with a specific Amazon Cloud Watch statistic.</a:t>
          </a:r>
          <a:endParaRPr lang="en-US" sz="800" kern="1200" dirty="0"/>
        </a:p>
      </dsp:txBody>
      <dsp:txXfrm rot="-5400000">
        <a:off x="2496311" y="2425351"/>
        <a:ext cx="4423192" cy="271650"/>
      </dsp:txXfrm>
    </dsp:sp>
    <dsp:sp modelId="{D551140A-4664-4E10-8F0A-148D79AA5551}">
      <dsp:nvSpPr>
        <dsp:cNvPr id="0" name=""/>
        <dsp:cNvSpPr/>
      </dsp:nvSpPr>
      <dsp:spPr>
        <a:xfrm>
          <a:off x="0" y="2373025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Periods</a:t>
          </a:r>
          <a:endParaRPr lang="en-US" sz="1400" kern="1200" dirty="0"/>
        </a:p>
      </dsp:txBody>
      <dsp:txXfrm>
        <a:off x="18370" y="2391395"/>
        <a:ext cx="2459572" cy="339562"/>
      </dsp:txXfrm>
    </dsp:sp>
    <dsp:sp modelId="{5235D582-D738-40C9-9BC1-2219C352AFE3}">
      <dsp:nvSpPr>
        <dsp:cNvPr id="0" name=""/>
        <dsp:cNvSpPr/>
      </dsp:nvSpPr>
      <dsp:spPr>
        <a:xfrm rot="5400000">
          <a:off x="4564734" y="737350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Amazon Cloud Watch aggregates statistics according to the period length that you specify.</a:t>
          </a:r>
          <a:endParaRPr lang="en-US" sz="800" kern="1200" dirty="0"/>
        </a:p>
      </dsp:txBody>
      <dsp:txXfrm rot="-5400000">
        <a:off x="2496311" y="2820469"/>
        <a:ext cx="4423192" cy="271650"/>
      </dsp:txXfrm>
    </dsp:sp>
    <dsp:sp modelId="{55EE1667-1FEE-417A-8BE1-F6A07D047189}">
      <dsp:nvSpPr>
        <dsp:cNvPr id="0" name=""/>
        <dsp:cNvSpPr/>
      </dsp:nvSpPr>
      <dsp:spPr>
        <a:xfrm>
          <a:off x="0" y="2768143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Aggregation</a:t>
          </a:r>
          <a:endParaRPr lang="en-US" sz="1400" kern="1200" dirty="0"/>
        </a:p>
      </dsp:txBody>
      <dsp:txXfrm>
        <a:off x="18370" y="2786513"/>
        <a:ext cx="2459572" cy="339562"/>
      </dsp:txXfrm>
    </dsp:sp>
    <dsp:sp modelId="{46D52AA9-6FC5-4DFC-9A08-81A0BBFE0A12}">
      <dsp:nvSpPr>
        <dsp:cNvPr id="0" name=""/>
        <dsp:cNvSpPr/>
      </dsp:nvSpPr>
      <dsp:spPr>
        <a:xfrm rot="5400000">
          <a:off x="4564734" y="1132468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Alarms can automatically initiate actions on your behalf, based on parameters you specify.</a:t>
          </a:r>
          <a:endParaRPr lang="en-US" sz="800" kern="1200" dirty="0"/>
        </a:p>
      </dsp:txBody>
      <dsp:txXfrm rot="-5400000">
        <a:off x="2496311" y="3215587"/>
        <a:ext cx="4423192" cy="271650"/>
      </dsp:txXfrm>
    </dsp:sp>
    <dsp:sp modelId="{236DC0D0-1749-4CFA-8251-C6D4FB5DD6E7}">
      <dsp:nvSpPr>
        <dsp:cNvPr id="0" name=""/>
        <dsp:cNvSpPr/>
      </dsp:nvSpPr>
      <dsp:spPr>
        <a:xfrm>
          <a:off x="0" y="3163260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Alarms</a:t>
          </a:r>
          <a:endParaRPr lang="en-US" sz="1400" kern="1200" dirty="0"/>
        </a:p>
      </dsp:txBody>
      <dsp:txXfrm>
        <a:off x="18370" y="3181630"/>
        <a:ext cx="2459572" cy="339562"/>
      </dsp:txXfrm>
    </dsp:sp>
    <dsp:sp modelId="{7BE755BB-50B5-477C-825B-860C73892BFE}">
      <dsp:nvSpPr>
        <dsp:cNvPr id="0" name=""/>
        <dsp:cNvSpPr/>
      </dsp:nvSpPr>
      <dsp:spPr>
        <a:xfrm rot="5400000">
          <a:off x="4564734" y="1527585"/>
          <a:ext cx="301042" cy="4437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 smtClean="0"/>
            <a:t>Amazon cloud computing resources are housed in highly available data center facilities.</a:t>
          </a:r>
          <a:endParaRPr lang="en-US" sz="800" kern="1200" dirty="0"/>
        </a:p>
      </dsp:txBody>
      <dsp:txXfrm rot="-5400000">
        <a:off x="2496311" y="3610704"/>
        <a:ext cx="4423192" cy="271650"/>
      </dsp:txXfrm>
    </dsp:sp>
    <dsp:sp modelId="{DB016D8A-AEE7-413C-AF39-604A684E239C}">
      <dsp:nvSpPr>
        <dsp:cNvPr id="0" name=""/>
        <dsp:cNvSpPr/>
      </dsp:nvSpPr>
      <dsp:spPr>
        <a:xfrm>
          <a:off x="0" y="3558378"/>
          <a:ext cx="2496312" cy="3763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Regions</a:t>
          </a:r>
          <a:endParaRPr lang="en-US" sz="1400" kern="1200" dirty="0"/>
        </a:p>
      </dsp:txBody>
      <dsp:txXfrm>
        <a:off x="18370" y="3576748"/>
        <a:ext cx="2459572" cy="33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8" charset="0"/>
              </a:defRPr>
            </a:lvl1pPr>
          </a:lstStyle>
          <a:p>
            <a:pPr>
              <a:defRPr/>
            </a:pPr>
            <a:fld id="{DDA4C005-FB64-451D-9083-DC7E8DA40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8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4C005-FB64-451D-9083-DC7E8DA4057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727DA-8F31-46F3-9816-183E7626E35C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96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914400" y="5838825"/>
            <a:ext cx="82296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14400" y="2025650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 b="0">
              <a:latin typeface="Times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15400" y="1905000"/>
            <a:ext cx="228600" cy="2209800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905000"/>
            <a:ext cx="6096000" cy="2209800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06450" y="6324600"/>
            <a:ext cx="7131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en-US" sz="700" b="0">
                <a:solidFill>
                  <a:srgbClr val="505050"/>
                </a:solidFill>
              </a:rPr>
              <a:t>© 2009, Cognizant Technology Solutions. All Rights Reserved.</a:t>
            </a:r>
          </a:p>
          <a:p>
            <a:pPr algn="l">
              <a:defRPr/>
            </a:pPr>
            <a:r>
              <a:rPr lang="en-US" sz="700" b="0">
                <a:solidFill>
                  <a:srgbClr val="505050"/>
                </a:solidFill>
              </a:rPr>
              <a:t> The information contained herein is subject to change without notice.</a:t>
            </a:r>
            <a:endParaRPr lang="en-US" sz="800" b="0">
              <a:solidFill>
                <a:srgbClr val="505050"/>
              </a:solidFill>
            </a:endParaRPr>
          </a:p>
        </p:txBody>
      </p:sp>
      <p:pic>
        <p:nvPicPr>
          <p:cNvPr id="9" name="Picture 9" descr="Cognizant_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95325"/>
            <a:ext cx="3816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286000"/>
            <a:ext cx="3810000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A566D-E17D-4689-B2C6-25C3F5E8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49250"/>
            <a:ext cx="1971675" cy="574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349250"/>
            <a:ext cx="5764212" cy="574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114FB-C203-40CD-9B15-F5C3036B3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69913" y="34925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338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3800"/>
            <a:ext cx="381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B9A65-25AF-4134-B332-7CE9A015B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349250"/>
            <a:ext cx="7467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C077-C1BF-40F3-87EC-6B5623A01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2009, </a:t>
            </a:r>
            <a:r>
              <a:rPr lang="en-US" dirty="0"/>
              <a:t>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BE47-B1E4-4F8B-8D84-2BA12A08D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42EAE-A758-474F-ADF7-1178497E8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B13F-5DBD-4547-B10C-B74DE7FD8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A31D9-C597-4FB7-A5FE-C0D3FC898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3B46-DF23-497A-BAF8-2EA434CEE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1D49-22ED-4C42-9710-9A244C2B9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3334-141F-4B1A-9815-18E9B565E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9CAEA-F206-4783-9279-B7D738E69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913" y="34925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3950" y="6578600"/>
            <a:ext cx="368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 smtClean="0">
                <a:solidFill>
                  <a:srgbClr val="DF7A1C"/>
                </a:solidFill>
              </a:defRPr>
            </a:lvl1pPr>
          </a:lstStyle>
          <a:p>
            <a:pPr>
              <a:defRPr/>
            </a:pPr>
            <a:fld id="{2AC27A6A-9A45-45C6-B312-5730CBA33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 flipV="1">
            <a:off x="8699500" y="6508750"/>
            <a:ext cx="0" cy="349250"/>
          </a:xfrm>
          <a:prstGeom prst="line">
            <a:avLst/>
          </a:prstGeom>
          <a:noFill/>
          <a:ln w="12700">
            <a:solidFill>
              <a:srgbClr val="3188B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320925" y="-7604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400" b="0">
              <a:latin typeface="Times" pitchFamily="18" charset="0"/>
            </a:endParaRP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481013" y="1038225"/>
            <a:ext cx="8534400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457200" y="1038225"/>
            <a:ext cx="0" cy="50292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0" y="1028700"/>
            <a:ext cx="152400" cy="5027613"/>
          </a:xfrm>
          <a:prstGeom prst="rect">
            <a:avLst/>
          </a:prstGeom>
          <a:solidFill>
            <a:srgbClr val="318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8915400" y="0"/>
            <a:ext cx="228600" cy="1046163"/>
          </a:xfrm>
          <a:prstGeom prst="rect">
            <a:avLst/>
          </a:prstGeom>
          <a:solidFill>
            <a:srgbClr val="2D9E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27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453188"/>
            <a:ext cx="5178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 b="0" smtClean="0">
                <a:solidFill>
                  <a:srgbClr val="505050"/>
                </a:solidFill>
              </a:defRPr>
            </a:lvl1pPr>
          </a:lstStyle>
          <a:p>
            <a:pPr>
              <a:defRPr/>
            </a:pPr>
            <a:r>
              <a:rPr lang="en-US"/>
              <a:t>© 2009, Cognizant Technology Solutions.                                             Confidential</a:t>
            </a:r>
            <a:r>
              <a:rPr lang="en-US" sz="900"/>
              <a:t> </a:t>
            </a:r>
          </a:p>
        </p:txBody>
      </p:sp>
      <p:pic>
        <p:nvPicPr>
          <p:cNvPr id="3084" name="Picture 12" descr="Cognizant_ta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1300" y="6264275"/>
            <a:ext cx="2384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7A1C"/>
        </a:buClr>
        <a:buChar char="»"/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6238" y="2731086"/>
            <a:ext cx="507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Amazon Cloud Watch</a:t>
            </a:r>
            <a:endParaRPr lang="en-US" dirty="0"/>
          </a:p>
        </p:txBody>
      </p:sp>
      <p:pic>
        <p:nvPicPr>
          <p:cNvPr id="3" name="Picture 4" descr="lhc2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5739" y="4130902"/>
            <a:ext cx="3968261" cy="231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/>
          </a:p>
          <a:p>
            <a:r>
              <a:rPr lang="en-US" sz="1800" dirty="0" smtClean="0"/>
              <a:t>Amazon </a:t>
            </a:r>
            <a:r>
              <a:rPr lang="en-US" sz="1800" dirty="0"/>
              <a:t>Cloud Watch provides monitoring for AWS cloud resources and the applications customers run on AWS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Can use it to collect and track metrics, gain insight, and react immediately to keep the applications and businesses running smoothly.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Monitor Amazon </a:t>
            </a:r>
            <a:r>
              <a:rPr lang="en-US" dirty="0" smtClean="0"/>
              <a:t>EC2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000" dirty="0"/>
              <a:t>Monitor EC2 instances automatically, without installing additional </a:t>
            </a:r>
            <a:r>
              <a:rPr lang="en-US" sz="1000" dirty="0" smtClean="0"/>
              <a:t>software</a:t>
            </a:r>
            <a:endParaRPr lang="en-US" sz="1000" dirty="0"/>
          </a:p>
          <a:p>
            <a:pPr lvl="1"/>
            <a:r>
              <a:rPr lang="en-US" sz="1000" b="1" dirty="0"/>
              <a:t>Basic Monitoring</a:t>
            </a:r>
            <a:r>
              <a:rPr lang="en-US" sz="1000" dirty="0"/>
              <a:t> for Amazon EC2 instances: Seven pre-selected metrics at five-minute frequency and three status check metrics at one-minute frequency, for no additional charge.</a:t>
            </a:r>
          </a:p>
          <a:p>
            <a:pPr lvl="1"/>
            <a:r>
              <a:rPr lang="en-US" sz="1000" b="1" dirty="0"/>
              <a:t>Detailed Monitoring</a:t>
            </a:r>
            <a:r>
              <a:rPr lang="en-US" sz="1000" dirty="0"/>
              <a:t> for Amazon EC2 instances: All metrics available to Basic Monitoring at one-minute frequency, for an additional charge. Instances with Detailed Monitoring enabled allows data aggregation by Amazon EC2 AMI ID and instance type</a:t>
            </a:r>
            <a:r>
              <a:rPr lang="en-US" sz="1000" dirty="0" smtClean="0"/>
              <a:t>.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Monitor </a:t>
            </a:r>
            <a:r>
              <a:rPr lang="en-US" dirty="0"/>
              <a:t>Custom </a:t>
            </a:r>
            <a:r>
              <a:rPr lang="en-US" dirty="0" smtClean="0"/>
              <a:t>Metrics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Submit Custom Metrics generated by your own applications via a simple API request and have them monitored by Amazon </a:t>
            </a:r>
            <a:r>
              <a:rPr lang="en-US" sz="1000" dirty="0" smtClean="0"/>
              <a:t>Cloud Watch. </a:t>
            </a:r>
            <a:r>
              <a:rPr lang="en-US" sz="1000" dirty="0"/>
              <a:t>You can send and store metrics that are important to your application’s operational performance to help you troubleshoot and spot trends</a:t>
            </a:r>
            <a:r>
              <a:rPr lang="en-US" sz="1000" dirty="0" smtClean="0"/>
              <a:t>.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  <p:pic>
        <p:nvPicPr>
          <p:cNvPr id="14" name="Picture 2" descr="C:\Users\266135\Desktop\e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5" y="1168090"/>
            <a:ext cx="900320" cy="6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266135\Desktop\cust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85" y="2834975"/>
            <a:ext cx="528224" cy="5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91481" y="111911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F7A1C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0" kern="0" dirty="0" smtClean="0"/>
              <a:t>Set Alarms 	</a:t>
            </a:r>
          </a:p>
          <a:p>
            <a:pPr marL="0" indent="0">
              <a:buFont typeface="Wingdings" pitchFamily="2" charset="2"/>
              <a:buNone/>
            </a:pPr>
            <a:endParaRPr lang="en-US" b="0" kern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b="0" kern="0" dirty="0" smtClean="0"/>
              <a:t>Set alarms on any of your metrics to send you notifications or take other automated actions. For example, when a specific Amazon EC2 metric crosses your alarm threshold, you can use Auto Scaling to dynamically add or remove EC2 instances or send you a notification.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0" b="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b="0" kern="0" dirty="0" smtClean="0"/>
              <a:t>View Graphs and Statistics</a:t>
            </a:r>
          </a:p>
          <a:p>
            <a:pPr marL="0" indent="0">
              <a:buFont typeface="Wingdings" pitchFamily="2" charset="2"/>
              <a:buNone/>
            </a:pPr>
            <a:endParaRPr lang="en-US" b="0" kern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b="0" dirty="0" smtClean="0"/>
              <a:t>View graphs and statistics for any of your metrics on the Amazon Cloud Watch dashboard, and get a quick overview of all your alarms and monitored AWS resources in one location.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0" b="0" kern="0" dirty="0"/>
          </a:p>
          <a:p>
            <a:pPr marL="0" indent="0">
              <a:buNone/>
            </a:pPr>
            <a:r>
              <a:rPr lang="en-US" b="0" dirty="0"/>
              <a:t>Monitor Other AWS </a:t>
            </a:r>
            <a:r>
              <a:rPr lang="en-US" b="0" dirty="0" smtClean="0"/>
              <a:t>Resources</a:t>
            </a:r>
          </a:p>
          <a:p>
            <a:pPr marL="0" indent="0">
              <a:buNone/>
            </a:pPr>
            <a:endParaRPr lang="en-US" b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b="0" dirty="0"/>
              <a:t>Monitor metrics on Amazon DynamoDB tables, Amazon EBS volumes, Amazon RDS DB instances, Amazon Elastic </a:t>
            </a:r>
            <a:r>
              <a:rPr lang="en-US" sz="1000" b="0" dirty="0" smtClean="0"/>
              <a:t>Map Reduce </a:t>
            </a:r>
            <a:r>
              <a:rPr lang="en-US" sz="1000" b="0" dirty="0"/>
              <a:t>job flows, Elastic Load Balancers, Amazon SQS queues, Amazon SNS topics, and more for no additional charge. No additional software needs to be installed</a:t>
            </a:r>
            <a:r>
              <a:rPr lang="en-US" b="0" dirty="0"/>
              <a:t>.</a:t>
            </a:r>
          </a:p>
          <a:p>
            <a:pPr marL="457200" lvl="1" indent="0">
              <a:buNone/>
            </a:pPr>
            <a:endParaRPr lang="en-US" sz="1000" b="0" kern="0" dirty="0" smtClean="0"/>
          </a:p>
        </p:txBody>
      </p:sp>
      <p:pic>
        <p:nvPicPr>
          <p:cNvPr id="19" name="Picture 2" descr="C:\Users\266135\Desktop\alar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20" y="1090508"/>
            <a:ext cx="539025" cy="40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266135\Desktop\graph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70" y="2295511"/>
            <a:ext cx="785398" cy="57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266135\Desktop\a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833" y="3468757"/>
            <a:ext cx="582848" cy="4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Amazon Cloud Watch Concepts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557742299"/>
              </p:ext>
            </p:extLst>
          </p:nvPr>
        </p:nvGraphicFramePr>
        <p:xfrm>
          <a:off x="874644" y="1308653"/>
          <a:ext cx="69342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Supported AWS Services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Scaling</a:t>
            </a:r>
          </a:p>
          <a:p>
            <a:r>
              <a:rPr lang="en-US" dirty="0"/>
              <a:t>Amazon Dynamo DB</a:t>
            </a:r>
          </a:p>
          <a:p>
            <a:r>
              <a:rPr lang="en-US" dirty="0" smtClean="0"/>
              <a:t>Amazon </a:t>
            </a:r>
            <a:r>
              <a:rPr lang="en-US" dirty="0"/>
              <a:t>Elastic Block Store	</a:t>
            </a:r>
          </a:p>
          <a:p>
            <a:r>
              <a:rPr lang="en-US" dirty="0"/>
              <a:t>Amazon Elastic Compute Cloud</a:t>
            </a:r>
          </a:p>
          <a:p>
            <a:r>
              <a:rPr lang="en-US" dirty="0"/>
              <a:t>Elastic Load Balancing</a:t>
            </a:r>
          </a:p>
          <a:p>
            <a:r>
              <a:rPr lang="en-US" dirty="0" smtClean="0"/>
              <a:t>Amazon RDS</a:t>
            </a:r>
          </a:p>
          <a:p>
            <a:r>
              <a:rPr lang="en-US" dirty="0" smtClean="0"/>
              <a:t>Amazon Route 53</a:t>
            </a:r>
          </a:p>
          <a:p>
            <a:r>
              <a:rPr lang="en-US" dirty="0" smtClean="0"/>
              <a:t>Amazon SNS</a:t>
            </a:r>
          </a:p>
          <a:p>
            <a:r>
              <a:rPr lang="en-US" dirty="0" smtClean="0"/>
              <a:t>AWS Storage Gateway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B8BE47-B1E4-4F8B-8D84-2BA12A08DA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2009, Cognizant Technology Solutions.                                             Confidential</a:t>
            </a:r>
            <a:r>
              <a:rPr lang="en-US" sz="900" smtClean="0"/>
              <a:t>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304800"/>
            <a:ext cx="23161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2600" dirty="0" smtClean="0"/>
              <a:t>Thank You</a:t>
            </a:r>
          </a:p>
        </p:txBody>
      </p:sp>
      <p:pic>
        <p:nvPicPr>
          <p:cNvPr id="20484" name="Picture 4" descr="understandi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424" y="4551363"/>
            <a:ext cx="3903662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750D"/>
        </a:solidFill>
        <a:ln w="9525" cap="flat" cmpd="sng" algn="ctr">
          <a:solidFill>
            <a:srgbClr val="D8750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750D"/>
        </a:solidFill>
        <a:ln w="9525" cap="flat" cmpd="sng" algn="ctr">
          <a:solidFill>
            <a:srgbClr val="D8750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406C1B6A96C4DA35753703901FBF4" ma:contentTypeVersion="0" ma:contentTypeDescription="Create a new document." ma:contentTypeScope="" ma:versionID="8d6ea124756fdd9045aa316b8948d85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D418248-D8A9-469E-B2D8-8293331704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8623F4-28F9-4972-BE87-BDC3552FE445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ED2BC7D-87C8-4EA9-8130-17F26225D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20323</TotalTime>
  <Words>265</Words>
  <Application>Microsoft Office PowerPoint</Application>
  <PresentationFormat>On-screen Show (4:3)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</vt:lpstr>
      <vt:lpstr>Verdana</vt:lpstr>
      <vt:lpstr>Wingdings</vt:lpstr>
      <vt:lpstr>1_Blank</vt:lpstr>
      <vt:lpstr>PowerPoint Presentation</vt:lpstr>
      <vt:lpstr>Introduction</vt:lpstr>
      <vt:lpstr>Features and Benefits </vt:lpstr>
      <vt:lpstr>PowerPoint Presentation</vt:lpstr>
      <vt:lpstr>Amazon Cloud Watch Concepts</vt:lpstr>
      <vt:lpstr>Supported AWS Services </vt:lpstr>
      <vt:lpstr>Thank You</vt:lpstr>
    </vt:vector>
  </TitlesOfParts>
  <Company>Cognizant Technology Solutions Ltd.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152802</dc:creator>
  <cp:lastModifiedBy>Windows User</cp:lastModifiedBy>
  <cp:revision>2832</cp:revision>
  <dcterms:created xsi:type="dcterms:W3CDTF">2007-04-05T06:17:28Z</dcterms:created>
  <dcterms:modified xsi:type="dcterms:W3CDTF">2016-02-15T06:24:22Z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0x0101009BD406C1B6A96C4DA35753703901FBF4</vt:lpwstr>
  </property>
</Properties>
</file>