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diagrams/data1.xml" ContentType="application/vnd.openxmlformats-officedocument.drawingml.diagramData+xml"/>
  <Override PartName="/ppt/presentation.xml" ContentType="application/vnd.openxmlformats-officedocument.presentationml.presentation.main+xml"/>
  <Override PartName="/ppt/slides/slide3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8.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22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CDF08E-E471-4B90-A689-059C280FC772}" type="doc">
      <dgm:prSet loTypeId="urn:microsoft.com/office/officeart/2005/8/layout/vList3#1" loCatId="list" qsTypeId="urn:microsoft.com/office/officeart/2005/8/quickstyle/simple1" qsCatId="simple" csTypeId="urn:microsoft.com/office/officeart/2005/8/colors/accent4_2" csCatId="accent4"/>
      <dgm:spPr/>
      <dgm:t>
        <a:bodyPr/>
        <a:lstStyle/>
        <a:p>
          <a:endParaRPr lang="en-IN"/>
        </a:p>
      </dgm:t>
    </dgm:pt>
    <dgm:pt modelId="{2286AE2F-70EA-4F46-95B8-A7710BD9EAEF}">
      <dgm:prSet/>
      <dgm:spPr/>
      <dgm:t>
        <a:bodyPr/>
        <a:lstStyle/>
        <a:p>
          <a:pPr rtl="0"/>
          <a:r>
            <a:rPr lang="en-US" dirty="0" smtClean="0"/>
            <a:t>HYBRIS CONCEPT</a:t>
          </a:r>
          <a:endParaRPr lang="en-IN" dirty="0"/>
        </a:p>
      </dgm:t>
    </dgm:pt>
    <dgm:pt modelId="{44B7CD9B-119D-4A40-B493-E9D801FDC02A}" type="parTrans" cxnId="{5771243E-97A1-4E2B-A8A0-98DD6EAA111A}">
      <dgm:prSet/>
      <dgm:spPr/>
      <dgm:t>
        <a:bodyPr/>
        <a:lstStyle/>
        <a:p>
          <a:endParaRPr lang="en-IN"/>
        </a:p>
      </dgm:t>
    </dgm:pt>
    <dgm:pt modelId="{167D3AEF-1F27-4FD0-B301-7F88C8C719E4}" type="sibTrans" cxnId="{5771243E-97A1-4E2B-A8A0-98DD6EAA111A}">
      <dgm:prSet/>
      <dgm:spPr/>
      <dgm:t>
        <a:bodyPr/>
        <a:lstStyle/>
        <a:p>
          <a:endParaRPr lang="en-IN"/>
        </a:p>
      </dgm:t>
    </dgm:pt>
    <dgm:pt modelId="{89262191-1165-4B95-83B3-95145AFDD0FC}">
      <dgm:prSet/>
      <dgm:spPr/>
      <dgm:t>
        <a:bodyPr/>
        <a:lstStyle/>
        <a:p>
          <a:pPr rtl="0"/>
          <a:r>
            <a:rPr lang="en-US" dirty="0" smtClean="0"/>
            <a:t>HYBRIS PRODUCT AREA</a:t>
          </a:r>
          <a:endParaRPr lang="en-IN" dirty="0"/>
        </a:p>
      </dgm:t>
    </dgm:pt>
    <dgm:pt modelId="{9AF6D915-DFE2-439A-BB6D-20B4F615EC56}" type="parTrans" cxnId="{1ABC63D1-C316-459E-AA18-035E78E3CA27}">
      <dgm:prSet/>
      <dgm:spPr/>
      <dgm:t>
        <a:bodyPr/>
        <a:lstStyle/>
        <a:p>
          <a:endParaRPr lang="en-IN"/>
        </a:p>
      </dgm:t>
    </dgm:pt>
    <dgm:pt modelId="{422F66B9-B09E-4768-8DE0-B9CBC47D13D8}" type="sibTrans" cxnId="{1ABC63D1-C316-459E-AA18-035E78E3CA27}">
      <dgm:prSet/>
      <dgm:spPr/>
      <dgm:t>
        <a:bodyPr/>
        <a:lstStyle/>
        <a:p>
          <a:endParaRPr lang="en-IN"/>
        </a:p>
      </dgm:t>
    </dgm:pt>
    <dgm:pt modelId="{B27D19C3-1FBB-4377-A97C-6662FCEAFD8A}">
      <dgm:prSet/>
      <dgm:spPr/>
      <dgm:t>
        <a:bodyPr/>
        <a:lstStyle/>
        <a:p>
          <a:pPr rtl="0"/>
          <a:r>
            <a:rPr lang="en-US" dirty="0" smtClean="0"/>
            <a:t>HYBRIS PLATFORM</a:t>
          </a:r>
          <a:endParaRPr lang="en-IN" dirty="0"/>
        </a:p>
      </dgm:t>
    </dgm:pt>
    <dgm:pt modelId="{0563D6F5-5E62-4A7C-AFE4-A300B3CBAA20}" type="parTrans" cxnId="{2330BDD7-64E7-4F36-8621-8614C8322B7D}">
      <dgm:prSet/>
      <dgm:spPr/>
      <dgm:t>
        <a:bodyPr/>
        <a:lstStyle/>
        <a:p>
          <a:endParaRPr lang="en-IN"/>
        </a:p>
      </dgm:t>
    </dgm:pt>
    <dgm:pt modelId="{F7BCE110-15B7-413E-9FDC-EE89E7BE7699}" type="sibTrans" cxnId="{2330BDD7-64E7-4F36-8621-8614C8322B7D}">
      <dgm:prSet/>
      <dgm:spPr/>
      <dgm:t>
        <a:bodyPr/>
        <a:lstStyle/>
        <a:p>
          <a:endParaRPr lang="en-IN"/>
        </a:p>
      </dgm:t>
    </dgm:pt>
    <dgm:pt modelId="{AF162A93-0673-47C1-8216-7E3312BFC5A1}">
      <dgm:prSet/>
      <dgm:spPr/>
      <dgm:t>
        <a:bodyPr/>
        <a:lstStyle/>
        <a:p>
          <a:pPr rtl="0"/>
          <a:r>
            <a:rPr lang="en-US" dirty="0" smtClean="0"/>
            <a:t>HYBRIS PCM</a:t>
          </a:r>
          <a:endParaRPr lang="en-IN" dirty="0"/>
        </a:p>
      </dgm:t>
    </dgm:pt>
    <dgm:pt modelId="{4CD0AE96-B5E5-4CA6-89F4-79F764852D58}" type="parTrans" cxnId="{196C35BF-EB73-4771-8311-192124080029}">
      <dgm:prSet/>
      <dgm:spPr/>
      <dgm:t>
        <a:bodyPr/>
        <a:lstStyle/>
        <a:p>
          <a:endParaRPr lang="en-IN"/>
        </a:p>
      </dgm:t>
    </dgm:pt>
    <dgm:pt modelId="{A636C314-CC4E-4523-8716-1FF8C08777E8}" type="sibTrans" cxnId="{196C35BF-EB73-4771-8311-192124080029}">
      <dgm:prSet/>
      <dgm:spPr/>
      <dgm:t>
        <a:bodyPr/>
        <a:lstStyle/>
        <a:p>
          <a:endParaRPr lang="en-IN"/>
        </a:p>
      </dgm:t>
    </dgm:pt>
    <dgm:pt modelId="{491B12F4-650B-44B2-8ED3-196599E519CB}">
      <dgm:prSet/>
      <dgm:spPr/>
      <dgm:t>
        <a:bodyPr/>
        <a:lstStyle/>
        <a:p>
          <a:pPr rtl="0"/>
          <a:r>
            <a:rPr lang="en-US" dirty="0" smtClean="0"/>
            <a:t>HYBRIS B2C COMMERCE</a:t>
          </a:r>
          <a:endParaRPr lang="en-IN" dirty="0"/>
        </a:p>
      </dgm:t>
    </dgm:pt>
    <dgm:pt modelId="{6D780D00-40B3-481A-B088-4398DD945CD4}" type="parTrans" cxnId="{3D7EC8F4-86FB-4DA5-9218-4CB9BB2F32B6}">
      <dgm:prSet/>
      <dgm:spPr/>
      <dgm:t>
        <a:bodyPr/>
        <a:lstStyle/>
        <a:p>
          <a:endParaRPr lang="en-IN"/>
        </a:p>
      </dgm:t>
    </dgm:pt>
    <dgm:pt modelId="{8BDAA33D-DACF-4655-8593-4B7C07C4B7CC}" type="sibTrans" cxnId="{3D7EC8F4-86FB-4DA5-9218-4CB9BB2F32B6}">
      <dgm:prSet/>
      <dgm:spPr/>
      <dgm:t>
        <a:bodyPr/>
        <a:lstStyle/>
        <a:p>
          <a:endParaRPr lang="en-IN"/>
        </a:p>
      </dgm:t>
    </dgm:pt>
    <dgm:pt modelId="{D1F44C22-C779-442F-B605-26628E36E6D7}">
      <dgm:prSet/>
      <dgm:spPr/>
      <dgm:t>
        <a:bodyPr/>
        <a:lstStyle/>
        <a:p>
          <a:pPr rtl="0"/>
          <a:r>
            <a:rPr lang="en-US" dirty="0" smtClean="0"/>
            <a:t>HYBRIS CHANNEL</a:t>
          </a:r>
          <a:endParaRPr lang="en-IN" dirty="0"/>
        </a:p>
      </dgm:t>
    </dgm:pt>
    <dgm:pt modelId="{FD39EAE4-81AA-4F49-8E54-82C152B4FD64}" type="parTrans" cxnId="{F4F375AB-A489-42E0-837B-678FC04CAB06}">
      <dgm:prSet/>
      <dgm:spPr/>
      <dgm:t>
        <a:bodyPr/>
        <a:lstStyle/>
        <a:p>
          <a:endParaRPr lang="en-IN"/>
        </a:p>
      </dgm:t>
    </dgm:pt>
    <dgm:pt modelId="{3F2F3582-38E5-47F1-92D3-A6CE9FD2A9FD}" type="sibTrans" cxnId="{F4F375AB-A489-42E0-837B-678FC04CAB06}">
      <dgm:prSet/>
      <dgm:spPr/>
      <dgm:t>
        <a:bodyPr/>
        <a:lstStyle/>
        <a:p>
          <a:endParaRPr lang="en-IN"/>
        </a:p>
      </dgm:t>
    </dgm:pt>
    <dgm:pt modelId="{F4A41B1D-B835-4FD1-9BBD-3069EAB13EB0}">
      <dgm:prSet/>
      <dgm:spPr/>
      <dgm:t>
        <a:bodyPr/>
        <a:lstStyle/>
        <a:p>
          <a:pPr rtl="0"/>
          <a:r>
            <a:rPr lang="en-US" dirty="0" smtClean="0"/>
            <a:t>HYBRIS BASIC ARCHITECTURE</a:t>
          </a:r>
          <a:endParaRPr lang="en-IN" dirty="0"/>
        </a:p>
      </dgm:t>
    </dgm:pt>
    <dgm:pt modelId="{E6DACA89-940D-4821-988F-F3AC8323DA80}" type="parTrans" cxnId="{2FF6376F-4555-4C8E-8A25-7367A7E28E3A}">
      <dgm:prSet/>
      <dgm:spPr/>
      <dgm:t>
        <a:bodyPr/>
        <a:lstStyle/>
        <a:p>
          <a:endParaRPr lang="en-IN"/>
        </a:p>
      </dgm:t>
    </dgm:pt>
    <dgm:pt modelId="{98C41622-4C16-4BBC-8873-A333AE79997E}" type="sibTrans" cxnId="{2FF6376F-4555-4C8E-8A25-7367A7E28E3A}">
      <dgm:prSet/>
      <dgm:spPr/>
      <dgm:t>
        <a:bodyPr/>
        <a:lstStyle/>
        <a:p>
          <a:endParaRPr lang="en-IN"/>
        </a:p>
      </dgm:t>
    </dgm:pt>
    <dgm:pt modelId="{B7EE6455-BF11-4188-8F07-0399307D75A9}">
      <dgm:prSet/>
      <dgm:spPr/>
      <dgm:t>
        <a:bodyPr/>
        <a:lstStyle/>
        <a:p>
          <a:pPr rtl="0"/>
          <a:r>
            <a:rPr lang="en-US" dirty="0" smtClean="0"/>
            <a:t>HYBRIS MULTICHANNEL SUITE INSTALLATION</a:t>
          </a:r>
          <a:endParaRPr lang="en-IN" dirty="0"/>
        </a:p>
      </dgm:t>
    </dgm:pt>
    <dgm:pt modelId="{965F5780-8544-49AB-832E-BEB4614EEC4A}" type="parTrans" cxnId="{E37B35BE-6CEB-4FAA-B672-E76E3CE0C92B}">
      <dgm:prSet/>
      <dgm:spPr/>
      <dgm:t>
        <a:bodyPr/>
        <a:lstStyle/>
        <a:p>
          <a:endParaRPr lang="en-IN"/>
        </a:p>
      </dgm:t>
    </dgm:pt>
    <dgm:pt modelId="{A7674BB7-4A67-4135-A2C7-B0EE27A5857C}" type="sibTrans" cxnId="{E37B35BE-6CEB-4FAA-B672-E76E3CE0C92B}">
      <dgm:prSet/>
      <dgm:spPr/>
      <dgm:t>
        <a:bodyPr/>
        <a:lstStyle/>
        <a:p>
          <a:endParaRPr lang="en-IN"/>
        </a:p>
      </dgm:t>
    </dgm:pt>
    <dgm:pt modelId="{63E6050A-CA5D-4CA0-8DA3-C23CBEC8FEB5}">
      <dgm:prSet/>
      <dgm:spPr/>
      <dgm:t>
        <a:bodyPr/>
        <a:lstStyle/>
        <a:p>
          <a:pPr rtl="0"/>
          <a:r>
            <a:rPr lang="en-GB" dirty="0" smtClean="0"/>
            <a:t>MODES OF OPERATION OF HYBRIS</a:t>
          </a:r>
          <a:endParaRPr lang="en-IN" dirty="0"/>
        </a:p>
      </dgm:t>
    </dgm:pt>
    <dgm:pt modelId="{EFA14BC3-F16F-4AF0-B6B1-818FB614F094}" type="parTrans" cxnId="{6A5BDC7D-D130-4A3C-90E5-4F5F4139CC59}">
      <dgm:prSet/>
      <dgm:spPr/>
      <dgm:t>
        <a:bodyPr/>
        <a:lstStyle/>
        <a:p>
          <a:endParaRPr lang="en-IN"/>
        </a:p>
      </dgm:t>
    </dgm:pt>
    <dgm:pt modelId="{BEAFDC29-7CBA-4973-BF68-CB75125F55DE}" type="sibTrans" cxnId="{6A5BDC7D-D130-4A3C-90E5-4F5F4139CC59}">
      <dgm:prSet/>
      <dgm:spPr/>
      <dgm:t>
        <a:bodyPr/>
        <a:lstStyle/>
        <a:p>
          <a:endParaRPr lang="en-IN"/>
        </a:p>
      </dgm:t>
    </dgm:pt>
    <dgm:pt modelId="{4D64CD09-1D18-4496-B27D-80AC35056C1A}">
      <dgm:prSet/>
      <dgm:spPr/>
      <dgm:t>
        <a:bodyPr/>
        <a:lstStyle/>
        <a:p>
          <a:pPr rtl="0"/>
          <a:r>
            <a:rPr lang="en-GB" dirty="0" smtClean="0"/>
            <a:t>ANT BUILD TARGET</a:t>
          </a:r>
          <a:endParaRPr lang="en-IN" dirty="0"/>
        </a:p>
      </dgm:t>
    </dgm:pt>
    <dgm:pt modelId="{F03069E0-2215-453B-943C-8CF225A31646}" type="parTrans" cxnId="{FCA8C1F1-033C-41B2-9146-81F413CB3A5D}">
      <dgm:prSet/>
      <dgm:spPr/>
      <dgm:t>
        <a:bodyPr/>
        <a:lstStyle/>
        <a:p>
          <a:endParaRPr lang="en-IN"/>
        </a:p>
      </dgm:t>
    </dgm:pt>
    <dgm:pt modelId="{52D4EE77-947C-4A77-AEF5-6A92E44E1FDB}" type="sibTrans" cxnId="{FCA8C1F1-033C-41B2-9146-81F413CB3A5D}">
      <dgm:prSet/>
      <dgm:spPr/>
      <dgm:t>
        <a:bodyPr/>
        <a:lstStyle/>
        <a:p>
          <a:endParaRPr lang="en-IN"/>
        </a:p>
      </dgm:t>
    </dgm:pt>
    <dgm:pt modelId="{AD389460-6807-4D2B-81D6-9AB4354D8BA4}">
      <dgm:prSet/>
      <dgm:spPr/>
      <dgm:t>
        <a:bodyPr/>
        <a:lstStyle/>
        <a:p>
          <a:pPr rtl="0"/>
          <a:r>
            <a:rPr lang="en-US" dirty="0" smtClean="0"/>
            <a:t>INSTALLING THE HYBRIS COMMERCE SUITE</a:t>
          </a:r>
          <a:endParaRPr lang="en-IN" dirty="0"/>
        </a:p>
      </dgm:t>
    </dgm:pt>
    <dgm:pt modelId="{AF738CB4-7AF8-4EDE-AD8A-F437297BBD2F}" type="parTrans" cxnId="{E0FB6E5A-483F-4810-B39F-B6E054263B6A}">
      <dgm:prSet/>
      <dgm:spPr/>
      <dgm:t>
        <a:bodyPr/>
        <a:lstStyle/>
        <a:p>
          <a:endParaRPr lang="en-IN"/>
        </a:p>
      </dgm:t>
    </dgm:pt>
    <dgm:pt modelId="{21F8F5D0-7B55-4A32-8EFA-CF9D7636D089}" type="sibTrans" cxnId="{E0FB6E5A-483F-4810-B39F-B6E054263B6A}">
      <dgm:prSet/>
      <dgm:spPr/>
      <dgm:t>
        <a:bodyPr/>
        <a:lstStyle/>
        <a:p>
          <a:endParaRPr lang="en-IN"/>
        </a:p>
      </dgm:t>
    </dgm:pt>
    <dgm:pt modelId="{459AAC11-259A-4F6F-8ED7-4B9888BEC0B0}">
      <dgm:prSet/>
      <dgm:spPr/>
      <dgm:t>
        <a:bodyPr/>
        <a:lstStyle/>
        <a:p>
          <a:pPr rtl="0"/>
          <a:r>
            <a:rPr lang="en-US" dirty="0" smtClean="0"/>
            <a:t>HAC</a:t>
          </a:r>
          <a:endParaRPr lang="en-IN" dirty="0"/>
        </a:p>
      </dgm:t>
    </dgm:pt>
    <dgm:pt modelId="{1D450F74-35B7-4EA2-A148-F0D42BA5275F}" type="parTrans" cxnId="{2D491745-746A-4E6A-9FE0-7B1A92C8815F}">
      <dgm:prSet/>
      <dgm:spPr/>
      <dgm:t>
        <a:bodyPr/>
        <a:lstStyle/>
        <a:p>
          <a:endParaRPr lang="en-IN"/>
        </a:p>
      </dgm:t>
    </dgm:pt>
    <dgm:pt modelId="{5BB6ABCE-98FD-484E-BB13-7AC5E0F7CA1F}" type="sibTrans" cxnId="{2D491745-746A-4E6A-9FE0-7B1A92C8815F}">
      <dgm:prSet/>
      <dgm:spPr/>
      <dgm:t>
        <a:bodyPr/>
        <a:lstStyle/>
        <a:p>
          <a:endParaRPr lang="en-IN"/>
        </a:p>
      </dgm:t>
    </dgm:pt>
    <dgm:pt modelId="{B08727EE-F1CB-4A4C-805C-DB43C6E3014F}">
      <dgm:prSet/>
      <dgm:spPr/>
      <dgm:t>
        <a:bodyPr/>
        <a:lstStyle/>
        <a:p>
          <a:pPr rtl="0"/>
          <a:r>
            <a:rPr lang="en-US" dirty="0" smtClean="0"/>
            <a:t>INTIALIZATION AND UPDATE</a:t>
          </a:r>
          <a:endParaRPr lang="en-IN" dirty="0"/>
        </a:p>
      </dgm:t>
    </dgm:pt>
    <dgm:pt modelId="{D87AADAB-0FA1-455F-9E09-8BCF12504D4F}" type="parTrans" cxnId="{14849968-14C3-4205-9943-B38CF9DE12AF}">
      <dgm:prSet/>
      <dgm:spPr/>
      <dgm:t>
        <a:bodyPr/>
        <a:lstStyle/>
        <a:p>
          <a:endParaRPr lang="en-IN"/>
        </a:p>
      </dgm:t>
    </dgm:pt>
    <dgm:pt modelId="{3C2FDB3B-1551-4FAA-B259-E9EF177DD7B3}" type="sibTrans" cxnId="{14849968-14C3-4205-9943-B38CF9DE12AF}">
      <dgm:prSet/>
      <dgm:spPr/>
      <dgm:t>
        <a:bodyPr/>
        <a:lstStyle/>
        <a:p>
          <a:endParaRPr lang="en-IN"/>
        </a:p>
      </dgm:t>
    </dgm:pt>
    <dgm:pt modelId="{4370E11B-BB44-4721-A239-293F41CE9055}">
      <dgm:prSet/>
      <dgm:spPr/>
      <dgm:t>
        <a:bodyPr/>
        <a:lstStyle/>
        <a:p>
          <a:pPr rtl="0"/>
          <a:r>
            <a:rPr lang="en-US" dirty="0" smtClean="0"/>
            <a:t>ECLIPSE INTEGRATION</a:t>
          </a:r>
          <a:endParaRPr lang="en-IN" dirty="0"/>
        </a:p>
      </dgm:t>
    </dgm:pt>
    <dgm:pt modelId="{05C7A892-CAAD-4D7D-9142-04E0BCD1241E}" type="parTrans" cxnId="{16A58983-BE0A-44C5-866E-E006469C7A53}">
      <dgm:prSet/>
      <dgm:spPr/>
      <dgm:t>
        <a:bodyPr/>
        <a:lstStyle/>
        <a:p>
          <a:endParaRPr lang="en-IN"/>
        </a:p>
      </dgm:t>
    </dgm:pt>
    <dgm:pt modelId="{3900F434-12A8-4433-962F-CB3994ECC43A}" type="sibTrans" cxnId="{16A58983-BE0A-44C5-866E-E006469C7A53}">
      <dgm:prSet/>
      <dgm:spPr/>
      <dgm:t>
        <a:bodyPr/>
        <a:lstStyle/>
        <a:p>
          <a:endParaRPr lang="en-IN"/>
        </a:p>
      </dgm:t>
    </dgm:pt>
    <dgm:pt modelId="{A688F3CA-1D11-4424-8B63-DCEED1F6B2C6}" type="pres">
      <dgm:prSet presAssocID="{07CDF08E-E471-4B90-A689-059C280FC772}" presName="linearFlow" presStyleCnt="0">
        <dgm:presLayoutVars>
          <dgm:dir/>
          <dgm:resizeHandles val="exact"/>
        </dgm:presLayoutVars>
      </dgm:prSet>
      <dgm:spPr/>
      <dgm:t>
        <a:bodyPr/>
        <a:lstStyle/>
        <a:p>
          <a:endParaRPr lang="en-US"/>
        </a:p>
      </dgm:t>
    </dgm:pt>
    <dgm:pt modelId="{9F2551FB-A705-49C9-B19E-DE90384ED4B0}" type="pres">
      <dgm:prSet presAssocID="{2286AE2F-70EA-4F46-95B8-A7710BD9EAEF}" presName="composite" presStyleCnt="0"/>
      <dgm:spPr/>
    </dgm:pt>
    <dgm:pt modelId="{B8AD00C7-C872-40E3-9D08-CB9F3FEFA0B8}" type="pres">
      <dgm:prSet presAssocID="{2286AE2F-70EA-4F46-95B8-A7710BD9EAEF}" presName="imgShp" presStyleLbl="fgImgPlace1" presStyleIdx="0" presStyleCnt="14"/>
      <dgm:spPr/>
    </dgm:pt>
    <dgm:pt modelId="{06B5CFD8-E745-4535-8BB3-52C08C597386}" type="pres">
      <dgm:prSet presAssocID="{2286AE2F-70EA-4F46-95B8-A7710BD9EAEF}" presName="txShp" presStyleLbl="node1" presStyleIdx="0" presStyleCnt="14">
        <dgm:presLayoutVars>
          <dgm:bulletEnabled val="1"/>
        </dgm:presLayoutVars>
      </dgm:prSet>
      <dgm:spPr/>
      <dgm:t>
        <a:bodyPr/>
        <a:lstStyle/>
        <a:p>
          <a:endParaRPr lang="en-US"/>
        </a:p>
      </dgm:t>
    </dgm:pt>
    <dgm:pt modelId="{26ED8730-F103-4AA0-84EE-F8820BD7D5A0}" type="pres">
      <dgm:prSet presAssocID="{167D3AEF-1F27-4FD0-B301-7F88C8C719E4}" presName="spacing" presStyleCnt="0"/>
      <dgm:spPr/>
    </dgm:pt>
    <dgm:pt modelId="{4D3375ED-7B1B-4CC3-A3D8-DA3664ECA02C}" type="pres">
      <dgm:prSet presAssocID="{89262191-1165-4B95-83B3-95145AFDD0FC}" presName="composite" presStyleCnt="0"/>
      <dgm:spPr/>
    </dgm:pt>
    <dgm:pt modelId="{4B109422-B6D3-4493-8A66-BB371C01A734}" type="pres">
      <dgm:prSet presAssocID="{89262191-1165-4B95-83B3-95145AFDD0FC}" presName="imgShp" presStyleLbl="fgImgPlace1" presStyleIdx="1" presStyleCnt="14"/>
      <dgm:spPr/>
    </dgm:pt>
    <dgm:pt modelId="{EA35D4F6-824C-4E0E-9DBE-27393DE67A00}" type="pres">
      <dgm:prSet presAssocID="{89262191-1165-4B95-83B3-95145AFDD0FC}" presName="txShp" presStyleLbl="node1" presStyleIdx="1" presStyleCnt="14">
        <dgm:presLayoutVars>
          <dgm:bulletEnabled val="1"/>
        </dgm:presLayoutVars>
      </dgm:prSet>
      <dgm:spPr/>
      <dgm:t>
        <a:bodyPr/>
        <a:lstStyle/>
        <a:p>
          <a:endParaRPr lang="en-US"/>
        </a:p>
      </dgm:t>
    </dgm:pt>
    <dgm:pt modelId="{B9E416D8-E3F9-4602-AFC5-C682986E3436}" type="pres">
      <dgm:prSet presAssocID="{422F66B9-B09E-4768-8DE0-B9CBC47D13D8}" presName="spacing" presStyleCnt="0"/>
      <dgm:spPr/>
    </dgm:pt>
    <dgm:pt modelId="{55B85DB5-106F-45DC-9AC4-E7E9462374DE}" type="pres">
      <dgm:prSet presAssocID="{B27D19C3-1FBB-4377-A97C-6662FCEAFD8A}" presName="composite" presStyleCnt="0"/>
      <dgm:spPr/>
    </dgm:pt>
    <dgm:pt modelId="{28BC1930-99E8-480D-B568-EC01BD707372}" type="pres">
      <dgm:prSet presAssocID="{B27D19C3-1FBB-4377-A97C-6662FCEAFD8A}" presName="imgShp" presStyleLbl="fgImgPlace1" presStyleIdx="2" presStyleCnt="14"/>
      <dgm:spPr/>
    </dgm:pt>
    <dgm:pt modelId="{8F4B71AA-F8E9-47FC-9F21-3EF8C224D2CE}" type="pres">
      <dgm:prSet presAssocID="{B27D19C3-1FBB-4377-A97C-6662FCEAFD8A}" presName="txShp" presStyleLbl="node1" presStyleIdx="2" presStyleCnt="14">
        <dgm:presLayoutVars>
          <dgm:bulletEnabled val="1"/>
        </dgm:presLayoutVars>
      </dgm:prSet>
      <dgm:spPr/>
      <dgm:t>
        <a:bodyPr/>
        <a:lstStyle/>
        <a:p>
          <a:endParaRPr lang="en-US"/>
        </a:p>
      </dgm:t>
    </dgm:pt>
    <dgm:pt modelId="{BACA156F-63C4-41EC-8F72-C0DDB14563F5}" type="pres">
      <dgm:prSet presAssocID="{F7BCE110-15B7-413E-9FDC-EE89E7BE7699}" presName="spacing" presStyleCnt="0"/>
      <dgm:spPr/>
    </dgm:pt>
    <dgm:pt modelId="{08BF7918-8D27-4356-AA58-9CF3F6CF85AF}" type="pres">
      <dgm:prSet presAssocID="{AF162A93-0673-47C1-8216-7E3312BFC5A1}" presName="composite" presStyleCnt="0"/>
      <dgm:spPr/>
    </dgm:pt>
    <dgm:pt modelId="{38AE4244-43F0-4DA2-8F0E-08506DBCA7E4}" type="pres">
      <dgm:prSet presAssocID="{AF162A93-0673-47C1-8216-7E3312BFC5A1}" presName="imgShp" presStyleLbl="fgImgPlace1" presStyleIdx="3" presStyleCnt="14"/>
      <dgm:spPr/>
    </dgm:pt>
    <dgm:pt modelId="{F74EBC9E-658C-4BA9-A686-0A477F31942A}" type="pres">
      <dgm:prSet presAssocID="{AF162A93-0673-47C1-8216-7E3312BFC5A1}" presName="txShp" presStyleLbl="node1" presStyleIdx="3" presStyleCnt="14">
        <dgm:presLayoutVars>
          <dgm:bulletEnabled val="1"/>
        </dgm:presLayoutVars>
      </dgm:prSet>
      <dgm:spPr/>
      <dgm:t>
        <a:bodyPr/>
        <a:lstStyle/>
        <a:p>
          <a:endParaRPr lang="en-US"/>
        </a:p>
      </dgm:t>
    </dgm:pt>
    <dgm:pt modelId="{830294A8-D630-49C5-A0B0-DEBE54E421DC}" type="pres">
      <dgm:prSet presAssocID="{A636C314-CC4E-4523-8716-1FF8C08777E8}" presName="spacing" presStyleCnt="0"/>
      <dgm:spPr/>
    </dgm:pt>
    <dgm:pt modelId="{5FD2B5C4-2A9D-4609-B8CA-36EA379FD6B3}" type="pres">
      <dgm:prSet presAssocID="{491B12F4-650B-44B2-8ED3-196599E519CB}" presName="composite" presStyleCnt="0"/>
      <dgm:spPr/>
    </dgm:pt>
    <dgm:pt modelId="{D3B9602C-FD2F-4097-BDC1-36428F589457}" type="pres">
      <dgm:prSet presAssocID="{491B12F4-650B-44B2-8ED3-196599E519CB}" presName="imgShp" presStyleLbl="fgImgPlace1" presStyleIdx="4" presStyleCnt="14"/>
      <dgm:spPr/>
    </dgm:pt>
    <dgm:pt modelId="{3F619791-1A71-48B1-A1B6-15A31EC6FB10}" type="pres">
      <dgm:prSet presAssocID="{491B12F4-650B-44B2-8ED3-196599E519CB}" presName="txShp" presStyleLbl="node1" presStyleIdx="4" presStyleCnt="14">
        <dgm:presLayoutVars>
          <dgm:bulletEnabled val="1"/>
        </dgm:presLayoutVars>
      </dgm:prSet>
      <dgm:spPr/>
      <dgm:t>
        <a:bodyPr/>
        <a:lstStyle/>
        <a:p>
          <a:endParaRPr lang="en-US"/>
        </a:p>
      </dgm:t>
    </dgm:pt>
    <dgm:pt modelId="{018360B7-F306-4CD5-BABD-17D1F5B62194}" type="pres">
      <dgm:prSet presAssocID="{8BDAA33D-DACF-4655-8593-4B7C07C4B7CC}" presName="spacing" presStyleCnt="0"/>
      <dgm:spPr/>
    </dgm:pt>
    <dgm:pt modelId="{BF9176EB-1EE9-406C-9C7B-6E826F61812C}" type="pres">
      <dgm:prSet presAssocID="{D1F44C22-C779-442F-B605-26628E36E6D7}" presName="composite" presStyleCnt="0"/>
      <dgm:spPr/>
    </dgm:pt>
    <dgm:pt modelId="{854F01B7-3CD2-42E3-ADC4-4224D8B60B7C}" type="pres">
      <dgm:prSet presAssocID="{D1F44C22-C779-442F-B605-26628E36E6D7}" presName="imgShp" presStyleLbl="fgImgPlace1" presStyleIdx="5" presStyleCnt="14"/>
      <dgm:spPr/>
    </dgm:pt>
    <dgm:pt modelId="{033D58F5-5F52-4B7F-9240-DC49CA302467}" type="pres">
      <dgm:prSet presAssocID="{D1F44C22-C779-442F-B605-26628E36E6D7}" presName="txShp" presStyleLbl="node1" presStyleIdx="5" presStyleCnt="14">
        <dgm:presLayoutVars>
          <dgm:bulletEnabled val="1"/>
        </dgm:presLayoutVars>
      </dgm:prSet>
      <dgm:spPr/>
      <dgm:t>
        <a:bodyPr/>
        <a:lstStyle/>
        <a:p>
          <a:endParaRPr lang="en-US"/>
        </a:p>
      </dgm:t>
    </dgm:pt>
    <dgm:pt modelId="{59D70270-5A0F-4066-AC57-3B82A030F319}" type="pres">
      <dgm:prSet presAssocID="{3F2F3582-38E5-47F1-92D3-A6CE9FD2A9FD}" presName="spacing" presStyleCnt="0"/>
      <dgm:spPr/>
    </dgm:pt>
    <dgm:pt modelId="{84AA4060-DF58-4664-8E57-285E59AEF7E2}" type="pres">
      <dgm:prSet presAssocID="{F4A41B1D-B835-4FD1-9BBD-3069EAB13EB0}" presName="composite" presStyleCnt="0"/>
      <dgm:spPr/>
    </dgm:pt>
    <dgm:pt modelId="{AFE41387-A7D1-4903-89B4-6DA9E9F79EDE}" type="pres">
      <dgm:prSet presAssocID="{F4A41B1D-B835-4FD1-9BBD-3069EAB13EB0}" presName="imgShp" presStyleLbl="fgImgPlace1" presStyleIdx="6" presStyleCnt="14"/>
      <dgm:spPr/>
    </dgm:pt>
    <dgm:pt modelId="{70D5F550-04B0-4831-A35F-0FD649B3F5B8}" type="pres">
      <dgm:prSet presAssocID="{F4A41B1D-B835-4FD1-9BBD-3069EAB13EB0}" presName="txShp" presStyleLbl="node1" presStyleIdx="6" presStyleCnt="14">
        <dgm:presLayoutVars>
          <dgm:bulletEnabled val="1"/>
        </dgm:presLayoutVars>
      </dgm:prSet>
      <dgm:spPr/>
      <dgm:t>
        <a:bodyPr/>
        <a:lstStyle/>
        <a:p>
          <a:endParaRPr lang="en-US"/>
        </a:p>
      </dgm:t>
    </dgm:pt>
    <dgm:pt modelId="{91207E09-CBD6-4D59-A605-FDAE3FD10AE8}" type="pres">
      <dgm:prSet presAssocID="{98C41622-4C16-4BBC-8873-A333AE79997E}" presName="spacing" presStyleCnt="0"/>
      <dgm:spPr/>
    </dgm:pt>
    <dgm:pt modelId="{330A7542-A8E7-4579-BC56-B3D772496D1A}" type="pres">
      <dgm:prSet presAssocID="{B7EE6455-BF11-4188-8F07-0399307D75A9}" presName="composite" presStyleCnt="0"/>
      <dgm:spPr/>
    </dgm:pt>
    <dgm:pt modelId="{2A1E76C9-68E4-4EE3-B2CA-3334EF21AEBB}" type="pres">
      <dgm:prSet presAssocID="{B7EE6455-BF11-4188-8F07-0399307D75A9}" presName="imgShp" presStyleLbl="fgImgPlace1" presStyleIdx="7" presStyleCnt="14"/>
      <dgm:spPr/>
    </dgm:pt>
    <dgm:pt modelId="{278AB9AE-F2D5-459F-83AB-C77936A462FB}" type="pres">
      <dgm:prSet presAssocID="{B7EE6455-BF11-4188-8F07-0399307D75A9}" presName="txShp" presStyleLbl="node1" presStyleIdx="7" presStyleCnt="14">
        <dgm:presLayoutVars>
          <dgm:bulletEnabled val="1"/>
        </dgm:presLayoutVars>
      </dgm:prSet>
      <dgm:spPr/>
      <dgm:t>
        <a:bodyPr/>
        <a:lstStyle/>
        <a:p>
          <a:endParaRPr lang="en-US"/>
        </a:p>
      </dgm:t>
    </dgm:pt>
    <dgm:pt modelId="{E93894DB-32B5-4250-9910-8821A9050BF3}" type="pres">
      <dgm:prSet presAssocID="{A7674BB7-4A67-4135-A2C7-B0EE27A5857C}" presName="spacing" presStyleCnt="0"/>
      <dgm:spPr/>
    </dgm:pt>
    <dgm:pt modelId="{8ED16CF2-2737-43A7-986A-3DFBEDCE9113}" type="pres">
      <dgm:prSet presAssocID="{63E6050A-CA5D-4CA0-8DA3-C23CBEC8FEB5}" presName="composite" presStyleCnt="0"/>
      <dgm:spPr/>
    </dgm:pt>
    <dgm:pt modelId="{3BD59A4E-42AB-4690-B563-46868BC82E7F}" type="pres">
      <dgm:prSet presAssocID="{63E6050A-CA5D-4CA0-8DA3-C23CBEC8FEB5}" presName="imgShp" presStyleLbl="fgImgPlace1" presStyleIdx="8" presStyleCnt="14"/>
      <dgm:spPr/>
    </dgm:pt>
    <dgm:pt modelId="{3D205947-FF66-4352-947F-6A2F0CD0BC35}" type="pres">
      <dgm:prSet presAssocID="{63E6050A-CA5D-4CA0-8DA3-C23CBEC8FEB5}" presName="txShp" presStyleLbl="node1" presStyleIdx="8" presStyleCnt="14">
        <dgm:presLayoutVars>
          <dgm:bulletEnabled val="1"/>
        </dgm:presLayoutVars>
      </dgm:prSet>
      <dgm:spPr/>
      <dgm:t>
        <a:bodyPr/>
        <a:lstStyle/>
        <a:p>
          <a:endParaRPr lang="en-US"/>
        </a:p>
      </dgm:t>
    </dgm:pt>
    <dgm:pt modelId="{2E175278-E223-4FFE-A4CF-DFEB5593A093}" type="pres">
      <dgm:prSet presAssocID="{BEAFDC29-7CBA-4973-BF68-CB75125F55DE}" presName="spacing" presStyleCnt="0"/>
      <dgm:spPr/>
    </dgm:pt>
    <dgm:pt modelId="{CF2083FB-9B4F-49C8-9F61-9754D6114285}" type="pres">
      <dgm:prSet presAssocID="{4D64CD09-1D18-4496-B27D-80AC35056C1A}" presName="composite" presStyleCnt="0"/>
      <dgm:spPr/>
    </dgm:pt>
    <dgm:pt modelId="{1BE08CBA-48D5-4927-8C1E-6B5B2D413C43}" type="pres">
      <dgm:prSet presAssocID="{4D64CD09-1D18-4496-B27D-80AC35056C1A}" presName="imgShp" presStyleLbl="fgImgPlace1" presStyleIdx="9" presStyleCnt="14"/>
      <dgm:spPr/>
    </dgm:pt>
    <dgm:pt modelId="{4683BD5A-9C7A-4F61-9942-CB5EB1335332}" type="pres">
      <dgm:prSet presAssocID="{4D64CD09-1D18-4496-B27D-80AC35056C1A}" presName="txShp" presStyleLbl="node1" presStyleIdx="9" presStyleCnt="14">
        <dgm:presLayoutVars>
          <dgm:bulletEnabled val="1"/>
        </dgm:presLayoutVars>
      </dgm:prSet>
      <dgm:spPr/>
      <dgm:t>
        <a:bodyPr/>
        <a:lstStyle/>
        <a:p>
          <a:endParaRPr lang="en-US"/>
        </a:p>
      </dgm:t>
    </dgm:pt>
    <dgm:pt modelId="{FD03DD09-9045-48CB-8D42-6194811C3B76}" type="pres">
      <dgm:prSet presAssocID="{52D4EE77-947C-4A77-AEF5-6A92E44E1FDB}" presName="spacing" presStyleCnt="0"/>
      <dgm:spPr/>
    </dgm:pt>
    <dgm:pt modelId="{D33DCD9C-A068-4198-8001-5601A889ED80}" type="pres">
      <dgm:prSet presAssocID="{AD389460-6807-4D2B-81D6-9AB4354D8BA4}" presName="composite" presStyleCnt="0"/>
      <dgm:spPr/>
    </dgm:pt>
    <dgm:pt modelId="{5C46526D-2060-474D-97C9-6B4B183C7FAF}" type="pres">
      <dgm:prSet presAssocID="{AD389460-6807-4D2B-81D6-9AB4354D8BA4}" presName="imgShp" presStyleLbl="fgImgPlace1" presStyleIdx="10" presStyleCnt="14"/>
      <dgm:spPr/>
    </dgm:pt>
    <dgm:pt modelId="{0F9DAFC7-B95F-4FA5-B886-27A22F649D5C}" type="pres">
      <dgm:prSet presAssocID="{AD389460-6807-4D2B-81D6-9AB4354D8BA4}" presName="txShp" presStyleLbl="node1" presStyleIdx="10" presStyleCnt="14">
        <dgm:presLayoutVars>
          <dgm:bulletEnabled val="1"/>
        </dgm:presLayoutVars>
      </dgm:prSet>
      <dgm:spPr/>
      <dgm:t>
        <a:bodyPr/>
        <a:lstStyle/>
        <a:p>
          <a:endParaRPr lang="en-US"/>
        </a:p>
      </dgm:t>
    </dgm:pt>
    <dgm:pt modelId="{D8262642-C751-496D-9D77-9CDBC31212C8}" type="pres">
      <dgm:prSet presAssocID="{21F8F5D0-7B55-4A32-8EFA-CF9D7636D089}" presName="spacing" presStyleCnt="0"/>
      <dgm:spPr/>
    </dgm:pt>
    <dgm:pt modelId="{63BAA895-6D7B-40F0-BCCD-44FB350A0513}" type="pres">
      <dgm:prSet presAssocID="{459AAC11-259A-4F6F-8ED7-4B9888BEC0B0}" presName="composite" presStyleCnt="0"/>
      <dgm:spPr/>
    </dgm:pt>
    <dgm:pt modelId="{74444B88-22C0-4FBF-A95F-C938CF9E7F4E}" type="pres">
      <dgm:prSet presAssocID="{459AAC11-259A-4F6F-8ED7-4B9888BEC0B0}" presName="imgShp" presStyleLbl="fgImgPlace1" presStyleIdx="11" presStyleCnt="14"/>
      <dgm:spPr/>
    </dgm:pt>
    <dgm:pt modelId="{B1F73A04-714B-4F94-8553-707C5B51D171}" type="pres">
      <dgm:prSet presAssocID="{459AAC11-259A-4F6F-8ED7-4B9888BEC0B0}" presName="txShp" presStyleLbl="node1" presStyleIdx="11" presStyleCnt="14">
        <dgm:presLayoutVars>
          <dgm:bulletEnabled val="1"/>
        </dgm:presLayoutVars>
      </dgm:prSet>
      <dgm:spPr/>
      <dgm:t>
        <a:bodyPr/>
        <a:lstStyle/>
        <a:p>
          <a:endParaRPr lang="en-US"/>
        </a:p>
      </dgm:t>
    </dgm:pt>
    <dgm:pt modelId="{3B9920F4-29F2-43D8-8DCB-3205899F817D}" type="pres">
      <dgm:prSet presAssocID="{5BB6ABCE-98FD-484E-BB13-7AC5E0F7CA1F}" presName="spacing" presStyleCnt="0"/>
      <dgm:spPr/>
    </dgm:pt>
    <dgm:pt modelId="{B89881B1-BEDF-4603-A64D-5958D4F083F8}" type="pres">
      <dgm:prSet presAssocID="{B08727EE-F1CB-4A4C-805C-DB43C6E3014F}" presName="composite" presStyleCnt="0"/>
      <dgm:spPr/>
    </dgm:pt>
    <dgm:pt modelId="{31C09F40-66B2-4EF3-BB35-DFAC54B049CF}" type="pres">
      <dgm:prSet presAssocID="{B08727EE-F1CB-4A4C-805C-DB43C6E3014F}" presName="imgShp" presStyleLbl="fgImgPlace1" presStyleIdx="12" presStyleCnt="14"/>
      <dgm:spPr/>
    </dgm:pt>
    <dgm:pt modelId="{43420EC0-AA85-4C6A-9965-BCB2BB84DC13}" type="pres">
      <dgm:prSet presAssocID="{B08727EE-F1CB-4A4C-805C-DB43C6E3014F}" presName="txShp" presStyleLbl="node1" presStyleIdx="12" presStyleCnt="14">
        <dgm:presLayoutVars>
          <dgm:bulletEnabled val="1"/>
        </dgm:presLayoutVars>
      </dgm:prSet>
      <dgm:spPr/>
      <dgm:t>
        <a:bodyPr/>
        <a:lstStyle/>
        <a:p>
          <a:endParaRPr lang="en-US"/>
        </a:p>
      </dgm:t>
    </dgm:pt>
    <dgm:pt modelId="{AB3BCF38-BABE-4713-AC7C-C572E32AAA0F}" type="pres">
      <dgm:prSet presAssocID="{3C2FDB3B-1551-4FAA-B259-E9EF177DD7B3}" presName="spacing" presStyleCnt="0"/>
      <dgm:spPr/>
    </dgm:pt>
    <dgm:pt modelId="{FE30190E-83CF-4F6E-B8FC-471736412401}" type="pres">
      <dgm:prSet presAssocID="{4370E11B-BB44-4721-A239-293F41CE9055}" presName="composite" presStyleCnt="0"/>
      <dgm:spPr/>
    </dgm:pt>
    <dgm:pt modelId="{1BE6DFC7-F7D8-4931-86E0-A1AB894804D7}" type="pres">
      <dgm:prSet presAssocID="{4370E11B-BB44-4721-A239-293F41CE9055}" presName="imgShp" presStyleLbl="fgImgPlace1" presStyleIdx="13" presStyleCnt="14"/>
      <dgm:spPr/>
    </dgm:pt>
    <dgm:pt modelId="{37B7B82B-9C39-4B1C-8683-8CEBD29334BE}" type="pres">
      <dgm:prSet presAssocID="{4370E11B-BB44-4721-A239-293F41CE9055}" presName="txShp" presStyleLbl="node1" presStyleIdx="13" presStyleCnt="14">
        <dgm:presLayoutVars>
          <dgm:bulletEnabled val="1"/>
        </dgm:presLayoutVars>
      </dgm:prSet>
      <dgm:spPr/>
      <dgm:t>
        <a:bodyPr/>
        <a:lstStyle/>
        <a:p>
          <a:endParaRPr lang="en-US"/>
        </a:p>
      </dgm:t>
    </dgm:pt>
  </dgm:ptLst>
  <dgm:cxnLst>
    <dgm:cxn modelId="{3D7EC8F4-86FB-4DA5-9218-4CB9BB2F32B6}" srcId="{07CDF08E-E471-4B90-A689-059C280FC772}" destId="{491B12F4-650B-44B2-8ED3-196599E519CB}" srcOrd="4" destOrd="0" parTransId="{6D780D00-40B3-481A-B088-4398DD945CD4}" sibTransId="{8BDAA33D-DACF-4655-8593-4B7C07C4B7CC}"/>
    <dgm:cxn modelId="{E0FB6E5A-483F-4810-B39F-B6E054263B6A}" srcId="{07CDF08E-E471-4B90-A689-059C280FC772}" destId="{AD389460-6807-4D2B-81D6-9AB4354D8BA4}" srcOrd="10" destOrd="0" parTransId="{AF738CB4-7AF8-4EDE-AD8A-F437297BBD2F}" sibTransId="{21F8F5D0-7B55-4A32-8EFA-CF9D7636D089}"/>
    <dgm:cxn modelId="{797EF7EC-D902-4CF6-9CD3-FED80EE09C49}" type="presOf" srcId="{4370E11B-BB44-4721-A239-293F41CE9055}" destId="{37B7B82B-9C39-4B1C-8683-8CEBD29334BE}" srcOrd="0" destOrd="0" presId="urn:microsoft.com/office/officeart/2005/8/layout/vList3#1"/>
    <dgm:cxn modelId="{2CCE3439-1531-4850-B5BF-56F5657FDA79}" type="presOf" srcId="{4D64CD09-1D18-4496-B27D-80AC35056C1A}" destId="{4683BD5A-9C7A-4F61-9942-CB5EB1335332}" srcOrd="0" destOrd="0" presId="urn:microsoft.com/office/officeart/2005/8/layout/vList3#1"/>
    <dgm:cxn modelId="{AE6C3A27-2644-41A6-981F-E23361D3E064}" type="presOf" srcId="{89262191-1165-4B95-83B3-95145AFDD0FC}" destId="{EA35D4F6-824C-4E0E-9DBE-27393DE67A00}" srcOrd="0" destOrd="0" presId="urn:microsoft.com/office/officeart/2005/8/layout/vList3#1"/>
    <dgm:cxn modelId="{16A58983-BE0A-44C5-866E-E006469C7A53}" srcId="{07CDF08E-E471-4B90-A689-059C280FC772}" destId="{4370E11B-BB44-4721-A239-293F41CE9055}" srcOrd="13" destOrd="0" parTransId="{05C7A892-CAAD-4D7D-9142-04E0BCD1241E}" sibTransId="{3900F434-12A8-4433-962F-CB3994ECC43A}"/>
    <dgm:cxn modelId="{D4FC4750-FE78-4A6A-B522-53C245C2D621}" type="presOf" srcId="{B7EE6455-BF11-4188-8F07-0399307D75A9}" destId="{278AB9AE-F2D5-459F-83AB-C77936A462FB}" srcOrd="0" destOrd="0" presId="urn:microsoft.com/office/officeart/2005/8/layout/vList3#1"/>
    <dgm:cxn modelId="{FCA8C1F1-033C-41B2-9146-81F413CB3A5D}" srcId="{07CDF08E-E471-4B90-A689-059C280FC772}" destId="{4D64CD09-1D18-4496-B27D-80AC35056C1A}" srcOrd="9" destOrd="0" parTransId="{F03069E0-2215-453B-943C-8CF225A31646}" sibTransId="{52D4EE77-947C-4A77-AEF5-6A92E44E1FDB}"/>
    <dgm:cxn modelId="{C8FF3AFF-5BC7-4E02-A1D1-878A0D5804AF}" type="presOf" srcId="{63E6050A-CA5D-4CA0-8DA3-C23CBEC8FEB5}" destId="{3D205947-FF66-4352-947F-6A2F0CD0BC35}" srcOrd="0" destOrd="0" presId="urn:microsoft.com/office/officeart/2005/8/layout/vList3#1"/>
    <dgm:cxn modelId="{6A5BDC7D-D130-4A3C-90E5-4F5F4139CC59}" srcId="{07CDF08E-E471-4B90-A689-059C280FC772}" destId="{63E6050A-CA5D-4CA0-8DA3-C23CBEC8FEB5}" srcOrd="8" destOrd="0" parTransId="{EFA14BC3-F16F-4AF0-B6B1-818FB614F094}" sibTransId="{BEAFDC29-7CBA-4973-BF68-CB75125F55DE}"/>
    <dgm:cxn modelId="{196C35BF-EB73-4771-8311-192124080029}" srcId="{07CDF08E-E471-4B90-A689-059C280FC772}" destId="{AF162A93-0673-47C1-8216-7E3312BFC5A1}" srcOrd="3" destOrd="0" parTransId="{4CD0AE96-B5E5-4CA6-89F4-79F764852D58}" sibTransId="{A636C314-CC4E-4523-8716-1FF8C08777E8}"/>
    <dgm:cxn modelId="{A2E2FB2D-6EC5-4AE1-9069-E85D63E0F4EF}" type="presOf" srcId="{459AAC11-259A-4F6F-8ED7-4B9888BEC0B0}" destId="{B1F73A04-714B-4F94-8553-707C5B51D171}" srcOrd="0" destOrd="0" presId="urn:microsoft.com/office/officeart/2005/8/layout/vList3#1"/>
    <dgm:cxn modelId="{14849968-14C3-4205-9943-B38CF9DE12AF}" srcId="{07CDF08E-E471-4B90-A689-059C280FC772}" destId="{B08727EE-F1CB-4A4C-805C-DB43C6E3014F}" srcOrd="12" destOrd="0" parTransId="{D87AADAB-0FA1-455F-9E09-8BCF12504D4F}" sibTransId="{3C2FDB3B-1551-4FAA-B259-E9EF177DD7B3}"/>
    <dgm:cxn modelId="{5771243E-97A1-4E2B-A8A0-98DD6EAA111A}" srcId="{07CDF08E-E471-4B90-A689-059C280FC772}" destId="{2286AE2F-70EA-4F46-95B8-A7710BD9EAEF}" srcOrd="0" destOrd="0" parTransId="{44B7CD9B-119D-4A40-B493-E9D801FDC02A}" sibTransId="{167D3AEF-1F27-4FD0-B301-7F88C8C719E4}"/>
    <dgm:cxn modelId="{2FF6376F-4555-4C8E-8A25-7367A7E28E3A}" srcId="{07CDF08E-E471-4B90-A689-059C280FC772}" destId="{F4A41B1D-B835-4FD1-9BBD-3069EAB13EB0}" srcOrd="6" destOrd="0" parTransId="{E6DACA89-940D-4821-988F-F3AC8323DA80}" sibTransId="{98C41622-4C16-4BBC-8873-A333AE79997E}"/>
    <dgm:cxn modelId="{FEAF00DB-99A9-4CC1-AAD1-EBBEC47DF817}" type="presOf" srcId="{AF162A93-0673-47C1-8216-7E3312BFC5A1}" destId="{F74EBC9E-658C-4BA9-A686-0A477F31942A}" srcOrd="0" destOrd="0" presId="urn:microsoft.com/office/officeart/2005/8/layout/vList3#1"/>
    <dgm:cxn modelId="{7993A4D7-CC2D-40A7-9884-F43913F8A2ED}" type="presOf" srcId="{AD389460-6807-4D2B-81D6-9AB4354D8BA4}" destId="{0F9DAFC7-B95F-4FA5-B886-27A22F649D5C}" srcOrd="0" destOrd="0" presId="urn:microsoft.com/office/officeart/2005/8/layout/vList3#1"/>
    <dgm:cxn modelId="{99FA598B-5D63-42D4-8062-9D096B7A4B55}" type="presOf" srcId="{B27D19C3-1FBB-4377-A97C-6662FCEAFD8A}" destId="{8F4B71AA-F8E9-47FC-9F21-3EF8C224D2CE}" srcOrd="0" destOrd="0" presId="urn:microsoft.com/office/officeart/2005/8/layout/vList3#1"/>
    <dgm:cxn modelId="{2DD4BF10-14C2-452A-A710-8ABC72D370CE}" type="presOf" srcId="{2286AE2F-70EA-4F46-95B8-A7710BD9EAEF}" destId="{06B5CFD8-E745-4535-8BB3-52C08C597386}" srcOrd="0" destOrd="0" presId="urn:microsoft.com/office/officeart/2005/8/layout/vList3#1"/>
    <dgm:cxn modelId="{2D491745-746A-4E6A-9FE0-7B1A92C8815F}" srcId="{07CDF08E-E471-4B90-A689-059C280FC772}" destId="{459AAC11-259A-4F6F-8ED7-4B9888BEC0B0}" srcOrd="11" destOrd="0" parTransId="{1D450F74-35B7-4EA2-A148-F0D42BA5275F}" sibTransId="{5BB6ABCE-98FD-484E-BB13-7AC5E0F7CA1F}"/>
    <dgm:cxn modelId="{F88098C5-93C0-4147-9F68-B29F81EB616F}" type="presOf" srcId="{D1F44C22-C779-442F-B605-26628E36E6D7}" destId="{033D58F5-5F52-4B7F-9240-DC49CA302467}" srcOrd="0" destOrd="0" presId="urn:microsoft.com/office/officeart/2005/8/layout/vList3#1"/>
    <dgm:cxn modelId="{E37B35BE-6CEB-4FAA-B672-E76E3CE0C92B}" srcId="{07CDF08E-E471-4B90-A689-059C280FC772}" destId="{B7EE6455-BF11-4188-8F07-0399307D75A9}" srcOrd="7" destOrd="0" parTransId="{965F5780-8544-49AB-832E-BEB4614EEC4A}" sibTransId="{A7674BB7-4A67-4135-A2C7-B0EE27A5857C}"/>
    <dgm:cxn modelId="{6A7B6E11-ABB2-4532-8360-3DCEC83C6F17}" type="presOf" srcId="{F4A41B1D-B835-4FD1-9BBD-3069EAB13EB0}" destId="{70D5F550-04B0-4831-A35F-0FD649B3F5B8}" srcOrd="0" destOrd="0" presId="urn:microsoft.com/office/officeart/2005/8/layout/vList3#1"/>
    <dgm:cxn modelId="{CA62A94D-9EC8-42BF-8E1E-0CF6CCE2B8A7}" type="presOf" srcId="{07CDF08E-E471-4B90-A689-059C280FC772}" destId="{A688F3CA-1D11-4424-8B63-DCEED1F6B2C6}" srcOrd="0" destOrd="0" presId="urn:microsoft.com/office/officeart/2005/8/layout/vList3#1"/>
    <dgm:cxn modelId="{1ABC63D1-C316-459E-AA18-035E78E3CA27}" srcId="{07CDF08E-E471-4B90-A689-059C280FC772}" destId="{89262191-1165-4B95-83B3-95145AFDD0FC}" srcOrd="1" destOrd="0" parTransId="{9AF6D915-DFE2-439A-BB6D-20B4F615EC56}" sibTransId="{422F66B9-B09E-4768-8DE0-B9CBC47D13D8}"/>
    <dgm:cxn modelId="{2330BDD7-64E7-4F36-8621-8614C8322B7D}" srcId="{07CDF08E-E471-4B90-A689-059C280FC772}" destId="{B27D19C3-1FBB-4377-A97C-6662FCEAFD8A}" srcOrd="2" destOrd="0" parTransId="{0563D6F5-5E62-4A7C-AFE4-A300B3CBAA20}" sibTransId="{F7BCE110-15B7-413E-9FDC-EE89E7BE7699}"/>
    <dgm:cxn modelId="{3007D43C-DDF2-4B9E-B0FE-06E8924582CD}" type="presOf" srcId="{B08727EE-F1CB-4A4C-805C-DB43C6E3014F}" destId="{43420EC0-AA85-4C6A-9965-BCB2BB84DC13}" srcOrd="0" destOrd="0" presId="urn:microsoft.com/office/officeart/2005/8/layout/vList3#1"/>
    <dgm:cxn modelId="{F4F375AB-A489-42E0-837B-678FC04CAB06}" srcId="{07CDF08E-E471-4B90-A689-059C280FC772}" destId="{D1F44C22-C779-442F-B605-26628E36E6D7}" srcOrd="5" destOrd="0" parTransId="{FD39EAE4-81AA-4F49-8E54-82C152B4FD64}" sibTransId="{3F2F3582-38E5-47F1-92D3-A6CE9FD2A9FD}"/>
    <dgm:cxn modelId="{C5588F06-130D-4946-9525-B896702FA5E1}" type="presOf" srcId="{491B12F4-650B-44B2-8ED3-196599E519CB}" destId="{3F619791-1A71-48B1-A1B6-15A31EC6FB10}" srcOrd="0" destOrd="0" presId="urn:microsoft.com/office/officeart/2005/8/layout/vList3#1"/>
    <dgm:cxn modelId="{0A7A63B3-A0D5-4663-940E-7068092D913C}" type="presParOf" srcId="{A688F3CA-1D11-4424-8B63-DCEED1F6B2C6}" destId="{9F2551FB-A705-49C9-B19E-DE90384ED4B0}" srcOrd="0" destOrd="0" presId="urn:microsoft.com/office/officeart/2005/8/layout/vList3#1"/>
    <dgm:cxn modelId="{68600542-6939-4754-9A56-2D4D766025E6}" type="presParOf" srcId="{9F2551FB-A705-49C9-B19E-DE90384ED4B0}" destId="{B8AD00C7-C872-40E3-9D08-CB9F3FEFA0B8}" srcOrd="0" destOrd="0" presId="urn:microsoft.com/office/officeart/2005/8/layout/vList3#1"/>
    <dgm:cxn modelId="{E3F19E58-B941-4AED-B6BA-41200CEC3D2A}" type="presParOf" srcId="{9F2551FB-A705-49C9-B19E-DE90384ED4B0}" destId="{06B5CFD8-E745-4535-8BB3-52C08C597386}" srcOrd="1" destOrd="0" presId="urn:microsoft.com/office/officeart/2005/8/layout/vList3#1"/>
    <dgm:cxn modelId="{50A65A1A-C610-409B-8B2D-0E27F2BE58AF}" type="presParOf" srcId="{A688F3CA-1D11-4424-8B63-DCEED1F6B2C6}" destId="{26ED8730-F103-4AA0-84EE-F8820BD7D5A0}" srcOrd="1" destOrd="0" presId="urn:microsoft.com/office/officeart/2005/8/layout/vList3#1"/>
    <dgm:cxn modelId="{FDEAF6A4-8F5A-443B-9D39-885B64533908}" type="presParOf" srcId="{A688F3CA-1D11-4424-8B63-DCEED1F6B2C6}" destId="{4D3375ED-7B1B-4CC3-A3D8-DA3664ECA02C}" srcOrd="2" destOrd="0" presId="urn:microsoft.com/office/officeart/2005/8/layout/vList3#1"/>
    <dgm:cxn modelId="{C62E79F5-77DB-4C79-83AE-7B37B8A2F25A}" type="presParOf" srcId="{4D3375ED-7B1B-4CC3-A3D8-DA3664ECA02C}" destId="{4B109422-B6D3-4493-8A66-BB371C01A734}" srcOrd="0" destOrd="0" presId="urn:microsoft.com/office/officeart/2005/8/layout/vList3#1"/>
    <dgm:cxn modelId="{3517A931-263D-4D7B-9B95-07A26258E5DE}" type="presParOf" srcId="{4D3375ED-7B1B-4CC3-A3D8-DA3664ECA02C}" destId="{EA35D4F6-824C-4E0E-9DBE-27393DE67A00}" srcOrd="1" destOrd="0" presId="urn:microsoft.com/office/officeart/2005/8/layout/vList3#1"/>
    <dgm:cxn modelId="{DAA0738B-E5FB-41B2-B3D8-631D938BBAFE}" type="presParOf" srcId="{A688F3CA-1D11-4424-8B63-DCEED1F6B2C6}" destId="{B9E416D8-E3F9-4602-AFC5-C682986E3436}" srcOrd="3" destOrd="0" presId="urn:microsoft.com/office/officeart/2005/8/layout/vList3#1"/>
    <dgm:cxn modelId="{967E98D8-D659-4127-AA09-F007B3F10A43}" type="presParOf" srcId="{A688F3CA-1D11-4424-8B63-DCEED1F6B2C6}" destId="{55B85DB5-106F-45DC-9AC4-E7E9462374DE}" srcOrd="4" destOrd="0" presId="urn:microsoft.com/office/officeart/2005/8/layout/vList3#1"/>
    <dgm:cxn modelId="{3883AF91-D913-413A-8DCB-FCBF900850CF}" type="presParOf" srcId="{55B85DB5-106F-45DC-9AC4-E7E9462374DE}" destId="{28BC1930-99E8-480D-B568-EC01BD707372}" srcOrd="0" destOrd="0" presId="urn:microsoft.com/office/officeart/2005/8/layout/vList3#1"/>
    <dgm:cxn modelId="{E67FF3EC-90C3-4FFF-B09B-6235EAE406DC}" type="presParOf" srcId="{55B85DB5-106F-45DC-9AC4-E7E9462374DE}" destId="{8F4B71AA-F8E9-47FC-9F21-3EF8C224D2CE}" srcOrd="1" destOrd="0" presId="urn:microsoft.com/office/officeart/2005/8/layout/vList3#1"/>
    <dgm:cxn modelId="{310B6939-02DC-4A3E-A7D3-3346059DB59F}" type="presParOf" srcId="{A688F3CA-1D11-4424-8B63-DCEED1F6B2C6}" destId="{BACA156F-63C4-41EC-8F72-C0DDB14563F5}" srcOrd="5" destOrd="0" presId="urn:microsoft.com/office/officeart/2005/8/layout/vList3#1"/>
    <dgm:cxn modelId="{C204155E-B662-410D-BB46-30D44637110D}" type="presParOf" srcId="{A688F3CA-1D11-4424-8B63-DCEED1F6B2C6}" destId="{08BF7918-8D27-4356-AA58-9CF3F6CF85AF}" srcOrd="6" destOrd="0" presId="urn:microsoft.com/office/officeart/2005/8/layout/vList3#1"/>
    <dgm:cxn modelId="{6E3FBB20-B3A7-4B97-96D2-27D1D0F19715}" type="presParOf" srcId="{08BF7918-8D27-4356-AA58-9CF3F6CF85AF}" destId="{38AE4244-43F0-4DA2-8F0E-08506DBCA7E4}" srcOrd="0" destOrd="0" presId="urn:microsoft.com/office/officeart/2005/8/layout/vList3#1"/>
    <dgm:cxn modelId="{CD3D948A-A2CC-458A-A542-7D60070B7E5C}" type="presParOf" srcId="{08BF7918-8D27-4356-AA58-9CF3F6CF85AF}" destId="{F74EBC9E-658C-4BA9-A686-0A477F31942A}" srcOrd="1" destOrd="0" presId="urn:microsoft.com/office/officeart/2005/8/layout/vList3#1"/>
    <dgm:cxn modelId="{911F1515-6076-4E14-83AD-62605995A46C}" type="presParOf" srcId="{A688F3CA-1D11-4424-8B63-DCEED1F6B2C6}" destId="{830294A8-D630-49C5-A0B0-DEBE54E421DC}" srcOrd="7" destOrd="0" presId="urn:microsoft.com/office/officeart/2005/8/layout/vList3#1"/>
    <dgm:cxn modelId="{346B7D27-7B93-408C-9AA5-87A2F38179D6}" type="presParOf" srcId="{A688F3CA-1D11-4424-8B63-DCEED1F6B2C6}" destId="{5FD2B5C4-2A9D-4609-B8CA-36EA379FD6B3}" srcOrd="8" destOrd="0" presId="urn:microsoft.com/office/officeart/2005/8/layout/vList3#1"/>
    <dgm:cxn modelId="{594E69A4-1285-454D-931F-AEEDA8A61847}" type="presParOf" srcId="{5FD2B5C4-2A9D-4609-B8CA-36EA379FD6B3}" destId="{D3B9602C-FD2F-4097-BDC1-36428F589457}" srcOrd="0" destOrd="0" presId="urn:microsoft.com/office/officeart/2005/8/layout/vList3#1"/>
    <dgm:cxn modelId="{68B528EF-5A95-4EE4-A793-6A3BC11A4F5F}" type="presParOf" srcId="{5FD2B5C4-2A9D-4609-B8CA-36EA379FD6B3}" destId="{3F619791-1A71-48B1-A1B6-15A31EC6FB10}" srcOrd="1" destOrd="0" presId="urn:microsoft.com/office/officeart/2005/8/layout/vList3#1"/>
    <dgm:cxn modelId="{9BDC00AA-7CC6-497B-A89E-B5DE57E5B968}" type="presParOf" srcId="{A688F3CA-1D11-4424-8B63-DCEED1F6B2C6}" destId="{018360B7-F306-4CD5-BABD-17D1F5B62194}" srcOrd="9" destOrd="0" presId="urn:microsoft.com/office/officeart/2005/8/layout/vList3#1"/>
    <dgm:cxn modelId="{9C092228-6185-409C-B128-445D725E58E9}" type="presParOf" srcId="{A688F3CA-1D11-4424-8B63-DCEED1F6B2C6}" destId="{BF9176EB-1EE9-406C-9C7B-6E826F61812C}" srcOrd="10" destOrd="0" presId="urn:microsoft.com/office/officeart/2005/8/layout/vList3#1"/>
    <dgm:cxn modelId="{A16BFF45-29B1-4532-8AD7-66E0B8A8A851}" type="presParOf" srcId="{BF9176EB-1EE9-406C-9C7B-6E826F61812C}" destId="{854F01B7-3CD2-42E3-ADC4-4224D8B60B7C}" srcOrd="0" destOrd="0" presId="urn:microsoft.com/office/officeart/2005/8/layout/vList3#1"/>
    <dgm:cxn modelId="{55E13338-BE15-427D-9FCF-44C790A2C829}" type="presParOf" srcId="{BF9176EB-1EE9-406C-9C7B-6E826F61812C}" destId="{033D58F5-5F52-4B7F-9240-DC49CA302467}" srcOrd="1" destOrd="0" presId="urn:microsoft.com/office/officeart/2005/8/layout/vList3#1"/>
    <dgm:cxn modelId="{A1C3A23D-7020-4FA7-B46C-F65E05C6CE94}" type="presParOf" srcId="{A688F3CA-1D11-4424-8B63-DCEED1F6B2C6}" destId="{59D70270-5A0F-4066-AC57-3B82A030F319}" srcOrd="11" destOrd="0" presId="urn:microsoft.com/office/officeart/2005/8/layout/vList3#1"/>
    <dgm:cxn modelId="{3736E853-EA46-4295-BE8E-4BCBE70E7EFD}" type="presParOf" srcId="{A688F3CA-1D11-4424-8B63-DCEED1F6B2C6}" destId="{84AA4060-DF58-4664-8E57-285E59AEF7E2}" srcOrd="12" destOrd="0" presId="urn:microsoft.com/office/officeart/2005/8/layout/vList3#1"/>
    <dgm:cxn modelId="{E34F1902-AA5B-402B-AC1C-6BCCC770FD1D}" type="presParOf" srcId="{84AA4060-DF58-4664-8E57-285E59AEF7E2}" destId="{AFE41387-A7D1-4903-89B4-6DA9E9F79EDE}" srcOrd="0" destOrd="0" presId="urn:microsoft.com/office/officeart/2005/8/layout/vList3#1"/>
    <dgm:cxn modelId="{D7F74B55-791E-416A-AE83-CC66A696B9B4}" type="presParOf" srcId="{84AA4060-DF58-4664-8E57-285E59AEF7E2}" destId="{70D5F550-04B0-4831-A35F-0FD649B3F5B8}" srcOrd="1" destOrd="0" presId="urn:microsoft.com/office/officeart/2005/8/layout/vList3#1"/>
    <dgm:cxn modelId="{73CAA1E2-801A-413F-ADA8-C62C26762568}" type="presParOf" srcId="{A688F3CA-1D11-4424-8B63-DCEED1F6B2C6}" destId="{91207E09-CBD6-4D59-A605-FDAE3FD10AE8}" srcOrd="13" destOrd="0" presId="urn:microsoft.com/office/officeart/2005/8/layout/vList3#1"/>
    <dgm:cxn modelId="{9510B558-2B6F-4B04-B4F7-2CA0003E9556}" type="presParOf" srcId="{A688F3CA-1D11-4424-8B63-DCEED1F6B2C6}" destId="{330A7542-A8E7-4579-BC56-B3D772496D1A}" srcOrd="14" destOrd="0" presId="urn:microsoft.com/office/officeart/2005/8/layout/vList3#1"/>
    <dgm:cxn modelId="{EDDB3585-E16C-45BF-BAB3-B12A05E404E7}" type="presParOf" srcId="{330A7542-A8E7-4579-BC56-B3D772496D1A}" destId="{2A1E76C9-68E4-4EE3-B2CA-3334EF21AEBB}" srcOrd="0" destOrd="0" presId="urn:microsoft.com/office/officeart/2005/8/layout/vList3#1"/>
    <dgm:cxn modelId="{719B1815-D305-4BDF-BB6F-0C3353939BA8}" type="presParOf" srcId="{330A7542-A8E7-4579-BC56-B3D772496D1A}" destId="{278AB9AE-F2D5-459F-83AB-C77936A462FB}" srcOrd="1" destOrd="0" presId="urn:microsoft.com/office/officeart/2005/8/layout/vList3#1"/>
    <dgm:cxn modelId="{55080477-BAC5-4958-8000-A6C67F9866ED}" type="presParOf" srcId="{A688F3CA-1D11-4424-8B63-DCEED1F6B2C6}" destId="{E93894DB-32B5-4250-9910-8821A9050BF3}" srcOrd="15" destOrd="0" presId="urn:microsoft.com/office/officeart/2005/8/layout/vList3#1"/>
    <dgm:cxn modelId="{23669A67-00C5-4B76-A07E-F9A4DC57CFB0}" type="presParOf" srcId="{A688F3CA-1D11-4424-8B63-DCEED1F6B2C6}" destId="{8ED16CF2-2737-43A7-986A-3DFBEDCE9113}" srcOrd="16" destOrd="0" presId="urn:microsoft.com/office/officeart/2005/8/layout/vList3#1"/>
    <dgm:cxn modelId="{B3065364-54C9-4A62-87AE-6EBA42B6714A}" type="presParOf" srcId="{8ED16CF2-2737-43A7-986A-3DFBEDCE9113}" destId="{3BD59A4E-42AB-4690-B563-46868BC82E7F}" srcOrd="0" destOrd="0" presId="urn:microsoft.com/office/officeart/2005/8/layout/vList3#1"/>
    <dgm:cxn modelId="{3069191C-E145-4834-A593-2BDBF6F709DB}" type="presParOf" srcId="{8ED16CF2-2737-43A7-986A-3DFBEDCE9113}" destId="{3D205947-FF66-4352-947F-6A2F0CD0BC35}" srcOrd="1" destOrd="0" presId="urn:microsoft.com/office/officeart/2005/8/layout/vList3#1"/>
    <dgm:cxn modelId="{03AB1ABF-5D40-4025-901E-A6DC4B7FC49A}" type="presParOf" srcId="{A688F3CA-1D11-4424-8B63-DCEED1F6B2C6}" destId="{2E175278-E223-4FFE-A4CF-DFEB5593A093}" srcOrd="17" destOrd="0" presId="urn:microsoft.com/office/officeart/2005/8/layout/vList3#1"/>
    <dgm:cxn modelId="{ABB33F6B-EFDB-4991-AABB-0C0A87C17464}" type="presParOf" srcId="{A688F3CA-1D11-4424-8B63-DCEED1F6B2C6}" destId="{CF2083FB-9B4F-49C8-9F61-9754D6114285}" srcOrd="18" destOrd="0" presId="urn:microsoft.com/office/officeart/2005/8/layout/vList3#1"/>
    <dgm:cxn modelId="{5F0E7BFB-96AE-4F50-BEAA-0F6D8FB0EFA0}" type="presParOf" srcId="{CF2083FB-9B4F-49C8-9F61-9754D6114285}" destId="{1BE08CBA-48D5-4927-8C1E-6B5B2D413C43}" srcOrd="0" destOrd="0" presId="urn:microsoft.com/office/officeart/2005/8/layout/vList3#1"/>
    <dgm:cxn modelId="{41FA2A4D-FFF1-4C8D-A1EF-48B9DCA34AB8}" type="presParOf" srcId="{CF2083FB-9B4F-49C8-9F61-9754D6114285}" destId="{4683BD5A-9C7A-4F61-9942-CB5EB1335332}" srcOrd="1" destOrd="0" presId="urn:microsoft.com/office/officeart/2005/8/layout/vList3#1"/>
    <dgm:cxn modelId="{8D20C884-6CF7-4D81-8F0C-D4607255466A}" type="presParOf" srcId="{A688F3CA-1D11-4424-8B63-DCEED1F6B2C6}" destId="{FD03DD09-9045-48CB-8D42-6194811C3B76}" srcOrd="19" destOrd="0" presId="urn:microsoft.com/office/officeart/2005/8/layout/vList3#1"/>
    <dgm:cxn modelId="{FB1D54A7-F7DE-451E-9BC4-23885CC09B9F}" type="presParOf" srcId="{A688F3CA-1D11-4424-8B63-DCEED1F6B2C6}" destId="{D33DCD9C-A068-4198-8001-5601A889ED80}" srcOrd="20" destOrd="0" presId="urn:microsoft.com/office/officeart/2005/8/layout/vList3#1"/>
    <dgm:cxn modelId="{FFB6022E-4CD5-453D-A469-D50598D258D5}" type="presParOf" srcId="{D33DCD9C-A068-4198-8001-5601A889ED80}" destId="{5C46526D-2060-474D-97C9-6B4B183C7FAF}" srcOrd="0" destOrd="0" presId="urn:microsoft.com/office/officeart/2005/8/layout/vList3#1"/>
    <dgm:cxn modelId="{239B1987-B6FF-4A2D-A9B3-B8A5E32C202D}" type="presParOf" srcId="{D33DCD9C-A068-4198-8001-5601A889ED80}" destId="{0F9DAFC7-B95F-4FA5-B886-27A22F649D5C}" srcOrd="1" destOrd="0" presId="urn:microsoft.com/office/officeart/2005/8/layout/vList3#1"/>
    <dgm:cxn modelId="{6480F609-66D1-4C41-83EB-770CB0C6C473}" type="presParOf" srcId="{A688F3CA-1D11-4424-8B63-DCEED1F6B2C6}" destId="{D8262642-C751-496D-9D77-9CDBC31212C8}" srcOrd="21" destOrd="0" presId="urn:microsoft.com/office/officeart/2005/8/layout/vList3#1"/>
    <dgm:cxn modelId="{74FD5562-F664-44A8-BB82-60332C1461F6}" type="presParOf" srcId="{A688F3CA-1D11-4424-8B63-DCEED1F6B2C6}" destId="{63BAA895-6D7B-40F0-BCCD-44FB350A0513}" srcOrd="22" destOrd="0" presId="urn:microsoft.com/office/officeart/2005/8/layout/vList3#1"/>
    <dgm:cxn modelId="{D4241573-9226-4B94-BCDF-4B80CB48B5FB}" type="presParOf" srcId="{63BAA895-6D7B-40F0-BCCD-44FB350A0513}" destId="{74444B88-22C0-4FBF-A95F-C938CF9E7F4E}" srcOrd="0" destOrd="0" presId="urn:microsoft.com/office/officeart/2005/8/layout/vList3#1"/>
    <dgm:cxn modelId="{A42B9E0E-2597-4DFB-8452-7BEA074A380E}" type="presParOf" srcId="{63BAA895-6D7B-40F0-BCCD-44FB350A0513}" destId="{B1F73A04-714B-4F94-8553-707C5B51D171}" srcOrd="1" destOrd="0" presId="urn:microsoft.com/office/officeart/2005/8/layout/vList3#1"/>
    <dgm:cxn modelId="{9D0C043C-DBF3-4F5D-B43F-9211C4346848}" type="presParOf" srcId="{A688F3CA-1D11-4424-8B63-DCEED1F6B2C6}" destId="{3B9920F4-29F2-43D8-8DCB-3205899F817D}" srcOrd="23" destOrd="0" presId="urn:microsoft.com/office/officeart/2005/8/layout/vList3#1"/>
    <dgm:cxn modelId="{44372126-5B9E-45F1-9B1C-27A4BC5085A7}" type="presParOf" srcId="{A688F3CA-1D11-4424-8B63-DCEED1F6B2C6}" destId="{B89881B1-BEDF-4603-A64D-5958D4F083F8}" srcOrd="24" destOrd="0" presId="urn:microsoft.com/office/officeart/2005/8/layout/vList3#1"/>
    <dgm:cxn modelId="{F1A9E290-E493-4052-8B45-D3C9800CE743}" type="presParOf" srcId="{B89881B1-BEDF-4603-A64D-5958D4F083F8}" destId="{31C09F40-66B2-4EF3-BB35-DFAC54B049CF}" srcOrd="0" destOrd="0" presId="urn:microsoft.com/office/officeart/2005/8/layout/vList3#1"/>
    <dgm:cxn modelId="{B0610F63-4EBF-4FEA-8E6D-6CCAC36F528B}" type="presParOf" srcId="{B89881B1-BEDF-4603-A64D-5958D4F083F8}" destId="{43420EC0-AA85-4C6A-9965-BCB2BB84DC13}" srcOrd="1" destOrd="0" presId="urn:microsoft.com/office/officeart/2005/8/layout/vList3#1"/>
    <dgm:cxn modelId="{8A19F66D-BD0B-4EA2-AAA2-300934793271}" type="presParOf" srcId="{A688F3CA-1D11-4424-8B63-DCEED1F6B2C6}" destId="{AB3BCF38-BABE-4713-AC7C-C572E32AAA0F}" srcOrd="25" destOrd="0" presId="urn:microsoft.com/office/officeart/2005/8/layout/vList3#1"/>
    <dgm:cxn modelId="{D995DA63-99E7-42B0-BB0E-35A4119D2D70}" type="presParOf" srcId="{A688F3CA-1D11-4424-8B63-DCEED1F6B2C6}" destId="{FE30190E-83CF-4F6E-B8FC-471736412401}" srcOrd="26" destOrd="0" presId="urn:microsoft.com/office/officeart/2005/8/layout/vList3#1"/>
    <dgm:cxn modelId="{3D723B8A-6495-4467-A858-1F9D32E706C5}" type="presParOf" srcId="{FE30190E-83CF-4F6E-B8FC-471736412401}" destId="{1BE6DFC7-F7D8-4931-86E0-A1AB894804D7}" srcOrd="0" destOrd="0" presId="urn:microsoft.com/office/officeart/2005/8/layout/vList3#1"/>
    <dgm:cxn modelId="{E7163A21-366D-4CDF-9C5A-D467E75D7365}" type="presParOf" srcId="{FE30190E-83CF-4F6E-B8FC-471736412401}" destId="{37B7B82B-9C39-4B1C-8683-8CEBD29334BE}"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5CFD8-E745-4535-8BB3-52C08C597386}">
      <dsp:nvSpPr>
        <dsp:cNvPr id="0" name=""/>
        <dsp:cNvSpPr/>
      </dsp:nvSpPr>
      <dsp:spPr>
        <a:xfrm rot="10800000">
          <a:off x="1524132" y="887"/>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HYBRIS CONCEPT</a:t>
          </a:r>
          <a:endParaRPr lang="en-IN" sz="1200" kern="1200" dirty="0"/>
        </a:p>
      </dsp:txBody>
      <dsp:txXfrm rot="10800000">
        <a:off x="1593225" y="887"/>
        <a:ext cx="5707629" cy="276372"/>
      </dsp:txXfrm>
    </dsp:sp>
    <dsp:sp modelId="{B8AD00C7-C872-40E3-9D08-CB9F3FEFA0B8}">
      <dsp:nvSpPr>
        <dsp:cNvPr id="0" name=""/>
        <dsp:cNvSpPr/>
      </dsp:nvSpPr>
      <dsp:spPr>
        <a:xfrm>
          <a:off x="1385945" y="887"/>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35D4F6-824C-4E0E-9DBE-27393DE67A00}">
      <dsp:nvSpPr>
        <dsp:cNvPr id="0" name=""/>
        <dsp:cNvSpPr/>
      </dsp:nvSpPr>
      <dsp:spPr>
        <a:xfrm rot="10800000">
          <a:off x="1524132" y="359759"/>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HYBRIS PRODUCT AREA</a:t>
          </a:r>
          <a:endParaRPr lang="en-IN" sz="1200" kern="1200" dirty="0"/>
        </a:p>
      </dsp:txBody>
      <dsp:txXfrm rot="10800000">
        <a:off x="1593225" y="359759"/>
        <a:ext cx="5707629" cy="276372"/>
      </dsp:txXfrm>
    </dsp:sp>
    <dsp:sp modelId="{4B109422-B6D3-4493-8A66-BB371C01A734}">
      <dsp:nvSpPr>
        <dsp:cNvPr id="0" name=""/>
        <dsp:cNvSpPr/>
      </dsp:nvSpPr>
      <dsp:spPr>
        <a:xfrm>
          <a:off x="1385945" y="359759"/>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4B71AA-F8E9-47FC-9F21-3EF8C224D2CE}">
      <dsp:nvSpPr>
        <dsp:cNvPr id="0" name=""/>
        <dsp:cNvSpPr/>
      </dsp:nvSpPr>
      <dsp:spPr>
        <a:xfrm rot="10800000">
          <a:off x="1524132" y="718630"/>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HYBRIS PLATFORM</a:t>
          </a:r>
          <a:endParaRPr lang="en-IN" sz="1200" kern="1200" dirty="0"/>
        </a:p>
      </dsp:txBody>
      <dsp:txXfrm rot="10800000">
        <a:off x="1593225" y="718630"/>
        <a:ext cx="5707629" cy="276372"/>
      </dsp:txXfrm>
    </dsp:sp>
    <dsp:sp modelId="{28BC1930-99E8-480D-B568-EC01BD707372}">
      <dsp:nvSpPr>
        <dsp:cNvPr id="0" name=""/>
        <dsp:cNvSpPr/>
      </dsp:nvSpPr>
      <dsp:spPr>
        <a:xfrm>
          <a:off x="1385945" y="718630"/>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4EBC9E-658C-4BA9-A686-0A477F31942A}">
      <dsp:nvSpPr>
        <dsp:cNvPr id="0" name=""/>
        <dsp:cNvSpPr/>
      </dsp:nvSpPr>
      <dsp:spPr>
        <a:xfrm rot="10800000">
          <a:off x="1524132" y="1077501"/>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HYBRIS PCM</a:t>
          </a:r>
          <a:endParaRPr lang="en-IN" sz="1200" kern="1200" dirty="0"/>
        </a:p>
      </dsp:txBody>
      <dsp:txXfrm rot="10800000">
        <a:off x="1593225" y="1077501"/>
        <a:ext cx="5707629" cy="276372"/>
      </dsp:txXfrm>
    </dsp:sp>
    <dsp:sp modelId="{38AE4244-43F0-4DA2-8F0E-08506DBCA7E4}">
      <dsp:nvSpPr>
        <dsp:cNvPr id="0" name=""/>
        <dsp:cNvSpPr/>
      </dsp:nvSpPr>
      <dsp:spPr>
        <a:xfrm>
          <a:off x="1385945" y="1077501"/>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619791-1A71-48B1-A1B6-15A31EC6FB10}">
      <dsp:nvSpPr>
        <dsp:cNvPr id="0" name=""/>
        <dsp:cNvSpPr/>
      </dsp:nvSpPr>
      <dsp:spPr>
        <a:xfrm rot="10800000">
          <a:off x="1524132" y="1436373"/>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HYBRIS B2C COMMERCE</a:t>
          </a:r>
          <a:endParaRPr lang="en-IN" sz="1200" kern="1200" dirty="0"/>
        </a:p>
      </dsp:txBody>
      <dsp:txXfrm rot="10800000">
        <a:off x="1593225" y="1436373"/>
        <a:ext cx="5707629" cy="276372"/>
      </dsp:txXfrm>
    </dsp:sp>
    <dsp:sp modelId="{D3B9602C-FD2F-4097-BDC1-36428F589457}">
      <dsp:nvSpPr>
        <dsp:cNvPr id="0" name=""/>
        <dsp:cNvSpPr/>
      </dsp:nvSpPr>
      <dsp:spPr>
        <a:xfrm>
          <a:off x="1385945" y="1436373"/>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33D58F5-5F52-4B7F-9240-DC49CA302467}">
      <dsp:nvSpPr>
        <dsp:cNvPr id="0" name=""/>
        <dsp:cNvSpPr/>
      </dsp:nvSpPr>
      <dsp:spPr>
        <a:xfrm rot="10800000">
          <a:off x="1524132" y="1795244"/>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HYBRIS CHANNEL</a:t>
          </a:r>
          <a:endParaRPr lang="en-IN" sz="1200" kern="1200" dirty="0"/>
        </a:p>
      </dsp:txBody>
      <dsp:txXfrm rot="10800000">
        <a:off x="1593225" y="1795244"/>
        <a:ext cx="5707629" cy="276372"/>
      </dsp:txXfrm>
    </dsp:sp>
    <dsp:sp modelId="{854F01B7-3CD2-42E3-ADC4-4224D8B60B7C}">
      <dsp:nvSpPr>
        <dsp:cNvPr id="0" name=""/>
        <dsp:cNvSpPr/>
      </dsp:nvSpPr>
      <dsp:spPr>
        <a:xfrm>
          <a:off x="1385945" y="1795244"/>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D5F550-04B0-4831-A35F-0FD649B3F5B8}">
      <dsp:nvSpPr>
        <dsp:cNvPr id="0" name=""/>
        <dsp:cNvSpPr/>
      </dsp:nvSpPr>
      <dsp:spPr>
        <a:xfrm rot="10800000">
          <a:off x="1524132" y="2154115"/>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HYBRIS BASIC ARCHITECTURE</a:t>
          </a:r>
          <a:endParaRPr lang="en-IN" sz="1200" kern="1200" dirty="0"/>
        </a:p>
      </dsp:txBody>
      <dsp:txXfrm rot="10800000">
        <a:off x="1593225" y="2154115"/>
        <a:ext cx="5707629" cy="276372"/>
      </dsp:txXfrm>
    </dsp:sp>
    <dsp:sp modelId="{AFE41387-A7D1-4903-89B4-6DA9E9F79EDE}">
      <dsp:nvSpPr>
        <dsp:cNvPr id="0" name=""/>
        <dsp:cNvSpPr/>
      </dsp:nvSpPr>
      <dsp:spPr>
        <a:xfrm>
          <a:off x="1385945" y="2154115"/>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8AB9AE-F2D5-459F-83AB-C77936A462FB}">
      <dsp:nvSpPr>
        <dsp:cNvPr id="0" name=""/>
        <dsp:cNvSpPr/>
      </dsp:nvSpPr>
      <dsp:spPr>
        <a:xfrm rot="10800000">
          <a:off x="1524132" y="2512987"/>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HYBRIS MULTICHANNEL SUITE INSTALLATION</a:t>
          </a:r>
          <a:endParaRPr lang="en-IN" sz="1200" kern="1200" dirty="0"/>
        </a:p>
      </dsp:txBody>
      <dsp:txXfrm rot="10800000">
        <a:off x="1593225" y="2512987"/>
        <a:ext cx="5707629" cy="276372"/>
      </dsp:txXfrm>
    </dsp:sp>
    <dsp:sp modelId="{2A1E76C9-68E4-4EE3-B2CA-3334EF21AEBB}">
      <dsp:nvSpPr>
        <dsp:cNvPr id="0" name=""/>
        <dsp:cNvSpPr/>
      </dsp:nvSpPr>
      <dsp:spPr>
        <a:xfrm>
          <a:off x="1385945" y="2512987"/>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205947-FF66-4352-947F-6A2F0CD0BC35}">
      <dsp:nvSpPr>
        <dsp:cNvPr id="0" name=""/>
        <dsp:cNvSpPr/>
      </dsp:nvSpPr>
      <dsp:spPr>
        <a:xfrm rot="10800000">
          <a:off x="1524132" y="2871858"/>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GB" sz="1200" kern="1200" dirty="0" smtClean="0"/>
            <a:t>MODES OF OPERATION OF HYBRIS</a:t>
          </a:r>
          <a:endParaRPr lang="en-IN" sz="1200" kern="1200" dirty="0"/>
        </a:p>
      </dsp:txBody>
      <dsp:txXfrm rot="10800000">
        <a:off x="1593225" y="2871858"/>
        <a:ext cx="5707629" cy="276372"/>
      </dsp:txXfrm>
    </dsp:sp>
    <dsp:sp modelId="{3BD59A4E-42AB-4690-B563-46868BC82E7F}">
      <dsp:nvSpPr>
        <dsp:cNvPr id="0" name=""/>
        <dsp:cNvSpPr/>
      </dsp:nvSpPr>
      <dsp:spPr>
        <a:xfrm>
          <a:off x="1385945" y="2871858"/>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83BD5A-9C7A-4F61-9942-CB5EB1335332}">
      <dsp:nvSpPr>
        <dsp:cNvPr id="0" name=""/>
        <dsp:cNvSpPr/>
      </dsp:nvSpPr>
      <dsp:spPr>
        <a:xfrm rot="10800000">
          <a:off x="1524132" y="3230729"/>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GB" sz="1200" kern="1200" dirty="0" smtClean="0"/>
            <a:t>ANT BUILD TARGET</a:t>
          </a:r>
          <a:endParaRPr lang="en-IN" sz="1200" kern="1200" dirty="0"/>
        </a:p>
      </dsp:txBody>
      <dsp:txXfrm rot="10800000">
        <a:off x="1593225" y="3230729"/>
        <a:ext cx="5707629" cy="276372"/>
      </dsp:txXfrm>
    </dsp:sp>
    <dsp:sp modelId="{1BE08CBA-48D5-4927-8C1E-6B5B2D413C43}">
      <dsp:nvSpPr>
        <dsp:cNvPr id="0" name=""/>
        <dsp:cNvSpPr/>
      </dsp:nvSpPr>
      <dsp:spPr>
        <a:xfrm>
          <a:off x="1385945" y="3230729"/>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9DAFC7-B95F-4FA5-B886-27A22F649D5C}">
      <dsp:nvSpPr>
        <dsp:cNvPr id="0" name=""/>
        <dsp:cNvSpPr/>
      </dsp:nvSpPr>
      <dsp:spPr>
        <a:xfrm rot="10800000">
          <a:off x="1524132" y="3589600"/>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INSTALLING THE HYBRIS COMMERCE SUITE</a:t>
          </a:r>
          <a:endParaRPr lang="en-IN" sz="1200" kern="1200" dirty="0"/>
        </a:p>
      </dsp:txBody>
      <dsp:txXfrm rot="10800000">
        <a:off x="1593225" y="3589600"/>
        <a:ext cx="5707629" cy="276372"/>
      </dsp:txXfrm>
    </dsp:sp>
    <dsp:sp modelId="{5C46526D-2060-474D-97C9-6B4B183C7FAF}">
      <dsp:nvSpPr>
        <dsp:cNvPr id="0" name=""/>
        <dsp:cNvSpPr/>
      </dsp:nvSpPr>
      <dsp:spPr>
        <a:xfrm>
          <a:off x="1385945" y="3589600"/>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F73A04-714B-4F94-8553-707C5B51D171}">
      <dsp:nvSpPr>
        <dsp:cNvPr id="0" name=""/>
        <dsp:cNvSpPr/>
      </dsp:nvSpPr>
      <dsp:spPr>
        <a:xfrm rot="10800000">
          <a:off x="1524132" y="3948472"/>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HAC</a:t>
          </a:r>
          <a:endParaRPr lang="en-IN" sz="1200" kern="1200" dirty="0"/>
        </a:p>
      </dsp:txBody>
      <dsp:txXfrm rot="10800000">
        <a:off x="1593225" y="3948472"/>
        <a:ext cx="5707629" cy="276372"/>
      </dsp:txXfrm>
    </dsp:sp>
    <dsp:sp modelId="{74444B88-22C0-4FBF-A95F-C938CF9E7F4E}">
      <dsp:nvSpPr>
        <dsp:cNvPr id="0" name=""/>
        <dsp:cNvSpPr/>
      </dsp:nvSpPr>
      <dsp:spPr>
        <a:xfrm>
          <a:off x="1385945" y="3948472"/>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420EC0-AA85-4C6A-9965-BCB2BB84DC13}">
      <dsp:nvSpPr>
        <dsp:cNvPr id="0" name=""/>
        <dsp:cNvSpPr/>
      </dsp:nvSpPr>
      <dsp:spPr>
        <a:xfrm rot="10800000">
          <a:off x="1524132" y="4307343"/>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INTIALIZATION AND UPDATE</a:t>
          </a:r>
          <a:endParaRPr lang="en-IN" sz="1200" kern="1200" dirty="0"/>
        </a:p>
      </dsp:txBody>
      <dsp:txXfrm rot="10800000">
        <a:off x="1593225" y="4307343"/>
        <a:ext cx="5707629" cy="276372"/>
      </dsp:txXfrm>
    </dsp:sp>
    <dsp:sp modelId="{31C09F40-66B2-4EF3-BB35-DFAC54B049CF}">
      <dsp:nvSpPr>
        <dsp:cNvPr id="0" name=""/>
        <dsp:cNvSpPr/>
      </dsp:nvSpPr>
      <dsp:spPr>
        <a:xfrm>
          <a:off x="1385945" y="4307343"/>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B7B82B-9C39-4B1C-8683-8CEBD29334BE}">
      <dsp:nvSpPr>
        <dsp:cNvPr id="0" name=""/>
        <dsp:cNvSpPr/>
      </dsp:nvSpPr>
      <dsp:spPr>
        <a:xfrm rot="10800000">
          <a:off x="1524132" y="4666214"/>
          <a:ext cx="5776722" cy="276372"/>
        </a:xfrm>
        <a:prstGeom prst="homePlat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872" tIns="45720" rIns="85344" bIns="45720" numCol="1" spcCol="1270" anchor="ctr" anchorCtr="0">
          <a:noAutofit/>
        </a:bodyPr>
        <a:lstStyle/>
        <a:p>
          <a:pPr lvl="0" algn="ctr" defTabSz="533400" rtl="0">
            <a:lnSpc>
              <a:spcPct val="90000"/>
            </a:lnSpc>
            <a:spcBef>
              <a:spcPct val="0"/>
            </a:spcBef>
            <a:spcAft>
              <a:spcPct val="35000"/>
            </a:spcAft>
          </a:pPr>
          <a:r>
            <a:rPr lang="en-US" sz="1200" kern="1200" dirty="0" smtClean="0"/>
            <a:t>ECLIPSE INTEGRATION</a:t>
          </a:r>
          <a:endParaRPr lang="en-IN" sz="1200" kern="1200" dirty="0"/>
        </a:p>
      </dsp:txBody>
      <dsp:txXfrm rot="10800000">
        <a:off x="1593225" y="4666214"/>
        <a:ext cx="5707629" cy="276372"/>
      </dsp:txXfrm>
    </dsp:sp>
    <dsp:sp modelId="{1BE6DFC7-F7D8-4931-86E0-A1AB894804D7}">
      <dsp:nvSpPr>
        <dsp:cNvPr id="0" name=""/>
        <dsp:cNvSpPr/>
      </dsp:nvSpPr>
      <dsp:spPr>
        <a:xfrm>
          <a:off x="1385945" y="4666214"/>
          <a:ext cx="276372" cy="276372"/>
        </a:xfrm>
        <a:prstGeom prst="ellipse">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4FD222-8D0E-4C18-B640-46368EFB1B6D}" type="datetimeFigureOut">
              <a:rPr lang="en-US" smtClean="0"/>
              <a:t>8/21/2015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1F7282-E0D1-49A5-93AC-2CE5247AFE8D}" type="slidenum">
              <a:rPr lang="en-US" smtClean="0"/>
              <a:t>‹#›</a:t>
            </a:fld>
            <a:endParaRPr lang="en-US"/>
          </a:p>
        </p:txBody>
      </p:sp>
    </p:spTree>
    <p:extLst>
      <p:ext uri="{BB962C8B-B14F-4D97-AF65-F5344CB8AC3E}">
        <p14:creationId xmlns:p14="http://schemas.microsoft.com/office/powerpoint/2010/main" val="294156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defRPr>
            </a:lvl1pPr>
            <a:lvl2pPr marL="702756" indent="-270291" defTabSz="914485">
              <a:defRPr sz="1100">
                <a:solidFill>
                  <a:schemeClr val="tx1"/>
                </a:solidFill>
                <a:latin typeface="Arial" pitchFamily="34" charset="0"/>
              </a:defRPr>
            </a:lvl2pPr>
            <a:lvl3pPr marL="1081164" indent="-216233" defTabSz="914485">
              <a:defRPr sz="1100">
                <a:solidFill>
                  <a:schemeClr val="tx1"/>
                </a:solidFill>
                <a:latin typeface="Arial" pitchFamily="34" charset="0"/>
              </a:defRPr>
            </a:lvl3pPr>
            <a:lvl4pPr marL="1513629" indent="-216233" defTabSz="914485">
              <a:defRPr sz="1100">
                <a:solidFill>
                  <a:schemeClr val="tx1"/>
                </a:solidFill>
                <a:latin typeface="Arial" pitchFamily="34" charset="0"/>
              </a:defRPr>
            </a:lvl4pPr>
            <a:lvl5pPr marL="1946095" indent="-216233" defTabSz="914485">
              <a:defRPr sz="1100">
                <a:solidFill>
                  <a:schemeClr val="tx1"/>
                </a:solidFill>
                <a:latin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defRPr>
            </a:lvl9pPr>
          </a:lstStyle>
          <a:p>
            <a:fld id="{3BA50870-7CBD-4280-B8F8-1E28F888D343}" type="slidenum">
              <a:rPr lang="en-US" altLang="en-US" sz="1200"/>
              <a:pPr/>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itchFamily="34" charset="0"/>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sz="1100">
                <a:solidFill>
                  <a:schemeClr val="tx1"/>
                </a:solidFill>
                <a:latin typeface="Arial" pitchFamily="34" charset="0"/>
              </a:defRPr>
            </a:lvl1pPr>
            <a:lvl2pPr marL="702756" indent="-270291" defTabSz="914485">
              <a:defRPr sz="1100">
                <a:solidFill>
                  <a:schemeClr val="tx1"/>
                </a:solidFill>
                <a:latin typeface="Arial" pitchFamily="34" charset="0"/>
              </a:defRPr>
            </a:lvl2pPr>
            <a:lvl3pPr marL="1081164" indent="-216233" defTabSz="914485">
              <a:defRPr sz="1100">
                <a:solidFill>
                  <a:schemeClr val="tx1"/>
                </a:solidFill>
                <a:latin typeface="Arial" pitchFamily="34" charset="0"/>
              </a:defRPr>
            </a:lvl3pPr>
            <a:lvl4pPr marL="1513629" indent="-216233" defTabSz="914485">
              <a:defRPr sz="1100">
                <a:solidFill>
                  <a:schemeClr val="tx1"/>
                </a:solidFill>
                <a:latin typeface="Arial" pitchFamily="34" charset="0"/>
              </a:defRPr>
            </a:lvl4pPr>
            <a:lvl5pPr marL="1946095" indent="-216233" defTabSz="914485">
              <a:defRPr sz="1100">
                <a:solidFill>
                  <a:schemeClr val="tx1"/>
                </a:solidFill>
                <a:latin typeface="Arial" pitchFamily="34" charset="0"/>
              </a:defRPr>
            </a:lvl5pPr>
            <a:lvl6pPr marL="2378560" indent="-216233" defTabSz="914485" eaLnBrk="0" fontAlgn="base" hangingPunct="0">
              <a:spcBef>
                <a:spcPct val="30000"/>
              </a:spcBef>
              <a:spcAft>
                <a:spcPct val="0"/>
              </a:spcAft>
              <a:defRPr sz="1100">
                <a:solidFill>
                  <a:schemeClr val="tx1"/>
                </a:solidFill>
                <a:latin typeface="Arial" pitchFamily="34" charset="0"/>
              </a:defRPr>
            </a:lvl6pPr>
            <a:lvl7pPr marL="2811026" indent="-216233" defTabSz="914485" eaLnBrk="0" fontAlgn="base" hangingPunct="0">
              <a:spcBef>
                <a:spcPct val="30000"/>
              </a:spcBef>
              <a:spcAft>
                <a:spcPct val="0"/>
              </a:spcAft>
              <a:defRPr sz="1100">
                <a:solidFill>
                  <a:schemeClr val="tx1"/>
                </a:solidFill>
                <a:latin typeface="Arial" pitchFamily="34" charset="0"/>
              </a:defRPr>
            </a:lvl7pPr>
            <a:lvl8pPr marL="3243491" indent="-216233" defTabSz="914485" eaLnBrk="0" fontAlgn="base" hangingPunct="0">
              <a:spcBef>
                <a:spcPct val="30000"/>
              </a:spcBef>
              <a:spcAft>
                <a:spcPct val="0"/>
              </a:spcAft>
              <a:defRPr sz="1100">
                <a:solidFill>
                  <a:schemeClr val="tx1"/>
                </a:solidFill>
                <a:latin typeface="Arial" pitchFamily="34" charset="0"/>
              </a:defRPr>
            </a:lvl8pPr>
            <a:lvl9pPr marL="3675957" indent="-216233" defTabSz="914485" eaLnBrk="0" fontAlgn="base" hangingPunct="0">
              <a:spcBef>
                <a:spcPct val="30000"/>
              </a:spcBef>
              <a:spcAft>
                <a:spcPct val="0"/>
              </a:spcAft>
              <a:defRPr sz="1100">
                <a:solidFill>
                  <a:schemeClr val="tx1"/>
                </a:solidFill>
                <a:latin typeface="Arial" pitchFamily="34" charset="0"/>
              </a:defRPr>
            </a:lvl9pPr>
          </a:lstStyle>
          <a:p>
            <a:fld id="{40773302-72CE-4E5E-B71C-905E6F398CCD}" type="slidenum">
              <a:rPr lang="en-US" altLang="en-US" sz="1200"/>
              <a:pPr/>
              <a:t>11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E3811D-C913-4F8F-927D-68022533FAD3}"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283106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3811D-C913-4F8F-927D-68022533FAD3}"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212170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3811D-C913-4F8F-927D-68022533FAD3}"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229506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E3811D-C913-4F8F-927D-68022533FAD3}"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425235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E3811D-C913-4F8F-927D-68022533FAD3}" type="datetimeFigureOut">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144601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E3811D-C913-4F8F-927D-68022533FAD3}" type="datetimeFigureOut">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89030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E3811D-C913-4F8F-927D-68022533FAD3}" type="datetimeFigureOut">
              <a:rPr lang="en-US" smtClean="0"/>
              <a:t>8/21/2015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287961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E3811D-C913-4F8F-927D-68022533FAD3}" type="datetimeFigureOut">
              <a:rPr lang="en-US" smtClean="0"/>
              <a:t>8/21/2015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263739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3811D-C913-4F8F-927D-68022533FAD3}" type="datetimeFigureOut">
              <a:rPr lang="en-US" smtClean="0"/>
              <a:t>8/21/2015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285289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3811D-C913-4F8F-927D-68022533FAD3}" type="datetimeFigureOut">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198378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3811D-C913-4F8F-927D-68022533FAD3}" type="datetimeFigureOut">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8C9BFD-9C47-4AB8-9D04-CE3B81C101F4}" type="slidenum">
              <a:rPr lang="en-US" smtClean="0"/>
              <a:t>‹#›</a:t>
            </a:fld>
            <a:endParaRPr lang="en-US"/>
          </a:p>
        </p:txBody>
      </p:sp>
    </p:spTree>
    <p:extLst>
      <p:ext uri="{BB962C8B-B14F-4D97-AF65-F5344CB8AC3E}">
        <p14:creationId xmlns:p14="http://schemas.microsoft.com/office/powerpoint/2010/main" val="321715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3811D-C913-4F8F-927D-68022533FAD3}" type="datetimeFigureOut">
              <a:rPr lang="en-US" smtClean="0"/>
              <a:t>8/21/2015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C9BFD-9C47-4AB8-9D04-CE3B81C101F4}" type="slidenum">
              <a:rPr lang="en-US" smtClean="0"/>
              <a:t>‹#›</a:t>
            </a:fld>
            <a:endParaRPr lang="en-US"/>
          </a:p>
        </p:txBody>
      </p:sp>
    </p:spTree>
    <p:extLst>
      <p:ext uri="{BB962C8B-B14F-4D97-AF65-F5344CB8AC3E}">
        <p14:creationId xmlns:p14="http://schemas.microsoft.com/office/powerpoint/2010/main" val="3652484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png"/><Relationship Id="rId7"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download.hybris.com/resources/releases/5.3.0/hybris-commerce-suite-5.3.0.2.zip"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9.wmf"/><Relationship Id="rId4" Type="http://schemas.openxmlformats.org/officeDocument/2006/relationships/package" Target="../embeddings/Microsoft_Word_Document1.docx"/></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www.eclipse.org/download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544314A4-0605-4F98-A7B0-F00296EDE5EE}" type="slidenum">
              <a:rPr lang="en-US" altLang="en-US" sz="800" smtClean="0">
                <a:solidFill>
                  <a:srgbClr val="000000"/>
                </a:solidFill>
                <a:latin typeface="Verdana" pitchFamily="34" charset="0"/>
              </a:rPr>
              <a:pPr/>
              <a:t>1</a:t>
            </a:fld>
            <a:endParaRPr lang="en-US" altLang="en-US" sz="800" smtClean="0">
              <a:solidFill>
                <a:srgbClr val="000000"/>
              </a:solidFill>
              <a:latin typeface="Verdana" pitchFamily="34" charset="0"/>
            </a:endParaRPr>
          </a:p>
        </p:txBody>
      </p:sp>
      <p:sp>
        <p:nvSpPr>
          <p:cNvPr id="4100" name="Rectangle 4"/>
          <p:cNvSpPr>
            <a:spLocks noChangeArrowheads="1"/>
          </p:cNvSpPr>
          <p:nvPr/>
        </p:nvSpPr>
        <p:spPr bwMode="auto">
          <a:xfrm>
            <a:off x="0" y="1692275"/>
            <a:ext cx="8101013" cy="2209800"/>
          </a:xfrm>
          <a:prstGeom prst="rect">
            <a:avLst/>
          </a:prstGeom>
          <a:solidFill>
            <a:srgbClr val="3187B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eaLnBrk="0" hangingPunct="0"/>
            <a:r>
              <a:rPr lang="en-US" altLang="en-US" sz="4000">
                <a:solidFill>
                  <a:schemeClr val="bg1"/>
                </a:solidFill>
                <a:latin typeface="Trebuchet MS" pitchFamily="34" charset="0"/>
              </a:rPr>
              <a:t>	Hybris Introduction &amp; </a:t>
            </a:r>
          </a:p>
          <a:p>
            <a:pPr algn="l" eaLnBrk="0" hangingPunct="0"/>
            <a:r>
              <a:rPr lang="en-US" altLang="en-US" sz="4000">
                <a:solidFill>
                  <a:schemeClr val="bg1"/>
                </a:solidFill>
                <a:latin typeface="Trebuchet MS" pitchFamily="34" charset="0"/>
              </a:rPr>
              <a:t>Development Environment Setup</a:t>
            </a:r>
            <a:endParaRPr lang="en-US" altLang="en-US" sz="3200">
              <a:solidFill>
                <a:schemeClr val="bg1"/>
              </a:solidFill>
              <a:latin typeface="Bodoni MT Black" pitchFamily="18" charset="0"/>
            </a:endParaRPr>
          </a:p>
        </p:txBody>
      </p:sp>
    </p:spTree>
    <p:extLst>
      <p:ext uri="{BB962C8B-B14F-4D97-AF65-F5344CB8AC3E}">
        <p14:creationId xmlns:p14="http://schemas.microsoft.com/office/powerpoint/2010/main" val="441717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mtClean="0"/>
              <a:t>Hybris B2C Commerce</a:t>
            </a:r>
          </a:p>
        </p:txBody>
      </p:sp>
      <p:sp>
        <p:nvSpPr>
          <p:cNvPr id="13315" name="Content Placeholder 2"/>
          <p:cNvSpPr>
            <a:spLocks noGrp="1"/>
          </p:cNvSpPr>
          <p:nvPr>
            <p:ph idx="1"/>
          </p:nvPr>
        </p:nvSpPr>
        <p:spPr/>
        <p:txBody>
          <a:bodyPr>
            <a:normAutofit lnSpcReduction="10000"/>
          </a:bodyPr>
          <a:lstStyle/>
          <a:p>
            <a:pPr algn="just"/>
            <a:endParaRPr lang="en-US" altLang="en-US" sz="2000" smtClean="0"/>
          </a:p>
          <a:p>
            <a:pPr algn="just"/>
            <a:endParaRPr lang="en-US" altLang="en-US" sz="2000" smtClean="0"/>
          </a:p>
          <a:p>
            <a:pPr algn="just"/>
            <a:endParaRPr lang="en-US" altLang="en-US" sz="2000" smtClean="0"/>
          </a:p>
          <a:p>
            <a:pPr algn="just"/>
            <a:endParaRPr lang="en-US" altLang="en-US" sz="2000" smtClean="0"/>
          </a:p>
          <a:p>
            <a:pPr algn="just"/>
            <a:endParaRPr lang="en-US" altLang="en-US" sz="2000" smtClean="0"/>
          </a:p>
          <a:p>
            <a:pPr algn="just"/>
            <a:endParaRPr lang="en-US" altLang="en-US" sz="2000" smtClean="0"/>
          </a:p>
          <a:p>
            <a:pPr algn="just"/>
            <a:endParaRPr lang="en-US" altLang="en-US" sz="2000" smtClean="0"/>
          </a:p>
          <a:p>
            <a:pPr algn="just"/>
            <a:endParaRPr lang="en-US" altLang="en-US" sz="2000" smtClean="0"/>
          </a:p>
          <a:p>
            <a:pPr algn="just"/>
            <a:endParaRPr lang="en-US" altLang="en-US" sz="2000" smtClean="0"/>
          </a:p>
          <a:p>
            <a:pPr algn="just"/>
            <a:r>
              <a:rPr lang="en-US" altLang="en-US" sz="1800" smtClean="0"/>
              <a:t>Hybris B2C Commerce enables enterprises to manage their customers’ data, including related cross-channel sales. It also helps to segment customers and provide them with targeted email marketing or other campaigns. Based on these segments, hybris enables retailers to address target groups with specific products, prices or campaigns.</a:t>
            </a:r>
          </a:p>
          <a:p>
            <a:pPr algn="just"/>
            <a:endParaRPr lang="en-US" altLang="en-US" smtClean="0"/>
          </a:p>
          <a:p>
            <a:endParaRPr lang="en-US" altLang="en-US" smtClean="0"/>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B43FD292-83F9-408A-AD35-4A558C1FEB54}" type="slidenum">
              <a:rPr lang="en-US" altLang="en-US" sz="800" smtClean="0">
                <a:solidFill>
                  <a:srgbClr val="000000"/>
                </a:solidFill>
                <a:latin typeface="Verdana" pitchFamily="34" charset="0"/>
              </a:rPr>
              <a:pPr/>
              <a:t>10</a:t>
            </a:fld>
            <a:endParaRPr lang="en-US" altLang="en-US" sz="800" smtClean="0">
              <a:solidFill>
                <a:srgbClr val="000000"/>
              </a:solidFill>
              <a:latin typeface="Verdana" pitchFamily="34" charset="0"/>
            </a:endParaRPr>
          </a:p>
        </p:txBody>
      </p:sp>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0138" y="1219200"/>
            <a:ext cx="27670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3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677988"/>
            <a:ext cx="83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331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54150"/>
            <a:ext cx="4538663"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7425077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Hybris B2B Commerce</a:t>
            </a:r>
          </a:p>
        </p:txBody>
      </p:sp>
      <p:sp>
        <p:nvSpPr>
          <p:cNvPr id="14339" name="Content Placeholder 2"/>
          <p:cNvSpPr>
            <a:spLocks noGrp="1"/>
          </p:cNvSpPr>
          <p:nvPr>
            <p:ph idx="1"/>
          </p:nvPr>
        </p:nvSpPr>
        <p:spPr/>
        <p:txBody>
          <a:bodyPr>
            <a:normAutofit lnSpcReduction="10000"/>
          </a:bodyPr>
          <a:lstStyle/>
          <a:p>
            <a:pPr algn="just"/>
            <a:r>
              <a:rPr lang="en-US" altLang="en-US" sz="1800" smtClean="0"/>
              <a:t>Hybris B2C Commerce delivers functions such as detailed metadata management, URL rewriting and search engine optimized frontend creation to promote top ranking in organic search results. It supports the creation of dynamic landing pages to drive traffic with targeted ads or Google campaigns. Furthermore, hybris enables customers to attract additional customers with affiliate marketing, through targeted email campaigns or by meeting customers in social networks such as YouTube, Facebook or Twitter.</a:t>
            </a:r>
          </a:p>
          <a:p>
            <a:pPr algn="just"/>
            <a:r>
              <a:rPr lang="en-US" altLang="en-US" sz="1800" smtClean="0"/>
              <a:t>Hybris B2B Commerce reduces complexity by consolidating management of multiple business models, channels and markets. It enables B2B organizations to accommodate a wide variety of suppliers, distributors and stores on a single platform.</a:t>
            </a:r>
          </a:p>
          <a:p>
            <a:pPr algn="just"/>
            <a:r>
              <a:rPr lang="en-US" altLang="en-US" sz="1800" smtClean="0"/>
              <a:t>The hybris B2B Commerce enables customers to manage their accounts and place orders in the self-service area of the B2B online store. They can assign rights to their employees, set up individual purchasing limits, approval rules and workflows, and maintain cost centers and budgets. Moreover, B2B customers share retail-like shopping experience, thanks to applied buyer-centric B2B merchandising.</a:t>
            </a:r>
          </a:p>
          <a:p>
            <a:endParaRPr lang="en-US" altLang="en-US" smtClean="0"/>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6D8E02B5-9341-4118-8F57-121766679BE3}" type="slidenum">
              <a:rPr lang="en-US" altLang="en-US" sz="800" smtClean="0">
                <a:solidFill>
                  <a:srgbClr val="000000"/>
                </a:solidFill>
                <a:latin typeface="Verdana" pitchFamily="34" charset="0"/>
              </a:rPr>
              <a:pPr/>
              <a:t>11</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1839582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b="1" smtClean="0"/>
              <a:t>Hybris Channel</a:t>
            </a:r>
            <a:endParaRPr lang="en-US" altLang="en-US" smtClean="0"/>
          </a:p>
        </p:txBody>
      </p:sp>
      <p:sp>
        <p:nvSpPr>
          <p:cNvPr id="15363" name="Content Placeholder 2"/>
          <p:cNvSpPr>
            <a:spLocks noGrp="1"/>
          </p:cNvSpPr>
          <p:nvPr>
            <p:ph idx="1"/>
          </p:nvPr>
        </p:nvSpPr>
        <p:spPr>
          <a:xfrm>
            <a:off x="292100" y="1392238"/>
            <a:ext cx="4460875" cy="4943475"/>
          </a:xfrm>
        </p:spPr>
        <p:txBody>
          <a:bodyPr/>
          <a:lstStyle/>
          <a:p>
            <a:endParaRPr lang="en-US" altLang="en-US" sz="1800" smtClean="0"/>
          </a:p>
          <a:p>
            <a:endParaRPr lang="en-US" altLang="en-US" sz="1800" smtClean="0"/>
          </a:p>
          <a:p>
            <a:endParaRPr lang="en-US" altLang="en-US" sz="1800" smtClean="0"/>
          </a:p>
          <a:p>
            <a:r>
              <a:rPr lang="en-US" altLang="en-US" sz="1800" smtClean="0"/>
              <a:t>Barcode integration	</a:t>
            </a:r>
          </a:p>
          <a:p>
            <a:r>
              <a:rPr lang="en-US" altLang="en-US" sz="1800" smtClean="0"/>
              <a:t>Mobile web shop template</a:t>
            </a:r>
          </a:p>
          <a:p>
            <a:r>
              <a:rPr lang="en-US" altLang="en-US" sz="1800" smtClean="0"/>
              <a:t>Store Locator</a:t>
            </a:r>
          </a:p>
          <a:p>
            <a:r>
              <a:rPr lang="en-US" altLang="en-US" sz="1800" smtClean="0"/>
              <a:t>WCMS integration</a:t>
            </a:r>
          </a:p>
          <a:p>
            <a:endParaRPr lang="en-US" altLang="en-US" sz="1800" smtClean="0"/>
          </a:p>
          <a:p>
            <a:endParaRPr lang="en-US" altLang="en-US" sz="1800" smtClean="0"/>
          </a:p>
          <a:p>
            <a:endParaRPr lang="en-US" altLang="en-US" sz="1800" smtClean="0"/>
          </a:p>
          <a:p>
            <a:r>
              <a:rPr lang="en-US" altLang="en-US" sz="1800" smtClean="0"/>
              <a:t>Call center application</a:t>
            </a:r>
          </a:p>
          <a:p>
            <a:r>
              <a:rPr lang="en-US" altLang="en-US" sz="1800" smtClean="0"/>
              <a:t>Full-scale pre- and post-order process at your fingertips</a:t>
            </a:r>
          </a:p>
          <a:p>
            <a:r>
              <a:rPr lang="en-US" altLang="en-US" sz="1800" smtClean="0"/>
              <a:t>User interface optimized to run on low-end machines</a:t>
            </a:r>
          </a:p>
          <a:p>
            <a:endParaRPr lang="en-US" altLang="en-US" sz="1800" smtClean="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28001D0A-C0F3-41FA-BF62-9E1B3BDA5995}" type="slidenum">
              <a:rPr lang="en-US" altLang="en-US" sz="800" smtClean="0">
                <a:solidFill>
                  <a:srgbClr val="000000"/>
                </a:solidFill>
                <a:latin typeface="Verdana" pitchFamily="34" charset="0"/>
              </a:rPr>
              <a:pPr/>
              <a:t>12</a:t>
            </a:fld>
            <a:endParaRPr lang="en-US" altLang="en-US" sz="800" smtClean="0">
              <a:solidFill>
                <a:srgbClr val="000000"/>
              </a:solidFill>
              <a:latin typeface="Verdana" pitchFamily="34" charset="0"/>
            </a:endParaRPr>
          </a:p>
        </p:txBody>
      </p:sp>
      <p:pic>
        <p:nvPicPr>
          <p:cNvPr id="15365"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43025"/>
            <a:ext cx="10350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4525" y="1644650"/>
            <a:ext cx="14382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 name="Content Placeholder 2"/>
          <p:cNvSpPr txBox="1">
            <a:spLocks/>
          </p:cNvSpPr>
          <p:nvPr/>
        </p:nvSpPr>
        <p:spPr bwMode="gray">
          <a:xfrm>
            <a:off x="4765675" y="1295400"/>
            <a:ext cx="4225925" cy="5105400"/>
          </a:xfrm>
          <a:prstGeom prst="rect">
            <a:avLst/>
          </a:prstGeom>
          <a:noFill/>
          <a:ln>
            <a:noFill/>
          </a:ln>
          <a:extLst/>
        </p:spPr>
        <p:txBody>
          <a:bodyPr/>
          <a:lstStyle>
            <a:lvl1pPr marL="342900" indent="-342900" algn="l" rtl="0" eaLnBrk="0" fontAlgn="base" hangingPunct="0">
              <a:spcBef>
                <a:spcPct val="20000"/>
              </a:spcBef>
              <a:spcAft>
                <a:spcPct val="0"/>
              </a:spcAft>
              <a:buSzPct val="95000"/>
              <a:buFont typeface="Wingdings" pitchFamily="2" charset="2"/>
              <a:buChar char="v"/>
              <a:defRPr sz="2400">
                <a:solidFill>
                  <a:schemeClr val="tx1"/>
                </a:solidFill>
                <a:latin typeface="+mn-lt"/>
                <a:ea typeface="+mn-ea"/>
                <a:cs typeface="+mn-cs"/>
              </a:defRPr>
            </a:lvl1pPr>
            <a:lvl2pPr marL="687388" indent="-230188" algn="l" rtl="0" eaLnBrk="0" fontAlgn="base" hangingPunct="0">
              <a:spcBef>
                <a:spcPct val="20000"/>
              </a:spcBef>
              <a:spcAft>
                <a:spcPct val="0"/>
              </a:spcAft>
              <a:buClr>
                <a:schemeClr val="accent1"/>
              </a:buClr>
              <a:buSzPct val="85000"/>
              <a:buFont typeface="Wingdings 2" pitchFamily="18" charset="2"/>
              <a:buChar char="®"/>
              <a:defRPr sz="2000">
                <a:solidFill>
                  <a:schemeClr val="tx1"/>
                </a:solidFill>
                <a:latin typeface="+mn-lt"/>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folHlink"/>
              </a:buClr>
              <a:buSzPct val="55000"/>
              <a:buFont typeface="Wingdings 2" pitchFamily="18" charset="2"/>
              <a:buChar char=""/>
              <a:defRPr sz="1600">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a:lstStyle>
          <a:p>
            <a:pPr>
              <a:defRPr/>
            </a:pPr>
            <a:endParaRPr lang="en-US" sz="1800" b="0" kern="0" dirty="0" smtClean="0"/>
          </a:p>
          <a:p>
            <a:pPr>
              <a:defRPr/>
            </a:pPr>
            <a:endParaRPr lang="en-US" sz="1800" b="0" kern="0" dirty="0"/>
          </a:p>
          <a:p>
            <a:pPr>
              <a:defRPr/>
            </a:pPr>
            <a:endParaRPr lang="en-US" sz="1800" b="0" kern="0" dirty="0" smtClean="0"/>
          </a:p>
          <a:p>
            <a:pPr>
              <a:defRPr/>
            </a:pPr>
            <a:r>
              <a:rPr lang="en-US" sz="1800" b="0" kern="0" dirty="0" smtClean="0"/>
              <a:t>Supports all means of automating publications</a:t>
            </a:r>
          </a:p>
          <a:p>
            <a:pPr>
              <a:defRPr/>
            </a:pPr>
            <a:r>
              <a:rPr lang="en-US" sz="1800" b="0" kern="0" dirty="0" smtClean="0"/>
              <a:t>Last minute publication updates</a:t>
            </a:r>
          </a:p>
          <a:p>
            <a:pPr>
              <a:defRPr/>
            </a:pPr>
            <a:r>
              <a:rPr lang="en-US" sz="1800" b="0" kern="0" dirty="0" smtClean="0"/>
              <a:t>User interfaces and workflows for all  phases of publication</a:t>
            </a:r>
          </a:p>
          <a:p>
            <a:pPr>
              <a:defRPr/>
            </a:pPr>
            <a:endParaRPr lang="en-US" sz="1800" b="0" kern="0" dirty="0"/>
          </a:p>
          <a:p>
            <a:pPr>
              <a:defRPr/>
            </a:pPr>
            <a:endParaRPr lang="en-US" sz="1800" b="0" kern="0" dirty="0" smtClean="0"/>
          </a:p>
          <a:p>
            <a:pPr>
              <a:defRPr/>
            </a:pPr>
            <a:endParaRPr lang="en-US" sz="1800" b="0" kern="0" dirty="0"/>
          </a:p>
          <a:p>
            <a:pPr>
              <a:defRPr/>
            </a:pPr>
            <a:r>
              <a:rPr lang="en-US" sz="1800" b="0" dirty="0" smtClean="0"/>
              <a:t>Supports </a:t>
            </a:r>
            <a:r>
              <a:rPr lang="en-US" sz="1800" b="0" dirty="0"/>
              <a:t>Multi-Store </a:t>
            </a:r>
            <a:r>
              <a:rPr lang="en-US" sz="1800" b="0" dirty="0" smtClean="0"/>
              <a:t>scenarios</a:t>
            </a:r>
          </a:p>
          <a:p>
            <a:pPr>
              <a:defRPr/>
            </a:pPr>
            <a:r>
              <a:rPr lang="en-US" sz="1800" b="0" dirty="0"/>
              <a:t>User interface for controlling </a:t>
            </a:r>
            <a:r>
              <a:rPr lang="en-US" sz="1800" b="0" dirty="0" smtClean="0"/>
              <a:t>static and </a:t>
            </a:r>
            <a:r>
              <a:rPr lang="en-US" sz="1800" b="0" dirty="0"/>
              <a:t>dynamic web site </a:t>
            </a:r>
            <a:r>
              <a:rPr lang="en-US" sz="1800" b="0" dirty="0" smtClean="0"/>
              <a:t>content</a:t>
            </a:r>
          </a:p>
          <a:p>
            <a:pPr>
              <a:defRPr/>
            </a:pPr>
            <a:r>
              <a:rPr lang="en-US" sz="1800" b="0" dirty="0"/>
              <a:t>Independent from any </a:t>
            </a:r>
            <a:r>
              <a:rPr lang="en-US" sz="1800" b="0" dirty="0" smtClean="0"/>
              <a:t>frontend technology</a:t>
            </a:r>
            <a:endParaRPr lang="en-US" sz="1800" b="0" kern="0" dirty="0" smtClean="0"/>
          </a:p>
        </p:txBody>
      </p:sp>
      <p:pic>
        <p:nvPicPr>
          <p:cNvPr id="1536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4313" y="1276350"/>
            <a:ext cx="9588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9"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3825" y="1566863"/>
            <a:ext cx="13747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7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4313" y="4087813"/>
            <a:ext cx="10414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71"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63" y="3962400"/>
            <a:ext cx="100488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72"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156075"/>
            <a:ext cx="1982788"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73"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4322763"/>
            <a:ext cx="1290638"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52642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Hybris Online Channels</a:t>
            </a:r>
          </a:p>
        </p:txBody>
      </p:sp>
      <p:sp>
        <p:nvSpPr>
          <p:cNvPr id="16387" name="Content Placeholder 2"/>
          <p:cNvSpPr>
            <a:spLocks noGrp="1"/>
          </p:cNvSpPr>
          <p:nvPr>
            <p:ph idx="1"/>
          </p:nvPr>
        </p:nvSpPr>
        <p:spPr/>
        <p:txBody>
          <a:bodyPr/>
          <a:lstStyle/>
          <a:p>
            <a:pPr algn="just">
              <a:defRPr/>
            </a:pPr>
            <a:r>
              <a:rPr lang="en-US" altLang="en-US" sz="1800" dirty="0" smtClean="0"/>
              <a:t>Hybris </a:t>
            </a:r>
            <a:r>
              <a:rPr lang="en-US" altLang="en-US" sz="1800" b="1" dirty="0" smtClean="0"/>
              <a:t>Customer Service Module</a:t>
            </a:r>
            <a:r>
              <a:rPr lang="en-US" altLang="en-US" sz="1800" dirty="0" smtClean="0"/>
              <a:t> provides the Customer Service Agents (CSAs) with easier and faster access to the information needed to understand and quickly resolve customers’ problems. CSAs can use the Customer Service Module to create new orders, modify previously placed orders, complete partial orders, take payments, cancel orders, authorize returns and refund payments. </a:t>
            </a:r>
          </a:p>
          <a:p>
            <a:pPr marL="0" indent="0" algn="just">
              <a:buFont typeface="Wingdings" pitchFamily="2" charset="2"/>
              <a:buNone/>
              <a:defRPr/>
            </a:pPr>
            <a:endParaRPr lang="en-US" altLang="en-US" sz="1800" dirty="0" smtClean="0"/>
          </a:p>
          <a:p>
            <a:pPr algn="just">
              <a:defRPr/>
            </a:pPr>
            <a:r>
              <a:rPr lang="en-US" altLang="en-US" sz="1800" dirty="0" smtClean="0"/>
              <a:t>Hybris </a:t>
            </a:r>
            <a:r>
              <a:rPr lang="en-US" altLang="en-US" sz="1800" b="1" dirty="0" smtClean="0"/>
              <a:t>Mobile Module</a:t>
            </a:r>
            <a:r>
              <a:rPr lang="en-US" altLang="en-US" sz="1800" dirty="0" smtClean="0"/>
              <a:t> is an out-of-the-box mobile solution that supports all m-Commerce processes from rich product presentation over search and navigation to mobile payment and fulfillment. It is fully integrated into the hybris e-Commerce solution so retailers can easily integrate mobile as part of a holistic multichannel strategy. The hybris Mobile Module also supports barcode and NFC integration. </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7AFC3B14-8BD6-4D1D-AF2B-7CBAFDF8D93B}" type="slidenum">
              <a:rPr lang="en-US" altLang="en-US" sz="800" smtClean="0">
                <a:solidFill>
                  <a:srgbClr val="000000"/>
                </a:solidFill>
                <a:latin typeface="Verdana" pitchFamily="34" charset="0"/>
              </a:rPr>
              <a:pPr/>
              <a:t>13</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2328555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Hybris Online Channels</a:t>
            </a:r>
          </a:p>
        </p:txBody>
      </p:sp>
      <p:sp>
        <p:nvSpPr>
          <p:cNvPr id="17411" name="Content Placeholder 2"/>
          <p:cNvSpPr>
            <a:spLocks noGrp="1"/>
          </p:cNvSpPr>
          <p:nvPr>
            <p:ph idx="1"/>
          </p:nvPr>
        </p:nvSpPr>
        <p:spPr/>
        <p:txBody>
          <a:bodyPr/>
          <a:lstStyle/>
          <a:p>
            <a:pPr algn="just"/>
            <a:r>
              <a:rPr lang="en-US" altLang="en-US" sz="1800" smtClean="0"/>
              <a:t>Hybris </a:t>
            </a:r>
            <a:r>
              <a:rPr lang="en-US" altLang="en-US" sz="1800" b="1" smtClean="0"/>
              <a:t>Web Content Management System Module</a:t>
            </a:r>
            <a:r>
              <a:rPr lang="en-US" altLang="en-US" sz="1800" smtClean="0"/>
              <a:t> is a marketing and publishing tool that offers Web content management capabilities that are fully integrated with product content management (PCM) and multi-channel commerce functions. </a:t>
            </a:r>
          </a:p>
          <a:p>
            <a:pPr algn="just"/>
            <a:endParaRPr lang="en-US" altLang="en-US" sz="1800" smtClean="0"/>
          </a:p>
          <a:p>
            <a:pPr algn="just"/>
            <a:r>
              <a:rPr lang="en-US" altLang="en-US" sz="1800" smtClean="0"/>
              <a:t>hybris Web Content Management System Module, makes it easy to manage content across channels – including online, mobile, and Rich Internet Applications – from a single user interface. The solution supports such features as comprehensive preview capabilities and the ability to make changes via live edit which enable organizations to easily place and re-use cross-channel marketing campaigns.</a:t>
            </a:r>
          </a:p>
          <a:p>
            <a:pPr algn="just"/>
            <a:endParaRPr lang="en-US" altLang="en-US" sz="1800" smtClean="0"/>
          </a:p>
          <a:p>
            <a:pPr algn="just"/>
            <a:r>
              <a:rPr lang="en-US" altLang="en-US" sz="1800" smtClean="0"/>
              <a:t>The hybris </a:t>
            </a:r>
            <a:r>
              <a:rPr lang="en-US" altLang="en-US" sz="1800" b="1" smtClean="0"/>
              <a:t>InStore Module</a:t>
            </a:r>
            <a:r>
              <a:rPr lang="en-US" altLang="en-US" sz="1800" smtClean="0"/>
              <a:t> is the purpose-built application running on the tablet device. It enables the retailer to identify products, display the detailed product information, and check stock levels.</a:t>
            </a:r>
          </a:p>
          <a:p>
            <a:endParaRPr lang="en-US" altLang="en-US" sz="2000" smtClean="0"/>
          </a:p>
          <a:p>
            <a:endParaRPr lang="en-US" altLang="en-US" smtClean="0"/>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169D25D2-F868-4F90-868F-E09C834DFA35}" type="slidenum">
              <a:rPr lang="en-US" altLang="en-US" sz="800" smtClean="0">
                <a:solidFill>
                  <a:srgbClr val="000000"/>
                </a:solidFill>
                <a:latin typeface="Verdana" pitchFamily="34" charset="0"/>
              </a:rPr>
              <a:pPr/>
              <a:t>14</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8580047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smtClean="0"/>
              <a:t>Hybris Offline Channels</a:t>
            </a:r>
          </a:p>
        </p:txBody>
      </p:sp>
      <p:sp>
        <p:nvSpPr>
          <p:cNvPr id="3" name="Content Placeholder 2"/>
          <p:cNvSpPr>
            <a:spLocks noGrp="1"/>
          </p:cNvSpPr>
          <p:nvPr>
            <p:ph idx="1"/>
          </p:nvPr>
        </p:nvSpPr>
        <p:spPr/>
        <p:txBody>
          <a:bodyPr/>
          <a:lstStyle/>
          <a:p>
            <a:pPr marL="0" indent="0" algn="just">
              <a:buFont typeface="Wingdings" pitchFamily="2" charset="2"/>
              <a:buNone/>
              <a:defRPr/>
            </a:pPr>
            <a:r>
              <a:rPr lang="en-US" sz="1800" dirty="0" smtClean="0"/>
              <a:t>Despite predictions of a paperless world, printed catalogs and flyers continue to be important for retailers, manufacturers and distributors. To be effective, print materials must be kept up-to-date and consistent with content being used on other marketing channels. To be cost-effective, catalog publishing must also be automated so it delivers relevant and accurate content without requiring manual content development.</a:t>
            </a:r>
          </a:p>
          <a:p>
            <a:pPr marL="0" indent="0" algn="just">
              <a:buFont typeface="Wingdings" pitchFamily="2" charset="2"/>
              <a:buNone/>
              <a:defRPr/>
            </a:pPr>
            <a:endParaRPr lang="en-US" sz="1800" dirty="0" smtClean="0"/>
          </a:p>
          <a:p>
            <a:pPr algn="just">
              <a:defRPr/>
            </a:pPr>
            <a:r>
              <a:rPr lang="en-US" sz="1800" dirty="0" smtClean="0"/>
              <a:t>The hybris </a:t>
            </a:r>
            <a:r>
              <a:rPr lang="en-US" sz="1800" b="1" dirty="0" smtClean="0"/>
              <a:t>Print Module</a:t>
            </a:r>
            <a:r>
              <a:rPr lang="en-US" sz="1800" dirty="0" smtClean="0"/>
              <a:t> provides the best of both worlds, delivering advanced content management and automation that enables easy creation of printed materials while increasing efficiency and reducing costs.</a:t>
            </a:r>
          </a:p>
          <a:p>
            <a:pPr>
              <a:defRPr/>
            </a:pPr>
            <a:endParaRPr lang="en-US" dirty="0"/>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434B4027-D2D9-4909-94D3-0571D06830E5}" type="slidenum">
              <a:rPr lang="en-US" altLang="en-US" sz="800" smtClean="0">
                <a:solidFill>
                  <a:srgbClr val="000000"/>
                </a:solidFill>
                <a:latin typeface="Verdana" pitchFamily="34" charset="0"/>
              </a:rPr>
              <a:pPr/>
              <a:t>15</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419027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Hybris Server</a:t>
            </a:r>
          </a:p>
        </p:txBody>
      </p:sp>
      <p:sp>
        <p:nvSpPr>
          <p:cNvPr id="19459" name="Content Placeholder 2"/>
          <p:cNvSpPr>
            <a:spLocks noGrp="1"/>
          </p:cNvSpPr>
          <p:nvPr>
            <p:ph idx="1"/>
          </p:nvPr>
        </p:nvSpPr>
        <p:spPr>
          <a:xfrm>
            <a:off x="457200" y="1143000"/>
            <a:ext cx="8686800" cy="5248275"/>
          </a:xfrm>
        </p:spPr>
        <p:txBody>
          <a:bodyPr/>
          <a:lstStyle/>
          <a:p>
            <a:pPr algn="just"/>
            <a:r>
              <a:rPr lang="en-US" altLang="en-US" sz="1800" smtClean="0"/>
              <a:t>The hybris Commerce Suite comes pre-bundled with a Apache Tomcat web container plus configuration settings. The Apache Tomcat can be used out-of-the-box for development and production use. This concept of a pre-bundled Apache Tomcat and configuration settings is called the hybris Server. To deploy new versions of the hybris software, you can simply replace the entire hybris Server with a newer version</a:t>
            </a:r>
            <a:r>
              <a:rPr lang="en-US" altLang="en-US" sz="1600" smtClean="0"/>
              <a:t>.</a:t>
            </a:r>
          </a:p>
          <a:p>
            <a:pPr lvl="1" algn="just">
              <a:buFont typeface="Wingdings 2" pitchFamily="18" charset="2"/>
              <a:buNone/>
            </a:pPr>
            <a:r>
              <a:rPr lang="en-US" altLang="en-US" sz="1800" b="1" smtClean="0"/>
              <a:t>Features of Hybris Server</a:t>
            </a:r>
          </a:p>
          <a:p>
            <a:pPr lvl="1" algn="just"/>
            <a:r>
              <a:rPr lang="en-IN" altLang="en-US" sz="1800" smtClean="0"/>
              <a:t>Optimized and pre-configured server based on Apache </a:t>
            </a:r>
          </a:p>
          <a:p>
            <a:pPr lvl="1" algn="just"/>
            <a:r>
              <a:rPr lang="en-IN" altLang="en-US" sz="1800" smtClean="0"/>
              <a:t>Tomcat </a:t>
            </a:r>
          </a:p>
          <a:p>
            <a:pPr lvl="1" algn="just"/>
            <a:r>
              <a:rPr lang="en-IN" altLang="en-US" sz="1800" smtClean="0"/>
              <a:t>Production-ready quality and best suited to run all applications of the hybris Multichannel Suite </a:t>
            </a:r>
          </a:p>
          <a:p>
            <a:pPr lvl="1" algn="just"/>
            <a:r>
              <a:rPr lang="en-IN" altLang="en-US" sz="1800" smtClean="0"/>
              <a:t>Configuration templates available for development and production deployment</a:t>
            </a:r>
          </a:p>
          <a:p>
            <a:pPr lvl="1" algn="just"/>
            <a:r>
              <a:rPr lang="en-IN" altLang="en-US" sz="1800" smtClean="0"/>
              <a:t>Independent of the operating system</a:t>
            </a:r>
          </a:p>
          <a:p>
            <a:pPr lvl="1" algn="just"/>
            <a:r>
              <a:rPr lang="en-IN" altLang="en-US" sz="1800" smtClean="0"/>
              <a:t>Easy installation</a:t>
            </a:r>
          </a:p>
          <a:p>
            <a:pPr lvl="1" algn="just"/>
            <a:r>
              <a:rPr lang="en-IN" altLang="en-US" sz="1800" smtClean="0"/>
              <a:t>Can be run as a system service under Microsoft Windows or Linux.</a:t>
            </a:r>
          </a:p>
          <a:p>
            <a:pPr lvl="1" algn="just"/>
            <a:r>
              <a:rPr lang="en-IN" altLang="en-US" sz="1800" smtClean="0"/>
              <a:t>Contains a wrapper that automatically restarts the Apache </a:t>
            </a:r>
          </a:p>
          <a:p>
            <a:pPr lvl="1" algn="just"/>
            <a:r>
              <a:rPr lang="en-IN" altLang="en-US" sz="1800" smtClean="0"/>
              <a:t>Tomcat Java Virtual Machine if the Apache Tomcat hangs or stops.</a:t>
            </a:r>
            <a:endParaRPr lang="en-US" altLang="en-US" sz="1800" smtClean="0"/>
          </a:p>
          <a:p>
            <a:pPr algn="just"/>
            <a:endParaRPr lang="en-US" altLang="en-US" sz="1800" smtClean="0"/>
          </a:p>
          <a:p>
            <a:endParaRPr lang="en-US" altLang="en-US" smtClean="0"/>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AA593FA5-0CB6-49FE-A129-992C131F861A}" type="slidenum">
              <a:rPr lang="en-US" altLang="en-US" sz="800" smtClean="0">
                <a:solidFill>
                  <a:srgbClr val="000000"/>
                </a:solidFill>
                <a:latin typeface="Verdana" pitchFamily="34" charset="0"/>
              </a:rPr>
              <a:pPr/>
              <a:t>16</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319815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N" altLang="en-US" smtClean="0"/>
              <a:t>Advantages of Hybris Server</a:t>
            </a:r>
          </a:p>
        </p:txBody>
      </p:sp>
      <p:sp>
        <p:nvSpPr>
          <p:cNvPr id="20483" name="Content Placeholder 2"/>
          <p:cNvSpPr>
            <a:spLocks noGrp="1"/>
          </p:cNvSpPr>
          <p:nvPr>
            <p:ph idx="1"/>
          </p:nvPr>
        </p:nvSpPr>
        <p:spPr/>
        <p:txBody>
          <a:bodyPr/>
          <a:lstStyle/>
          <a:p>
            <a:r>
              <a:rPr lang="en-IN" altLang="en-US" sz="1800" b="1" smtClean="0"/>
              <a:t>Advantages: compared to other application servers with EAR deployment </a:t>
            </a:r>
          </a:p>
          <a:p>
            <a:pPr>
              <a:buFont typeface="Wingdings" pitchFamily="2" charset="2"/>
              <a:buNone/>
            </a:pPr>
            <a:r>
              <a:rPr lang="en-IN" altLang="en-US" sz="1800" smtClean="0"/>
              <a:t>	Identical setup and usage for development, staging, and live system </a:t>
            </a:r>
          </a:p>
          <a:p>
            <a:pPr>
              <a:buFont typeface="Wingdings" pitchFamily="2" charset="2"/>
              <a:buNone/>
            </a:pPr>
            <a:r>
              <a:rPr lang="en-IN" altLang="en-US" sz="1800" smtClean="0"/>
              <a:t>	Dramatically simplified installation, deployment, and configuration</a:t>
            </a:r>
          </a:p>
          <a:p>
            <a:pPr>
              <a:buFont typeface="Wingdings" pitchFamily="2" charset="2"/>
              <a:buNone/>
            </a:pPr>
            <a:r>
              <a:rPr lang="en-IN" altLang="en-US" sz="1800" smtClean="0"/>
              <a:t>	Very small footprint – faster than WebLogic or WebSphere on the same hardware</a:t>
            </a:r>
          </a:p>
          <a:p>
            <a:pPr>
              <a:buFont typeface="Wingdings" pitchFamily="2" charset="2"/>
              <a:buNone/>
            </a:pPr>
            <a:r>
              <a:rPr lang="en-IN" altLang="en-US" sz="1800" smtClean="0"/>
              <a:t>	Complete support for virtualized environments (“Ready for the cloud”)</a:t>
            </a:r>
          </a:p>
          <a:p>
            <a:endParaRPr lang="en-IN" altLang="en-US" sz="1800" smtClean="0"/>
          </a:p>
          <a:p>
            <a:r>
              <a:rPr lang="en-IN" altLang="en-US" sz="1800" b="1" smtClean="0"/>
              <a:t>Free of charge, part of the hybris Multichannel Suite </a:t>
            </a:r>
          </a:p>
          <a:p>
            <a:pPr>
              <a:buFont typeface="Wingdings" pitchFamily="2" charset="2"/>
              <a:buNone/>
            </a:pPr>
            <a:r>
              <a:rPr lang="en-IN" altLang="en-US" sz="1800" smtClean="0"/>
              <a:t>	(free security updates, for example) </a:t>
            </a:r>
          </a:p>
          <a:p>
            <a:pPr>
              <a:buFont typeface="Wingdings" pitchFamily="2" charset="2"/>
              <a:buNone/>
            </a:pPr>
            <a:r>
              <a:rPr lang="en-IN" altLang="en-US" sz="1800" smtClean="0"/>
              <a:t>	Reduce hosting partners’ costs</a:t>
            </a:r>
          </a:p>
          <a:p>
            <a:endParaRPr lang="en-IN" altLang="en-US" sz="1800" smtClean="0"/>
          </a:p>
          <a:p>
            <a:r>
              <a:rPr lang="en-IN" altLang="en-US" sz="1800" b="1" smtClean="0"/>
              <a:t>hybris Server Support is included in the standard hybris Service Level Agreements </a:t>
            </a:r>
          </a:p>
          <a:p>
            <a:pPr>
              <a:buFont typeface="Wingdings" pitchFamily="2" charset="2"/>
              <a:buNone/>
            </a:pPr>
            <a:r>
              <a:rPr lang="en-IN" altLang="en-US" sz="1800" smtClean="0"/>
              <a:t>	Reduces customers’ cost for support and training </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7CE1F8B9-2D4F-4BFE-B4C1-3FAB989445BC}" type="slidenum">
              <a:rPr lang="en-US" altLang="en-US" sz="800" smtClean="0">
                <a:solidFill>
                  <a:srgbClr val="000000"/>
                </a:solidFill>
                <a:latin typeface="Verdana" pitchFamily="34" charset="0"/>
              </a:rPr>
              <a:pPr/>
              <a:t>17</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025357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752600" y="228600"/>
            <a:ext cx="6858000" cy="533400"/>
          </a:xfrm>
        </p:spPr>
        <p:txBody>
          <a:bodyPr>
            <a:normAutofit fontScale="90000"/>
          </a:bodyPr>
          <a:lstStyle/>
          <a:p>
            <a:r>
              <a:rPr lang="en-US" altLang="en-US" sz="3200" smtClean="0"/>
              <a:t>HYBRIS BASIC ARCHITECTURE</a:t>
            </a:r>
          </a:p>
        </p:txBody>
      </p:sp>
      <p:sp>
        <p:nvSpPr>
          <p:cNvPr id="2150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6B399F24-2A41-458B-87EE-40FB6FE81E07}" type="slidenum">
              <a:rPr lang="en-US" altLang="en-US" sz="800" smtClean="0">
                <a:solidFill>
                  <a:srgbClr val="000000"/>
                </a:solidFill>
                <a:latin typeface="Verdana" pitchFamily="34" charset="0"/>
              </a:rPr>
              <a:pPr/>
              <a:t>18</a:t>
            </a:fld>
            <a:endParaRPr lang="en-US" altLang="en-US" sz="800" smtClean="0">
              <a:solidFill>
                <a:srgbClr val="000000"/>
              </a:solidFill>
              <a:latin typeface="Verdana" pitchFamily="34" charset="0"/>
            </a:endParaRPr>
          </a:p>
        </p:txBody>
      </p:sp>
      <p:pic>
        <p:nvPicPr>
          <p:cNvPr id="21508"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1300" y="1371600"/>
            <a:ext cx="6540500" cy="3732213"/>
          </a:xfrm>
        </p:spPr>
      </p:pic>
    </p:spTree>
    <p:extLst>
      <p:ext uri="{BB962C8B-B14F-4D97-AF65-F5344CB8AC3E}">
        <p14:creationId xmlns:p14="http://schemas.microsoft.com/office/powerpoint/2010/main" val="1952057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71600" y="152400"/>
            <a:ext cx="6858000" cy="533400"/>
          </a:xfrm>
        </p:spPr>
        <p:txBody>
          <a:bodyPr>
            <a:normAutofit fontScale="90000"/>
          </a:bodyPr>
          <a:lstStyle/>
          <a:p>
            <a:r>
              <a:rPr lang="en-US" altLang="en-US" sz="3600" smtClean="0"/>
              <a:t>Hybris Multichannel Suite installation</a:t>
            </a:r>
          </a:p>
        </p:txBody>
      </p:sp>
      <p:sp>
        <p:nvSpPr>
          <p:cNvPr id="2253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6F101B67-3F61-4FB4-9CBA-B907F734A719}" type="slidenum">
              <a:rPr lang="en-US" altLang="en-US" sz="800" smtClean="0">
                <a:solidFill>
                  <a:srgbClr val="000000"/>
                </a:solidFill>
                <a:latin typeface="Verdana" pitchFamily="34" charset="0"/>
              </a:rPr>
              <a:pPr/>
              <a:t>19</a:t>
            </a:fld>
            <a:endParaRPr lang="en-US" altLang="en-US" sz="800" smtClean="0">
              <a:solidFill>
                <a:srgbClr val="000000"/>
              </a:solidFill>
              <a:latin typeface="Verdana" pitchFamily="34" charset="0"/>
            </a:endParaRPr>
          </a:p>
        </p:txBody>
      </p:sp>
      <p:pic>
        <p:nvPicPr>
          <p:cNvPr id="22532"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295400"/>
            <a:ext cx="6629400" cy="4130675"/>
          </a:xfrm>
        </p:spPr>
      </p:pic>
    </p:spTree>
    <p:extLst>
      <p:ext uri="{BB962C8B-B14F-4D97-AF65-F5344CB8AC3E}">
        <p14:creationId xmlns:p14="http://schemas.microsoft.com/office/powerpoint/2010/main" val="166948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smtClean="0"/>
              <a:t>Agenda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78912522"/>
              </p:ext>
            </p:extLst>
          </p:nvPr>
        </p:nvGraphicFramePr>
        <p:xfrm>
          <a:off x="228600" y="1371600"/>
          <a:ext cx="8686800" cy="4943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1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8AD978A9-2279-4A6D-86A7-C4CC884D4E46}" type="slidenum">
              <a:rPr lang="en-US" altLang="en-US" sz="800" smtClean="0">
                <a:solidFill>
                  <a:srgbClr val="000000"/>
                </a:solidFill>
                <a:latin typeface="Verdana" pitchFamily="34" charset="0"/>
              </a:rPr>
              <a:pPr/>
              <a:t>2</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3388454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en-US" smtClean="0"/>
              <a:t>Overview of the Architectural layers</a:t>
            </a:r>
          </a:p>
        </p:txBody>
      </p:sp>
      <p:sp>
        <p:nvSpPr>
          <p:cNvPr id="23555"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9B3454F3-24E4-4F5F-A581-D36D9407972C}" type="slidenum">
              <a:rPr lang="en-US" altLang="en-US" sz="800" smtClean="0">
                <a:solidFill>
                  <a:srgbClr val="000000"/>
                </a:solidFill>
                <a:latin typeface="Verdana" pitchFamily="34" charset="0"/>
              </a:rPr>
              <a:pPr/>
              <a:t>20</a:t>
            </a:fld>
            <a:endParaRPr lang="en-US" altLang="en-US" sz="800" smtClean="0">
              <a:solidFill>
                <a:srgbClr val="000000"/>
              </a:solidFill>
              <a:latin typeface="Verdana" pitchFamily="34" charset="0"/>
            </a:endParaRPr>
          </a:p>
        </p:txBody>
      </p:sp>
      <p:pic>
        <p:nvPicPr>
          <p:cNvPr id="23556"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600200"/>
            <a:ext cx="7772400" cy="4343400"/>
          </a:xfrm>
        </p:spPr>
      </p:pic>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5042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443979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altLang="en-US" b="1" smtClean="0"/>
              <a:t>Modes of Operation of Hybris</a:t>
            </a:r>
            <a:endParaRPr lang="en-US" altLang="en-US" smtClean="0"/>
          </a:p>
        </p:txBody>
      </p:sp>
      <p:sp>
        <p:nvSpPr>
          <p:cNvPr id="2457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5FA72CBB-629B-4646-A9FD-A7726555417B}" type="slidenum">
              <a:rPr lang="en-US" altLang="en-US" sz="800" smtClean="0">
                <a:solidFill>
                  <a:srgbClr val="000000"/>
                </a:solidFill>
                <a:latin typeface="Verdana" pitchFamily="34" charset="0"/>
              </a:rPr>
              <a:pPr/>
              <a:t>21</a:t>
            </a:fld>
            <a:endParaRPr lang="en-US" altLang="en-US" sz="800" smtClean="0">
              <a:solidFill>
                <a:srgbClr val="000000"/>
              </a:solidFill>
              <a:latin typeface="Verdana" pitchFamily="34" charset="0"/>
            </a:endParaRPr>
          </a:p>
        </p:txBody>
      </p:sp>
      <p:pic>
        <p:nvPicPr>
          <p:cNvPr id="24580" name="table"/>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362075"/>
            <a:ext cx="8112125" cy="4943475"/>
          </a:xfrm>
        </p:spPr>
      </p:pic>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463" y="1728788"/>
            <a:ext cx="2174875"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67050" y="3148013"/>
            <a:ext cx="166211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9038" y="4341813"/>
            <a:ext cx="3184525"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51403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Ant Build Targets</a:t>
            </a:r>
          </a:p>
        </p:txBody>
      </p:sp>
      <p:sp>
        <p:nvSpPr>
          <p:cNvPr id="256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BA3A379D-4B87-4678-9A86-B178EBF7FC83}" type="slidenum">
              <a:rPr lang="en-US" altLang="en-US" sz="800" smtClean="0">
                <a:solidFill>
                  <a:srgbClr val="000000"/>
                </a:solidFill>
                <a:latin typeface="Verdana" pitchFamily="34" charset="0"/>
              </a:rPr>
              <a:pPr/>
              <a:t>22</a:t>
            </a:fld>
            <a:endParaRPr lang="en-US" altLang="en-US" sz="800" smtClean="0">
              <a:solidFill>
                <a:srgbClr val="000000"/>
              </a:solidFill>
              <a:latin typeface="Verdana" pitchFamily="34" charset="0"/>
            </a:endParaRPr>
          </a:p>
        </p:txBody>
      </p:sp>
      <p:sp>
        <p:nvSpPr>
          <p:cNvPr id="25604" name="Content Placeholder 1"/>
          <p:cNvSpPr>
            <a:spLocks noGrp="1"/>
          </p:cNvSpPr>
          <p:nvPr>
            <p:ph idx="1"/>
          </p:nvPr>
        </p:nvSpPr>
        <p:spPr/>
        <p:txBody>
          <a:bodyPr/>
          <a:lstStyle/>
          <a:p>
            <a:endParaRPr lang="en-US" altLang="en-US" smtClean="0"/>
          </a:p>
        </p:txBody>
      </p:sp>
      <p:pic>
        <p:nvPicPr>
          <p:cNvPr id="25605"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9200"/>
            <a:ext cx="878363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679118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altLang="en-US" smtClean="0"/>
              <a:t>Installing the Hybris Commerce Suite</a:t>
            </a:r>
          </a:p>
        </p:txBody>
      </p:sp>
      <p:sp>
        <p:nvSpPr>
          <p:cNvPr id="3" name="Content Placeholder 2"/>
          <p:cNvSpPr>
            <a:spLocks noGrp="1"/>
          </p:cNvSpPr>
          <p:nvPr>
            <p:ph idx="1"/>
          </p:nvPr>
        </p:nvSpPr>
        <p:spPr>
          <a:xfrm>
            <a:off x="381000" y="1524000"/>
            <a:ext cx="8686800" cy="4943475"/>
          </a:xfrm>
        </p:spPr>
        <p:txBody>
          <a:bodyPr/>
          <a:lstStyle/>
          <a:p>
            <a:pPr>
              <a:defRPr/>
            </a:pPr>
            <a:r>
              <a:rPr lang="en-US" sz="1800" dirty="0" smtClean="0"/>
              <a:t>Install the most recent version of the Java Development Kit( JDK 7)</a:t>
            </a:r>
          </a:p>
          <a:p>
            <a:pPr marL="0" indent="0">
              <a:buFont typeface="Wingdings" pitchFamily="2" charset="2"/>
              <a:buNone/>
              <a:defRPr/>
            </a:pPr>
            <a:r>
              <a:rPr lang="en-US" sz="1800" dirty="0" smtClean="0"/>
              <a:t>     Enter “java –version” to test your Java installation</a:t>
            </a:r>
          </a:p>
          <a:p>
            <a:pPr marL="0" indent="0">
              <a:buFont typeface="Wingdings" pitchFamily="2" charset="2"/>
              <a:buNone/>
              <a:defRPr/>
            </a:pPr>
            <a:r>
              <a:rPr lang="en-US" sz="1800" dirty="0" smtClean="0"/>
              <a:t>      </a:t>
            </a:r>
          </a:p>
          <a:p>
            <a:pPr marL="0" indent="0">
              <a:buFont typeface="Wingdings" pitchFamily="2" charset="2"/>
              <a:buNone/>
              <a:defRPr/>
            </a:pPr>
            <a:endParaRPr lang="en-US" sz="1800" dirty="0"/>
          </a:p>
          <a:p>
            <a:pPr>
              <a:defRPr/>
            </a:pPr>
            <a:endParaRPr lang="en-US" sz="1800" dirty="0" smtClean="0"/>
          </a:p>
          <a:p>
            <a:pPr>
              <a:defRPr/>
            </a:pPr>
            <a:r>
              <a:rPr lang="en-US" sz="1800" dirty="0" smtClean="0"/>
              <a:t>Install hybris platform from-</a:t>
            </a:r>
          </a:p>
          <a:p>
            <a:pPr marL="0" indent="0">
              <a:buFont typeface="Wingdings" pitchFamily="2" charset="2"/>
              <a:buNone/>
              <a:defRPr/>
            </a:pPr>
            <a:r>
              <a:rPr lang="en-US" sz="1800" dirty="0" smtClean="0"/>
              <a:t>  </a:t>
            </a:r>
            <a:r>
              <a:rPr lang="en-US" sz="1800" dirty="0" smtClean="0">
                <a:hlinkClick r:id="rId2"/>
              </a:rPr>
              <a:t>https://download.hybris.com/resources/releases/5.3.0/hybris-commerce-suite-5.3.0.2.zip</a:t>
            </a:r>
            <a:endParaRPr lang="en-US" sz="1800" dirty="0" smtClean="0"/>
          </a:p>
          <a:p>
            <a:pPr>
              <a:defRPr/>
            </a:pPr>
            <a:r>
              <a:rPr lang="en-US" sz="1800" dirty="0" smtClean="0"/>
              <a:t>Open </a:t>
            </a:r>
            <a:r>
              <a:rPr lang="en-US" sz="1800" dirty="0"/>
              <a:t>a console window and go to hybris/bin/platform </a:t>
            </a:r>
            <a:endParaRPr lang="en-US" sz="1800" dirty="0" smtClean="0"/>
          </a:p>
          <a:p>
            <a:pPr>
              <a:defRPr/>
            </a:pPr>
            <a:r>
              <a:rPr lang="en-US" sz="1800" dirty="0" smtClean="0"/>
              <a:t>Call </a:t>
            </a:r>
            <a:r>
              <a:rPr lang="en-US" sz="1800" dirty="0"/>
              <a:t>setantenv.bat </a:t>
            </a:r>
          </a:p>
          <a:p>
            <a:pPr>
              <a:defRPr/>
            </a:pPr>
            <a:r>
              <a:rPr lang="en-US" sz="1800" dirty="0"/>
              <a:t>Call ant to build </a:t>
            </a:r>
          </a:p>
          <a:p>
            <a:pPr marL="0" indent="0">
              <a:buFont typeface="Wingdings" pitchFamily="2" charset="2"/>
              <a:buNone/>
              <a:defRPr/>
            </a:pPr>
            <a:r>
              <a:rPr lang="en-US" sz="1800" dirty="0" smtClean="0"/>
              <a:t>        Select a default develop configuration template (develop and production are available). </a:t>
            </a:r>
          </a:p>
          <a:p>
            <a:pPr marL="0" indent="0">
              <a:buFont typeface="Wingdings" pitchFamily="2" charset="2"/>
              <a:buNone/>
              <a:defRPr/>
            </a:pPr>
            <a:endParaRPr lang="en-US" sz="1800" dirty="0" smtClean="0"/>
          </a:p>
          <a:p>
            <a:pPr marL="0" indent="0">
              <a:buFont typeface="Wingdings" pitchFamily="2" charset="2"/>
              <a:buNone/>
              <a:defRPr/>
            </a:pPr>
            <a:endParaRPr lang="en-US" sz="1800" dirty="0" smtClean="0"/>
          </a:p>
          <a:p>
            <a:pPr>
              <a:defRPr/>
            </a:pPr>
            <a:endParaRPr lang="en-US" sz="1800" dirty="0"/>
          </a:p>
          <a:p>
            <a:pPr>
              <a:defRPr/>
            </a:pPr>
            <a:endParaRPr lang="en-US" sz="1800" dirty="0"/>
          </a:p>
          <a:p>
            <a:pPr marL="0" indent="0">
              <a:buFont typeface="Wingdings" pitchFamily="2" charset="2"/>
              <a:buNone/>
              <a:defRPr/>
            </a:pPr>
            <a:endParaRPr lang="en-US" dirty="0"/>
          </a:p>
        </p:txBody>
      </p:sp>
      <p:sp>
        <p:nvSpPr>
          <p:cNvPr id="266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D82B0E83-A29F-4303-9427-888C03FEECD1}" type="slidenum">
              <a:rPr lang="en-US" altLang="en-US" sz="800" smtClean="0">
                <a:solidFill>
                  <a:srgbClr val="000000"/>
                </a:solidFill>
                <a:latin typeface="Verdana" pitchFamily="34" charset="0"/>
              </a:rPr>
              <a:pPr/>
              <a:t>23</a:t>
            </a:fld>
            <a:endParaRPr lang="en-US" altLang="en-US" sz="800" smtClean="0">
              <a:solidFill>
                <a:srgbClr val="000000"/>
              </a:solidFill>
              <a:latin typeface="Verdana" pitchFamily="34" charset="0"/>
            </a:endParaRPr>
          </a:p>
        </p:txBody>
      </p:sp>
      <p:pic>
        <p:nvPicPr>
          <p:cNvPr id="266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47720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663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5288" y="5486400"/>
            <a:ext cx="4114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04741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fontScale="90000"/>
          </a:bodyPr>
          <a:lstStyle/>
          <a:p>
            <a:r>
              <a:rPr lang="en-US" altLang="en-US" smtClean="0"/>
              <a:t>Installing the Hybris Commerce Suite</a:t>
            </a:r>
          </a:p>
        </p:txBody>
      </p:sp>
      <p:sp>
        <p:nvSpPr>
          <p:cNvPr id="3" name="Content Placeholder 2"/>
          <p:cNvSpPr>
            <a:spLocks noGrp="1"/>
          </p:cNvSpPr>
          <p:nvPr>
            <p:ph idx="1"/>
          </p:nvPr>
        </p:nvSpPr>
        <p:spPr>
          <a:xfrm>
            <a:off x="152400" y="1447800"/>
            <a:ext cx="8686800" cy="4943475"/>
          </a:xfrm>
        </p:spPr>
        <p:txBody>
          <a:bodyPr/>
          <a:lstStyle/>
          <a:p>
            <a:pPr>
              <a:defRPr/>
            </a:pPr>
            <a:r>
              <a:rPr lang="en-US" sz="1800" dirty="0" smtClean="0"/>
              <a:t>Call hybrisserver.bat (OSX/.Linux: hybrisserver.sh) to start hybris platform.</a:t>
            </a:r>
            <a:endParaRPr lang="en-US" sz="1800" dirty="0"/>
          </a:p>
          <a:p>
            <a:pPr>
              <a:defRPr/>
            </a:pPr>
            <a:r>
              <a:rPr lang="en-US" sz="1800" dirty="0"/>
              <a:t>Open localhost:9001 in your browser and hit “initialize</a:t>
            </a:r>
            <a:r>
              <a:rPr lang="en-US" sz="1800" dirty="0" smtClean="0"/>
              <a:t>”.</a:t>
            </a:r>
          </a:p>
          <a:p>
            <a:pPr>
              <a:defRPr/>
            </a:pPr>
            <a:endParaRPr lang="en-US" sz="1800" dirty="0"/>
          </a:p>
          <a:p>
            <a:pPr>
              <a:defRPr/>
            </a:pPr>
            <a:endParaRPr lang="en-US" sz="1800" dirty="0" smtClean="0"/>
          </a:p>
          <a:p>
            <a:pPr>
              <a:defRPr/>
            </a:pPr>
            <a:endParaRPr lang="en-US" sz="1800" dirty="0"/>
          </a:p>
          <a:p>
            <a:pPr>
              <a:defRPr/>
            </a:pPr>
            <a:endParaRPr lang="en-US" sz="1800" dirty="0" smtClean="0"/>
          </a:p>
          <a:p>
            <a:pPr>
              <a:defRPr/>
            </a:pPr>
            <a:endParaRPr lang="en-US" sz="1800" dirty="0"/>
          </a:p>
          <a:p>
            <a:pPr marL="0" indent="0">
              <a:buFont typeface="Wingdings" pitchFamily="2" charset="2"/>
              <a:buNone/>
              <a:defRPr/>
            </a:pPr>
            <a:endParaRPr lang="en-US" sz="1800" dirty="0"/>
          </a:p>
          <a:p>
            <a:pPr>
              <a:defRPr/>
            </a:pPr>
            <a:r>
              <a:rPr lang="en-US" sz="1800" dirty="0"/>
              <a:t>Have fun: </a:t>
            </a:r>
          </a:p>
          <a:p>
            <a:pPr marL="0" indent="0">
              <a:buFont typeface="Wingdings" pitchFamily="2" charset="2"/>
              <a:buNone/>
              <a:defRPr/>
            </a:pPr>
            <a:r>
              <a:rPr lang="en-US" sz="1800" dirty="0" smtClean="0"/>
              <a:t>	localhost:9001</a:t>
            </a:r>
            <a:r>
              <a:rPr lang="en-US" sz="1800" dirty="0"/>
              <a:t>/ </a:t>
            </a:r>
          </a:p>
          <a:p>
            <a:pPr marL="0" indent="0">
              <a:buFont typeface="Wingdings" pitchFamily="2" charset="2"/>
              <a:buNone/>
              <a:defRPr/>
            </a:pPr>
            <a:r>
              <a:rPr lang="en-US" sz="1800" dirty="0" smtClean="0"/>
              <a:t>	localhost:9001/</a:t>
            </a:r>
            <a:r>
              <a:rPr lang="en-US" sz="1800" dirty="0" err="1" smtClean="0"/>
              <a:t>hmc</a:t>
            </a:r>
            <a:r>
              <a:rPr lang="en-US" sz="1800" dirty="0" smtClean="0"/>
              <a:t> </a:t>
            </a:r>
          </a:p>
          <a:p>
            <a:pPr marL="0" indent="0">
              <a:buFont typeface="Wingdings" pitchFamily="2" charset="2"/>
              <a:buNone/>
              <a:defRPr/>
            </a:pPr>
            <a:endParaRPr lang="en-US" sz="1800" dirty="0"/>
          </a:p>
          <a:p>
            <a:pPr>
              <a:defRPr/>
            </a:pPr>
            <a:endParaRPr lang="en-US" sz="1800" dirty="0"/>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9EFD6286-8F3E-451B-800C-494BB104428B}" type="slidenum">
              <a:rPr lang="en-US" altLang="en-US" sz="800" smtClean="0">
                <a:solidFill>
                  <a:srgbClr val="000000"/>
                </a:solidFill>
                <a:latin typeface="Verdana" pitchFamily="34" charset="0"/>
              </a:rPr>
              <a:pPr/>
              <a:t>24</a:t>
            </a:fld>
            <a:endParaRPr lang="en-US" altLang="en-US" sz="800" smtClean="0">
              <a:solidFill>
                <a:srgbClr val="000000"/>
              </a:solidFill>
              <a:latin typeface="Verdana" pitchFamily="34" charset="0"/>
            </a:endParaRPr>
          </a:p>
        </p:txBody>
      </p:sp>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3600"/>
            <a:ext cx="4276725"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985964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r>
              <a:rPr lang="en-US" altLang="en-US" smtClean="0"/>
              <a:t>Installing the Hybris Commerce Suite</a:t>
            </a:r>
          </a:p>
        </p:txBody>
      </p:sp>
      <p:sp>
        <p:nvSpPr>
          <p:cNvPr id="28675" name="Content Placeholder 2"/>
          <p:cNvSpPr>
            <a:spLocks noGrp="1"/>
          </p:cNvSpPr>
          <p:nvPr>
            <p:ph idx="1"/>
          </p:nvPr>
        </p:nvSpPr>
        <p:spPr>
          <a:xfrm>
            <a:off x="304800" y="1371600"/>
            <a:ext cx="8686800" cy="4943475"/>
          </a:xfrm>
        </p:spPr>
        <p:txBody>
          <a:bodyPr/>
          <a:lstStyle/>
          <a:p>
            <a:r>
              <a:rPr lang="en-US" altLang="en-US" sz="1800" smtClean="0"/>
              <a:t>When you call ant, the build framework: </a:t>
            </a:r>
          </a:p>
          <a:p>
            <a:pPr marL="800100" lvl="2" indent="0">
              <a:buFont typeface="Wingdings" pitchFamily="2" charset="2"/>
              <a:buNone/>
            </a:pPr>
            <a:r>
              <a:rPr lang="en-US" altLang="en-US" sz="1800" smtClean="0"/>
              <a:t>generates and compiles “Model” classes </a:t>
            </a:r>
          </a:p>
          <a:p>
            <a:pPr marL="800100" lvl="2" indent="0">
              <a:buFont typeface="Wingdings" pitchFamily="2" charset="2"/>
              <a:buNone/>
            </a:pPr>
            <a:r>
              <a:rPr lang="en-US" altLang="en-US" sz="1800" smtClean="0"/>
              <a:t>according to the definitions in the *-items.xml files </a:t>
            </a:r>
          </a:p>
          <a:p>
            <a:pPr marL="800100" lvl="2" indent="0">
              <a:buFont typeface="Wingdings" pitchFamily="2" charset="2"/>
              <a:buNone/>
            </a:pPr>
            <a:r>
              <a:rPr lang="en-US" altLang="en-US" sz="1800" smtClean="0"/>
              <a:t>In order of extensions dependency (hierarchy) </a:t>
            </a:r>
          </a:p>
          <a:p>
            <a:pPr marL="800100" lvl="2" indent="0">
              <a:buFont typeface="Wingdings" pitchFamily="2" charset="2"/>
              <a:buNone/>
            </a:pPr>
            <a:r>
              <a:rPr lang="en-US" altLang="en-US" sz="1800" smtClean="0"/>
              <a:t>collects localization property files (locales_XY.properties). </a:t>
            </a:r>
          </a:p>
          <a:p>
            <a:pPr marL="800100" lvl="2" indent="0">
              <a:buFont typeface="Wingdings" pitchFamily="2" charset="2"/>
              <a:buNone/>
            </a:pPr>
            <a:r>
              <a:rPr lang="en-US" altLang="en-US" sz="1800" smtClean="0"/>
              <a:t>collects layout configuration files (hmc.xml). </a:t>
            </a:r>
          </a:p>
          <a:p>
            <a:pPr marL="800100" lvl="2" indent="0">
              <a:buFont typeface="Wingdings" pitchFamily="2" charset="2"/>
              <a:buNone/>
            </a:pPr>
            <a:r>
              <a:rPr lang="en-US" altLang="en-US" sz="1800" smtClean="0"/>
              <a:t>updates configuration of the hybris Server </a:t>
            </a:r>
          </a:p>
          <a:p>
            <a:pPr marL="800100" lvl="2" indent="0">
              <a:buFont typeface="Wingdings" pitchFamily="2" charset="2"/>
              <a:buNone/>
            </a:pPr>
            <a:r>
              <a:rPr lang="en-US" altLang="en-US" sz="1800" smtClean="0"/>
              <a:t>generates following folders (only in first run!)</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8831F27A-1EDB-44B8-91AB-F11AEB7C7F64}" type="slidenum">
              <a:rPr lang="en-US" altLang="en-US" sz="800" smtClean="0">
                <a:solidFill>
                  <a:srgbClr val="000000"/>
                </a:solidFill>
                <a:latin typeface="Verdana" pitchFamily="34" charset="0"/>
              </a:rPr>
              <a:pPr/>
              <a:t>25</a:t>
            </a:fld>
            <a:endParaRPr lang="en-US" altLang="en-US" sz="800" smtClean="0">
              <a:solidFill>
                <a:srgbClr val="000000"/>
              </a:solidFill>
              <a:latin typeface="Verdana" pitchFamily="34" charset="0"/>
            </a:endParaRPr>
          </a:p>
        </p:txBody>
      </p:sp>
      <p:pic>
        <p:nvPicPr>
          <p:cNvPr id="286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191000"/>
            <a:ext cx="19240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179360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altLang="en-US" smtClean="0"/>
              <a:t>Installing the Hybris Commerce Suite</a:t>
            </a:r>
          </a:p>
        </p:txBody>
      </p:sp>
      <p:sp>
        <p:nvSpPr>
          <p:cNvPr id="3" name="Content Placeholder 2"/>
          <p:cNvSpPr>
            <a:spLocks noGrp="1"/>
          </p:cNvSpPr>
          <p:nvPr>
            <p:ph idx="1"/>
          </p:nvPr>
        </p:nvSpPr>
        <p:spPr/>
        <p:txBody>
          <a:bodyPr/>
          <a:lstStyle/>
          <a:p>
            <a:pPr>
              <a:defRPr/>
            </a:pPr>
            <a:r>
              <a:rPr lang="en-US" sz="1800" b="1" dirty="0" smtClean="0"/>
              <a:t>Each </a:t>
            </a:r>
            <a:r>
              <a:rPr lang="en-US" sz="1800" b="1" dirty="0"/>
              <a:t>extension has: </a:t>
            </a:r>
          </a:p>
          <a:p>
            <a:pPr marL="344488" lvl="1" indent="0">
              <a:buFont typeface="Wingdings 2" pitchFamily="18" charset="2"/>
              <a:buNone/>
              <a:defRPr/>
            </a:pPr>
            <a:r>
              <a:rPr lang="en-US" sz="1800" dirty="0" err="1"/>
              <a:t>project.properties</a:t>
            </a:r>
            <a:r>
              <a:rPr lang="en-US" sz="1800" dirty="0"/>
              <a:t> with extension-specific configuration </a:t>
            </a:r>
          </a:p>
          <a:p>
            <a:pPr marL="344488" lvl="1" indent="0">
              <a:buFont typeface="Wingdings 2" pitchFamily="18" charset="2"/>
              <a:buNone/>
              <a:defRPr/>
            </a:pPr>
            <a:r>
              <a:rPr lang="en-US" sz="1800" dirty="0"/>
              <a:t>extensioninfo.xml with extension dependencies configuration </a:t>
            </a:r>
            <a:endParaRPr lang="en-US" sz="1800" dirty="0" smtClean="0"/>
          </a:p>
          <a:p>
            <a:pPr>
              <a:defRPr/>
            </a:pPr>
            <a:r>
              <a:rPr lang="en-US" sz="1800" b="1" dirty="0" smtClean="0"/>
              <a:t>For </a:t>
            </a:r>
            <a:r>
              <a:rPr lang="en-US" sz="1800" b="1" dirty="0"/>
              <a:t>global settings and to override any extension specific configuration always use the </a:t>
            </a:r>
            <a:r>
              <a:rPr lang="en-US" sz="1800" b="1" i="1" dirty="0" err="1"/>
              <a:t>config</a:t>
            </a:r>
            <a:r>
              <a:rPr lang="en-US" sz="1800" b="1" i="1" dirty="0"/>
              <a:t> </a:t>
            </a:r>
            <a:r>
              <a:rPr lang="en-US" sz="1800" b="1" dirty="0"/>
              <a:t>folder, it contains: </a:t>
            </a:r>
          </a:p>
          <a:p>
            <a:pPr lvl="1">
              <a:defRPr/>
            </a:pPr>
            <a:r>
              <a:rPr lang="en-US" sz="1800" dirty="0" err="1"/>
              <a:t>local.properties</a:t>
            </a:r>
            <a:r>
              <a:rPr lang="en-US" sz="1800" dirty="0"/>
              <a:t> </a:t>
            </a:r>
          </a:p>
          <a:p>
            <a:pPr marL="800100" lvl="2" indent="0">
              <a:buFont typeface="Wingdings" pitchFamily="2" charset="2"/>
              <a:buNone/>
              <a:defRPr/>
            </a:pPr>
            <a:r>
              <a:rPr lang="en-US" sz="1800" dirty="0"/>
              <a:t>Overrides any properties specified in each extension </a:t>
            </a:r>
            <a:r>
              <a:rPr lang="en-US" sz="1800" dirty="0" err="1"/>
              <a:t>project.properties</a:t>
            </a:r>
            <a:r>
              <a:rPr lang="en-US" sz="1800" dirty="0"/>
              <a:t> file </a:t>
            </a:r>
          </a:p>
          <a:p>
            <a:pPr marL="800100" lvl="2" indent="0">
              <a:buFont typeface="Wingdings" pitchFamily="2" charset="2"/>
              <a:buNone/>
              <a:defRPr/>
            </a:pPr>
            <a:r>
              <a:rPr lang="en-US" sz="1800" dirty="0"/>
              <a:t>Introduces global properties like database </a:t>
            </a:r>
            <a:r>
              <a:rPr lang="en-US" sz="1800" dirty="0" err="1"/>
              <a:t>url</a:t>
            </a:r>
            <a:r>
              <a:rPr lang="en-US" sz="1800" dirty="0"/>
              <a:t> and credentials </a:t>
            </a:r>
          </a:p>
          <a:p>
            <a:pPr lvl="1">
              <a:defRPr/>
            </a:pPr>
            <a:r>
              <a:rPr lang="en-US" sz="1800" dirty="0"/>
              <a:t>localextensions.xml </a:t>
            </a:r>
          </a:p>
          <a:p>
            <a:pPr marL="800100" lvl="2" indent="0">
              <a:buFont typeface="Wingdings" pitchFamily="2" charset="2"/>
              <a:buNone/>
              <a:defRPr/>
            </a:pPr>
            <a:r>
              <a:rPr lang="en-US" sz="1800" dirty="0"/>
              <a:t>List of extensions used by build framework </a:t>
            </a:r>
          </a:p>
          <a:p>
            <a:pPr marL="800100" lvl="2" indent="0">
              <a:buFont typeface="Wingdings" pitchFamily="2" charset="2"/>
              <a:buNone/>
              <a:defRPr/>
            </a:pPr>
            <a:r>
              <a:rPr lang="en-US" sz="1800" dirty="0"/>
              <a:t>Beside that: configuration templates for bundled servers, language packs, </a:t>
            </a:r>
            <a:r>
              <a:rPr lang="en-US" sz="1800" dirty="0" smtClean="0"/>
              <a:t>license.</a:t>
            </a:r>
          </a:p>
          <a:p>
            <a:pPr>
              <a:defRPr/>
            </a:pPr>
            <a:r>
              <a:rPr lang="en-US" sz="1800" dirty="0" smtClean="0"/>
              <a:t>Please install </a:t>
            </a:r>
            <a:r>
              <a:rPr lang="en-US" sz="1800" dirty="0" err="1" smtClean="0"/>
              <a:t>hybris</a:t>
            </a:r>
            <a:r>
              <a:rPr lang="en-US" sz="1800" dirty="0" smtClean="0"/>
              <a:t> commerce suite by following the document-</a:t>
            </a:r>
          </a:p>
          <a:p>
            <a:pPr>
              <a:defRPr/>
            </a:pPr>
            <a:endParaRPr lang="en-US" sz="1800" dirty="0" smtClean="0"/>
          </a:p>
          <a:p>
            <a:pPr marL="0" indent="0">
              <a:buFont typeface="Wingdings" pitchFamily="2" charset="2"/>
              <a:buNone/>
              <a:defRPr/>
            </a:pPr>
            <a:endParaRPr lang="en-US" sz="1800" dirty="0" smtClean="0"/>
          </a:p>
          <a:p>
            <a:pPr marL="0" indent="0">
              <a:buFont typeface="Wingdings" pitchFamily="2" charset="2"/>
              <a:buNone/>
              <a:defRPr/>
            </a:pPr>
            <a:endParaRPr lang="en-US" sz="1800" dirty="0" smtClean="0"/>
          </a:p>
          <a:p>
            <a:pPr marL="344488" lvl="1" indent="0">
              <a:buFont typeface="Wingdings" pitchFamily="2" charset="2"/>
              <a:buNone/>
              <a:defRPr/>
            </a:pPr>
            <a:endParaRPr lang="en-US" sz="1400" dirty="0" smtClean="0"/>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2BD0E941-D34B-4BFC-A340-69973B636335}" type="slidenum">
              <a:rPr lang="en-US" altLang="en-US" sz="800" smtClean="0">
                <a:solidFill>
                  <a:srgbClr val="000000"/>
                </a:solidFill>
                <a:latin typeface="Verdana" pitchFamily="34" charset="0"/>
              </a:rPr>
              <a:pPr/>
              <a:t>26</a:t>
            </a:fld>
            <a:endParaRPr lang="en-US" altLang="en-US" sz="800" smtClean="0">
              <a:solidFill>
                <a:srgbClr val="000000"/>
              </a:solidFill>
              <a:latin typeface="Verdana" pitchFamily="34" charset="0"/>
            </a:endParaRPr>
          </a:p>
        </p:txBody>
      </p:sp>
      <p:graphicFrame>
        <p:nvGraphicFramePr>
          <p:cNvPr id="29701" name="Object 3"/>
          <p:cNvGraphicFramePr>
            <a:graphicFrameLocks noChangeAspect="1"/>
          </p:cNvGraphicFramePr>
          <p:nvPr/>
        </p:nvGraphicFramePr>
        <p:xfrm>
          <a:off x="3352800" y="5638800"/>
          <a:ext cx="685800" cy="579438"/>
        </p:xfrm>
        <a:graphic>
          <a:graphicData uri="http://schemas.openxmlformats.org/presentationml/2006/ole">
            <mc:AlternateContent xmlns:mc="http://schemas.openxmlformats.org/markup-compatibility/2006">
              <mc:Choice xmlns:v="urn:schemas-microsoft-com:vml" Requires="v">
                <p:oleObj spid="_x0000_s1027" name="Document" showAsIcon="1" r:id="rId4" imgW="914400" imgH="771480" progId="Word.Document.12">
                  <p:embed/>
                </p:oleObj>
              </mc:Choice>
              <mc:Fallback>
                <p:oleObj name="Document" showAsIcon="1" r:id="rId4" imgW="914400" imgH="771480" progId="Word.Document.1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5638800"/>
                        <a:ext cx="68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119394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altLang="en-US" smtClean="0"/>
              <a:t>hac – hybris Administration Console</a:t>
            </a:r>
          </a:p>
        </p:txBody>
      </p:sp>
      <p:sp>
        <p:nvSpPr>
          <p:cNvPr id="3072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B3F19421-FE7C-49BA-BDF4-BDEA9523096A}" type="slidenum">
              <a:rPr lang="en-US" altLang="en-US" sz="800" smtClean="0">
                <a:solidFill>
                  <a:srgbClr val="000000"/>
                </a:solidFill>
                <a:latin typeface="Verdana" pitchFamily="34" charset="0"/>
              </a:rPr>
              <a:pPr/>
              <a:t>27</a:t>
            </a:fld>
            <a:endParaRPr lang="en-US" altLang="en-US" sz="800" smtClean="0">
              <a:solidFill>
                <a:srgbClr val="000000"/>
              </a:solidFill>
              <a:latin typeface="Verdana" pitchFamily="34" charset="0"/>
            </a:endParaRPr>
          </a:p>
        </p:txBody>
      </p:sp>
      <p:pic>
        <p:nvPicPr>
          <p:cNvPr id="3072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3922713" cy="4943475"/>
          </a:xfrm>
          <a:noFill/>
        </p:spPr>
      </p:pic>
      <p:sp>
        <p:nvSpPr>
          <p:cNvPr id="7" name="Rectangle 6"/>
          <p:cNvSpPr/>
          <p:nvPr/>
        </p:nvSpPr>
        <p:spPr>
          <a:xfrm>
            <a:off x="4648200" y="1600200"/>
            <a:ext cx="3962400" cy="1200150"/>
          </a:xfrm>
          <a:prstGeom prst="rect">
            <a:avLst/>
          </a:prstGeom>
        </p:spPr>
        <p:txBody>
          <a:bodyPr>
            <a:spAutoFit/>
          </a:bodyPr>
          <a:lstStyle/>
          <a:p>
            <a:pPr algn="l">
              <a:buFont typeface="Wingdings" pitchFamily="2" charset="2"/>
              <a:buChar char="v"/>
              <a:defRPr/>
            </a:pPr>
            <a:r>
              <a:rPr lang="en-IN" b="0" dirty="0">
                <a:latin typeface="+mn-lt"/>
              </a:rPr>
              <a:t>Administration</a:t>
            </a:r>
          </a:p>
          <a:p>
            <a:pPr algn="l">
              <a:buFont typeface="Wingdings" pitchFamily="2" charset="2"/>
              <a:buChar char="v"/>
              <a:defRPr/>
            </a:pPr>
            <a:r>
              <a:rPr lang="en-IN" b="0" dirty="0">
                <a:latin typeface="+mn-lt"/>
              </a:rPr>
              <a:t>Monitoring</a:t>
            </a:r>
          </a:p>
          <a:p>
            <a:pPr algn="l">
              <a:buFont typeface="Wingdings" pitchFamily="2" charset="2"/>
              <a:buChar char="v"/>
              <a:defRPr/>
            </a:pPr>
            <a:r>
              <a:rPr lang="en-IN" b="0" dirty="0">
                <a:latin typeface="+mn-lt"/>
              </a:rPr>
              <a:t>Configuration</a:t>
            </a:r>
          </a:p>
          <a:p>
            <a:pPr algn="l">
              <a:buFont typeface="Wingdings" pitchFamily="2" charset="2"/>
              <a:buChar char="v"/>
              <a:defRPr/>
            </a:pPr>
            <a:r>
              <a:rPr lang="en-IN" b="0" dirty="0">
                <a:latin typeface="+mn-lt"/>
              </a:rPr>
              <a:t>localhost:9001/ (by default) </a:t>
            </a:r>
          </a:p>
        </p:txBody>
      </p:sp>
    </p:spTree>
    <p:extLst>
      <p:ext uri="{BB962C8B-B14F-4D97-AF65-F5344CB8AC3E}">
        <p14:creationId xmlns:p14="http://schemas.microsoft.com/office/powerpoint/2010/main" val="3919373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N" altLang="en-US" smtClean="0"/>
              <a:t>Initialization and Update </a:t>
            </a:r>
          </a:p>
        </p:txBody>
      </p:sp>
      <p:sp>
        <p:nvSpPr>
          <p:cNvPr id="317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4E650F4A-576D-48B0-B229-1025CD55EEF8}" type="slidenum">
              <a:rPr lang="en-US" altLang="en-US" sz="800" smtClean="0">
                <a:solidFill>
                  <a:srgbClr val="000000"/>
                </a:solidFill>
                <a:latin typeface="Verdana" pitchFamily="34" charset="0"/>
              </a:rPr>
              <a:pPr/>
              <a:t>28</a:t>
            </a:fld>
            <a:endParaRPr lang="en-US" altLang="en-US" sz="800" smtClean="0">
              <a:solidFill>
                <a:srgbClr val="000000"/>
              </a:solidFill>
              <a:latin typeface="Verdana" pitchFamily="34" charset="0"/>
            </a:endParaRPr>
          </a:p>
        </p:txBody>
      </p:sp>
      <p:pic>
        <p:nvPicPr>
          <p:cNvPr id="3174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8686800" cy="728663"/>
          </a:xfrm>
          <a:noFill/>
        </p:spPr>
      </p:pic>
      <p:sp>
        <p:nvSpPr>
          <p:cNvPr id="6" name="Rectangle 5"/>
          <p:cNvSpPr/>
          <p:nvPr/>
        </p:nvSpPr>
        <p:spPr>
          <a:xfrm>
            <a:off x="381000" y="1997075"/>
            <a:ext cx="8534400" cy="4248150"/>
          </a:xfrm>
          <a:prstGeom prst="rect">
            <a:avLst/>
          </a:prstGeom>
        </p:spPr>
        <p:txBody>
          <a:bodyPr>
            <a:spAutoFit/>
          </a:bodyPr>
          <a:lstStyle/>
          <a:p>
            <a:pPr algn="l">
              <a:defRPr/>
            </a:pPr>
            <a:r>
              <a:rPr lang="en-IN" dirty="0">
                <a:latin typeface="+mn-lt"/>
              </a:rPr>
              <a:t>System Initialization: </a:t>
            </a:r>
          </a:p>
          <a:p>
            <a:pPr algn="l">
              <a:buFont typeface="Wingdings" pitchFamily="2" charset="2"/>
              <a:buChar char="v"/>
              <a:defRPr/>
            </a:pPr>
            <a:r>
              <a:rPr lang="en-IN" b="0" dirty="0">
                <a:latin typeface="+mn-lt"/>
              </a:rPr>
              <a:t>Entire type system is created from scratch. </a:t>
            </a:r>
          </a:p>
          <a:p>
            <a:pPr algn="l">
              <a:buFont typeface="Wingdings" pitchFamily="2" charset="2"/>
              <a:buChar char="v"/>
              <a:defRPr/>
            </a:pPr>
            <a:r>
              <a:rPr lang="en-IN" b="0" dirty="0">
                <a:latin typeface="+mn-lt"/>
              </a:rPr>
              <a:t>ALL database tables are dropped. </a:t>
            </a:r>
          </a:p>
          <a:p>
            <a:pPr algn="l">
              <a:buFont typeface="Wingdings" pitchFamily="2" charset="2"/>
              <a:buChar char="v"/>
              <a:defRPr/>
            </a:pPr>
            <a:r>
              <a:rPr lang="en-IN" b="0" dirty="0">
                <a:latin typeface="+mn-lt"/>
              </a:rPr>
              <a:t>Data model is created from scratch as defined in the items.xml files.</a:t>
            </a:r>
          </a:p>
          <a:p>
            <a:pPr algn="l">
              <a:buFont typeface="Wingdings" pitchFamily="2" charset="2"/>
              <a:buChar char="v"/>
              <a:defRPr/>
            </a:pPr>
            <a:r>
              <a:rPr lang="en-IN" b="0" dirty="0">
                <a:latin typeface="+mn-lt"/>
              </a:rPr>
              <a:t>New tables with initial dataset are created </a:t>
            </a:r>
          </a:p>
          <a:p>
            <a:pPr algn="l">
              <a:buFont typeface="Wingdings" pitchFamily="2" charset="2"/>
              <a:buChar char="v"/>
              <a:defRPr/>
            </a:pPr>
            <a:r>
              <a:rPr lang="en-IN" b="0" dirty="0">
                <a:latin typeface="+mn-lt"/>
              </a:rPr>
              <a:t>Existing data model definitions will be lost! </a:t>
            </a:r>
          </a:p>
          <a:p>
            <a:pPr algn="l">
              <a:buFont typeface="Wingdings" pitchFamily="2" charset="2"/>
              <a:buChar char="v"/>
              <a:defRPr/>
            </a:pPr>
            <a:endParaRPr lang="en-IN" b="0" dirty="0">
              <a:latin typeface="+mn-lt"/>
            </a:endParaRPr>
          </a:p>
          <a:p>
            <a:pPr algn="l">
              <a:defRPr/>
            </a:pPr>
            <a:r>
              <a:rPr lang="en-IN" dirty="0">
                <a:latin typeface="+mn-lt"/>
              </a:rPr>
              <a:t>System Update: </a:t>
            </a:r>
          </a:p>
          <a:p>
            <a:pPr algn="l">
              <a:buFont typeface="Wingdings" pitchFamily="2" charset="2"/>
              <a:buChar char="v"/>
              <a:defRPr/>
            </a:pPr>
            <a:r>
              <a:rPr lang="en-IN" b="0" dirty="0">
                <a:latin typeface="+mn-lt"/>
              </a:rPr>
              <a:t>Existing tables are updated to match changes in the domain model.</a:t>
            </a:r>
          </a:p>
          <a:p>
            <a:pPr algn="l">
              <a:buFont typeface="Wingdings" pitchFamily="2" charset="2"/>
              <a:buChar char="v"/>
              <a:defRPr/>
            </a:pPr>
            <a:r>
              <a:rPr lang="en-IN" b="0" dirty="0">
                <a:latin typeface="+mn-lt"/>
              </a:rPr>
              <a:t>No loss of data! </a:t>
            </a:r>
          </a:p>
          <a:p>
            <a:pPr algn="l">
              <a:buFont typeface="Wingdings" pitchFamily="2" charset="2"/>
              <a:buChar char="v"/>
              <a:defRPr/>
            </a:pPr>
            <a:r>
              <a:rPr lang="en-IN" b="0" dirty="0">
                <a:latin typeface="+mn-lt"/>
              </a:rPr>
              <a:t>Two major aspects:</a:t>
            </a:r>
          </a:p>
          <a:p>
            <a:pPr algn="l">
              <a:buFont typeface="Wingdings" pitchFamily="2" charset="2"/>
              <a:buChar char="v"/>
              <a:defRPr/>
            </a:pPr>
            <a:r>
              <a:rPr lang="en-IN" b="0" dirty="0">
                <a:latin typeface="+mn-lt"/>
              </a:rPr>
              <a:t>Adding newly defined types to the type system definition in the database</a:t>
            </a:r>
          </a:p>
          <a:p>
            <a:pPr algn="l">
              <a:buFont typeface="Wingdings" pitchFamily="2" charset="2"/>
              <a:buChar char="v"/>
              <a:defRPr/>
            </a:pPr>
            <a:r>
              <a:rPr lang="en-IN" b="0" dirty="0">
                <a:latin typeface="+mn-lt"/>
              </a:rPr>
              <a:t>Modifying type system definition in the database to match the definition in the domain model </a:t>
            </a:r>
          </a:p>
          <a:p>
            <a:pPr algn="l">
              <a:buFont typeface="Wingdings" pitchFamily="2" charset="2"/>
              <a:buChar char="v"/>
              <a:defRPr/>
            </a:pPr>
            <a:endParaRPr lang="en-IN" b="0" dirty="0">
              <a:latin typeface="+mn-lt"/>
            </a:endParaRPr>
          </a:p>
        </p:txBody>
      </p:sp>
    </p:spTree>
    <p:extLst>
      <p:ext uri="{BB962C8B-B14F-4D97-AF65-F5344CB8AC3E}">
        <p14:creationId xmlns:p14="http://schemas.microsoft.com/office/powerpoint/2010/main" val="2751890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IN" altLang="en-US" b="1" smtClean="0"/>
              <a:t>Essential Data vs. Project Data </a:t>
            </a:r>
            <a:endParaRPr lang="en-IN" altLang="en-US" smtClean="0"/>
          </a:p>
        </p:txBody>
      </p:sp>
      <p:sp>
        <p:nvSpPr>
          <p:cNvPr id="3" name="Content Placeholder 2"/>
          <p:cNvSpPr>
            <a:spLocks noGrp="1"/>
          </p:cNvSpPr>
          <p:nvPr>
            <p:ph idx="1"/>
          </p:nvPr>
        </p:nvSpPr>
        <p:spPr/>
        <p:txBody>
          <a:bodyPr/>
          <a:lstStyle/>
          <a:p>
            <a:pPr>
              <a:defRPr/>
            </a:pPr>
            <a:r>
              <a:rPr lang="en-IN" sz="1800" dirty="0" smtClean="0"/>
              <a:t>Essential Data </a:t>
            </a:r>
          </a:p>
          <a:p>
            <a:pPr>
              <a:buFont typeface="Wingdings" pitchFamily="2" charset="2"/>
              <a:buNone/>
              <a:defRPr/>
            </a:pPr>
            <a:r>
              <a:rPr lang="en-IN" sz="1800" dirty="0" smtClean="0"/>
              <a:t>	Necessary during initialization:</a:t>
            </a:r>
          </a:p>
          <a:p>
            <a:pPr>
              <a:buFont typeface="Wingdings" pitchFamily="2" charset="2"/>
              <a:buNone/>
              <a:defRPr/>
            </a:pPr>
            <a:r>
              <a:rPr lang="en-IN" sz="1800" dirty="0" smtClean="0"/>
              <a:t>	Creates the Default </a:t>
            </a:r>
            <a:r>
              <a:rPr lang="en-IN" sz="1800" dirty="0" err="1" smtClean="0"/>
              <a:t>catalog</a:t>
            </a:r>
            <a:r>
              <a:rPr lang="en-IN" sz="1800" dirty="0" smtClean="0"/>
              <a:t>, restrictions, and basic </a:t>
            </a:r>
            <a:r>
              <a:rPr lang="en-IN" sz="1800" dirty="0" err="1" smtClean="0"/>
              <a:t>CronJobs</a:t>
            </a:r>
            <a:r>
              <a:rPr lang="en-IN" sz="1800" dirty="0" smtClean="0"/>
              <a:t>, for example. </a:t>
            </a:r>
          </a:p>
          <a:p>
            <a:pPr>
              <a:defRPr/>
            </a:pPr>
            <a:r>
              <a:rPr lang="en-IN" sz="1800" dirty="0" smtClean="0"/>
              <a:t>Project Data:  </a:t>
            </a:r>
          </a:p>
          <a:p>
            <a:pPr>
              <a:buFont typeface="Wingdings" pitchFamily="2" charset="2"/>
              <a:buNone/>
              <a:defRPr/>
            </a:pPr>
            <a:r>
              <a:rPr lang="en-IN" sz="1800" dirty="0" smtClean="0"/>
              <a:t>	Extension-specific project data </a:t>
            </a:r>
          </a:p>
          <a:p>
            <a:pPr>
              <a:buFont typeface="Wingdings" pitchFamily="2" charset="2"/>
              <a:buNone/>
              <a:defRPr/>
            </a:pPr>
            <a:endParaRPr lang="en-IN" sz="1800" dirty="0" smtClean="0"/>
          </a:p>
          <a:p>
            <a:pPr>
              <a:buFont typeface="Wingdings" pitchFamily="2" charset="2"/>
              <a:buNone/>
              <a:defRPr/>
            </a:pPr>
            <a:endParaRPr lang="en-IN" sz="1800" dirty="0" smtClean="0"/>
          </a:p>
          <a:p>
            <a:pPr>
              <a:buFont typeface="Wingdings" pitchFamily="2" charset="2"/>
              <a:buNone/>
              <a:defRPr/>
            </a:pPr>
            <a:endParaRPr lang="en-IN" sz="1800" dirty="0" smtClean="0"/>
          </a:p>
          <a:p>
            <a:pPr>
              <a:buFont typeface="Wingdings" pitchFamily="2" charset="2"/>
              <a:buNone/>
              <a:defRPr/>
            </a:pPr>
            <a:endParaRPr lang="en-IN" sz="1800" dirty="0" smtClean="0"/>
          </a:p>
          <a:p>
            <a:pPr>
              <a:defRPr/>
            </a:pPr>
            <a:r>
              <a:rPr lang="en-IN" sz="1800" dirty="0" smtClean="0"/>
              <a:t>How to include: </a:t>
            </a:r>
          </a:p>
          <a:p>
            <a:pPr>
              <a:buFont typeface="Wingdings" pitchFamily="2" charset="2"/>
              <a:buNone/>
              <a:defRPr/>
            </a:pPr>
            <a:r>
              <a:rPr lang="it-IT" sz="1800" dirty="0" smtClean="0"/>
              <a:t>Convention over </a:t>
            </a:r>
            <a:r>
              <a:rPr lang="it-IT" sz="1800" dirty="0" smtClean="0">
                <a:solidFill>
                  <a:schemeClr val="accent4">
                    <a:lumMod val="60000"/>
                    <a:lumOff val="40000"/>
                  </a:schemeClr>
                </a:solidFill>
              </a:rPr>
              <a:t>Configuration essentialdata*.impex, </a:t>
            </a:r>
            <a:r>
              <a:rPr lang="en-IN" sz="1800" dirty="0" err="1" smtClean="0">
                <a:solidFill>
                  <a:schemeClr val="accent4">
                    <a:lumMod val="60000"/>
                    <a:lumOff val="40000"/>
                  </a:schemeClr>
                </a:solidFill>
              </a:rPr>
              <a:t>projectdata</a:t>
            </a:r>
            <a:r>
              <a:rPr lang="en-IN" sz="1800" dirty="0" smtClean="0">
                <a:solidFill>
                  <a:schemeClr val="accent4">
                    <a:lumMod val="60000"/>
                    <a:lumOff val="40000"/>
                  </a:schemeClr>
                </a:solidFill>
              </a:rPr>
              <a:t>*.</a:t>
            </a:r>
            <a:r>
              <a:rPr lang="en-IN" sz="1800" dirty="0" err="1" smtClean="0">
                <a:solidFill>
                  <a:schemeClr val="accent4">
                    <a:lumMod val="60000"/>
                    <a:lumOff val="40000"/>
                  </a:schemeClr>
                </a:solidFill>
              </a:rPr>
              <a:t>impex</a:t>
            </a:r>
            <a:r>
              <a:rPr lang="en-IN" sz="1800" dirty="0" smtClean="0">
                <a:solidFill>
                  <a:schemeClr val="accent4">
                    <a:lumMod val="60000"/>
                    <a:lumOff val="40000"/>
                  </a:schemeClr>
                </a:solidFill>
              </a:rPr>
              <a:t> </a:t>
            </a:r>
          </a:p>
          <a:p>
            <a:pPr>
              <a:buFont typeface="Wingdings" pitchFamily="2" charset="2"/>
              <a:buNone/>
              <a:defRPr/>
            </a:pPr>
            <a:r>
              <a:rPr lang="en-IN" sz="1800" dirty="0" smtClean="0"/>
              <a:t>Hook Service Layer code into hybris initialization and update life-cycle events </a:t>
            </a:r>
            <a:r>
              <a:rPr lang="en-IN" sz="1800" dirty="0" smtClean="0">
                <a:solidFill>
                  <a:schemeClr val="accent4">
                    <a:lumMod val="60000"/>
                    <a:lumOff val="40000"/>
                  </a:schemeClr>
                </a:solidFill>
              </a:rPr>
              <a:t>@</a:t>
            </a:r>
            <a:r>
              <a:rPr lang="en-IN" sz="1800" dirty="0" err="1" smtClean="0">
                <a:solidFill>
                  <a:schemeClr val="accent4">
                    <a:lumMod val="60000"/>
                    <a:lumOff val="40000"/>
                  </a:schemeClr>
                </a:solidFill>
              </a:rPr>
              <a:t>SystemSetup</a:t>
            </a:r>
            <a:r>
              <a:rPr lang="en-IN" sz="1800" dirty="0" smtClean="0">
                <a:solidFill>
                  <a:schemeClr val="accent4">
                    <a:lumMod val="60000"/>
                    <a:lumOff val="40000"/>
                  </a:schemeClr>
                </a:solidFill>
              </a:rPr>
              <a:t> </a:t>
            </a:r>
            <a:r>
              <a:rPr lang="en-IN" sz="1800" dirty="0" smtClean="0"/>
              <a:t>annotation</a:t>
            </a:r>
            <a:endParaRPr lang="en-IN" sz="1800" dirty="0"/>
          </a:p>
        </p:txBody>
      </p:sp>
      <p:sp>
        <p:nvSpPr>
          <p:cNvPr id="327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1B47F03F-AC18-4180-9EB2-EBEBD6B78DBA}" type="slidenum">
              <a:rPr lang="en-US" altLang="en-US" sz="800" smtClean="0">
                <a:solidFill>
                  <a:srgbClr val="000000"/>
                </a:solidFill>
                <a:latin typeface="Verdana" pitchFamily="34" charset="0"/>
              </a:rPr>
              <a:pPr/>
              <a:t>29</a:t>
            </a:fld>
            <a:endParaRPr lang="en-US" altLang="en-US" sz="800" smtClean="0">
              <a:solidFill>
                <a:srgbClr val="000000"/>
              </a:solidFill>
              <a:latin typeface="Verdana" pitchFamily="34" charset="0"/>
            </a:endParaRPr>
          </a:p>
        </p:txBody>
      </p:sp>
      <p:pic>
        <p:nvPicPr>
          <p:cNvPr id="3277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24200"/>
            <a:ext cx="18129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4822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smtClean="0"/>
              <a:t>Hybris Concept</a:t>
            </a:r>
          </a:p>
        </p:txBody>
      </p:sp>
      <p:sp>
        <p:nvSpPr>
          <p:cNvPr id="3" name="Content Placeholder 2"/>
          <p:cNvSpPr>
            <a:spLocks noGrp="1"/>
          </p:cNvSpPr>
          <p:nvPr>
            <p:ph idx="1"/>
          </p:nvPr>
        </p:nvSpPr>
        <p:spPr/>
        <p:txBody>
          <a:bodyPr/>
          <a:lstStyle/>
          <a:p>
            <a:pPr marL="0" indent="0" algn="just">
              <a:buFont typeface="Wingdings" pitchFamily="2" charset="2"/>
              <a:buNone/>
              <a:defRPr/>
            </a:pPr>
            <a:r>
              <a:rPr lang="en-US" sz="1800" dirty="0" smtClean="0"/>
              <a:t>Hybris delivers enterprise software and on-demand solutions for multi-channel commerce, master data management and order management that helps retailers, manufacturers, distributors, Telco's and publishers of software, games and digital media to innovate, sell more and create perpetual digital relationships with their customers.</a:t>
            </a:r>
          </a:p>
          <a:p>
            <a:pPr>
              <a:defRPr/>
            </a:pPr>
            <a:endParaRPr lang="en-US" dirty="0"/>
          </a:p>
        </p:txBody>
      </p:sp>
      <p:sp>
        <p:nvSpPr>
          <p:cNvPr id="61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694FBD99-E3F0-407F-86D3-DCF0A54109C7}" type="slidenum">
              <a:rPr lang="en-US" altLang="en-US" sz="800" smtClean="0">
                <a:solidFill>
                  <a:srgbClr val="000000"/>
                </a:solidFill>
                <a:latin typeface="Verdana" pitchFamily="34" charset="0"/>
              </a:rPr>
              <a:pPr/>
              <a:t>3</a:t>
            </a:fld>
            <a:endParaRPr lang="en-US" altLang="en-US" sz="800" smtClean="0">
              <a:solidFill>
                <a:srgbClr val="000000"/>
              </a:solidFill>
              <a:latin typeface="Verdana" pitchFamily="34" charset="0"/>
            </a:endParaRP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60738"/>
            <a:ext cx="39624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906713"/>
            <a:ext cx="28289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76115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IN" altLang="en-US" smtClean="0"/>
              <a:t>Extension Concept</a:t>
            </a:r>
          </a:p>
        </p:txBody>
      </p:sp>
      <p:sp>
        <p:nvSpPr>
          <p:cNvPr id="33795" name="Content Placeholder 2"/>
          <p:cNvSpPr>
            <a:spLocks noGrp="1"/>
          </p:cNvSpPr>
          <p:nvPr>
            <p:ph idx="1"/>
          </p:nvPr>
        </p:nvSpPr>
        <p:spPr/>
        <p:txBody>
          <a:bodyPr>
            <a:normAutofit lnSpcReduction="10000"/>
          </a:bodyPr>
          <a:lstStyle/>
          <a:p>
            <a:pPr>
              <a:buFont typeface="Wingdings" pitchFamily="2" charset="2"/>
              <a:buNone/>
            </a:pPr>
            <a:r>
              <a:rPr lang="en-IN" altLang="en-US" sz="1800" b="1" smtClean="0"/>
              <a:t>Developing a new project with its own data model and </a:t>
            </a:r>
          </a:p>
          <a:p>
            <a:pPr>
              <a:buFont typeface="Wingdings" pitchFamily="2" charset="2"/>
              <a:buNone/>
            </a:pPr>
            <a:r>
              <a:rPr lang="en-IN" altLang="en-US" sz="1800" b="1" smtClean="0"/>
              <a:t>business logic starts with the generation of a new extension. </a:t>
            </a:r>
          </a:p>
          <a:p>
            <a:r>
              <a:rPr lang="en-IN" altLang="en-US" sz="1800" smtClean="0"/>
              <a:t>That way your (project) code is separated from hybris (framework) code, making your code easier to reuse and to migrate to future versions. </a:t>
            </a:r>
          </a:p>
          <a:p>
            <a:r>
              <a:rPr lang="en-IN" altLang="en-US" sz="1800" smtClean="0"/>
              <a:t>hybris bundles a proprietary code generator. </a:t>
            </a:r>
          </a:p>
          <a:p>
            <a:pPr>
              <a:buFont typeface="Wingdings" pitchFamily="2" charset="2"/>
              <a:buNone/>
            </a:pPr>
            <a:r>
              <a:rPr lang="en-IN" altLang="en-US" sz="1800" b="1" smtClean="0"/>
              <a:t>Examples: </a:t>
            </a:r>
          </a:p>
          <a:p>
            <a:r>
              <a:rPr lang="en-IN" altLang="en-US" sz="1800" smtClean="0"/>
              <a:t>Frontend extnesion: with all jsp pages, css, controllers </a:t>
            </a:r>
          </a:p>
          <a:p>
            <a:r>
              <a:rPr lang="en-IN" altLang="en-US" sz="1800" smtClean="0"/>
              <a:t>Testing extension: has all the test cases and data (such as testdata) </a:t>
            </a:r>
          </a:p>
          <a:p>
            <a:r>
              <a:rPr lang="en-IN" altLang="en-US" sz="1800" smtClean="0"/>
              <a:t>Infrastructure or utility extension (such as services)</a:t>
            </a:r>
          </a:p>
          <a:p>
            <a:pPr>
              <a:buFont typeface="Wingdings" pitchFamily="2" charset="2"/>
              <a:buNone/>
            </a:pPr>
            <a:r>
              <a:rPr lang="en-IN" altLang="en-US" sz="1800" b="1" smtClean="0"/>
              <a:t>Extension Basics</a:t>
            </a:r>
          </a:p>
          <a:p>
            <a:r>
              <a:rPr lang="en-IN" altLang="en-US" sz="1800" smtClean="0"/>
              <a:t>Extensions are encapsulated modules, which can contain  - business logic ,data model definition , web application.</a:t>
            </a:r>
          </a:p>
          <a:p>
            <a:r>
              <a:rPr lang="en-IN" altLang="en-US" sz="1800" smtClean="0"/>
              <a:t>By default: independent from other extensions (except platform) </a:t>
            </a:r>
          </a:p>
          <a:p>
            <a:r>
              <a:rPr lang="en-IN" altLang="en-US" sz="1800" smtClean="0"/>
              <a:t>Extension concept benefit: Easy to migrate and update </a:t>
            </a:r>
          </a:p>
          <a:p>
            <a:r>
              <a:rPr lang="en-IN" altLang="en-US" sz="1800" smtClean="0"/>
              <a:t>Always use your own extn to create, extend or to overload existing hybris code !!!</a:t>
            </a:r>
          </a:p>
        </p:txBody>
      </p:sp>
      <p:sp>
        <p:nvSpPr>
          <p:cNvPr id="337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B2D87939-6490-46FA-BA29-7E4CF19B4B2C}" type="slidenum">
              <a:rPr lang="en-US" altLang="en-US" sz="800" smtClean="0">
                <a:solidFill>
                  <a:srgbClr val="000000"/>
                </a:solidFill>
                <a:latin typeface="Verdana" pitchFamily="34" charset="0"/>
              </a:rPr>
              <a:pPr/>
              <a:t>30</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66776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r>
              <a:rPr lang="en-IN" altLang="en-US" smtClean="0"/>
              <a:t>Extension Dependency Management</a:t>
            </a:r>
          </a:p>
        </p:txBody>
      </p:sp>
      <p:sp>
        <p:nvSpPr>
          <p:cNvPr id="34819" name="Content Placeholder 2"/>
          <p:cNvSpPr>
            <a:spLocks noGrp="1"/>
          </p:cNvSpPr>
          <p:nvPr>
            <p:ph idx="1"/>
          </p:nvPr>
        </p:nvSpPr>
        <p:spPr>
          <a:xfrm>
            <a:off x="228600" y="1447800"/>
            <a:ext cx="8686800" cy="4943475"/>
          </a:xfrm>
        </p:spPr>
        <p:txBody>
          <a:bodyPr/>
          <a:lstStyle/>
          <a:p>
            <a:r>
              <a:rPr lang="en-IN" altLang="en-US" sz="1800" smtClean="0"/>
              <a:t>Extensions depend on each other,  </a:t>
            </a:r>
          </a:p>
          <a:p>
            <a:r>
              <a:rPr lang="en-IN" altLang="en-US" sz="1800" smtClean="0"/>
              <a:t>All extensions implicitly depend on the hybris Platform </a:t>
            </a:r>
          </a:p>
          <a:p>
            <a:r>
              <a:rPr lang="en-IN" altLang="en-US" sz="1800" smtClean="0"/>
              <a:t>Each extension is an individual Eclipse Project </a:t>
            </a:r>
          </a:p>
          <a:p>
            <a:r>
              <a:rPr lang="en-IN" altLang="en-US" sz="1800" smtClean="0"/>
              <a:t>Dependency Management is done the </a:t>
            </a:r>
            <a:r>
              <a:rPr lang="en-IN" altLang="en-US" sz="1800" b="1" smtClean="0"/>
              <a:t>extensioninfo.xml file:</a:t>
            </a:r>
          </a:p>
          <a:p>
            <a:endParaRPr lang="en-IN" altLang="en-US" sz="1800" b="1" smtClean="0"/>
          </a:p>
          <a:p>
            <a:r>
              <a:rPr lang="en-IN" altLang="en-US" sz="1800" smtClean="0"/>
              <a:t>Eclipse projects dependency configuration must be done separately </a:t>
            </a:r>
          </a:p>
          <a:p>
            <a:endParaRPr lang="en-IN" altLang="en-US" sz="1800" smtClean="0"/>
          </a:p>
          <a:p>
            <a:endParaRPr lang="en-IN" altLang="en-US" sz="1800" smtClean="0"/>
          </a:p>
          <a:p>
            <a:endParaRPr lang="en-IN" altLang="en-US" sz="1800" smtClean="0"/>
          </a:p>
          <a:p>
            <a:r>
              <a:rPr lang="en-IN" altLang="en-US" sz="1800" smtClean="0"/>
              <a:t>Cyclic dependencies are prevented by build framework </a:t>
            </a:r>
          </a:p>
          <a:p>
            <a:endParaRPr lang="en-IN" altLang="en-US" sz="1800" smtClean="0"/>
          </a:p>
        </p:txBody>
      </p:sp>
      <p:sp>
        <p:nvSpPr>
          <p:cNvPr id="348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A0BFD7A4-AD49-46E7-BE1E-D1BCB7CA4B07}" type="slidenum">
              <a:rPr lang="en-US" altLang="en-US" sz="800" smtClean="0">
                <a:solidFill>
                  <a:srgbClr val="000000"/>
                </a:solidFill>
                <a:latin typeface="Verdana" pitchFamily="34" charset="0"/>
              </a:rPr>
              <a:pPr/>
              <a:t>31</a:t>
            </a:fld>
            <a:endParaRPr lang="en-US" altLang="en-US" sz="800" smtClean="0">
              <a:solidFill>
                <a:srgbClr val="000000"/>
              </a:solidFill>
              <a:latin typeface="Verdana" pitchFamily="34" charset="0"/>
            </a:endParaRPr>
          </a:p>
        </p:txBody>
      </p:sp>
      <p:pic>
        <p:nvPicPr>
          <p:cNvPr id="3482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505200"/>
            <a:ext cx="63912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 y="4953000"/>
            <a:ext cx="25781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289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IN" altLang="en-US" smtClean="0"/>
              <a:t>Structure of an Extension</a:t>
            </a:r>
          </a:p>
        </p:txBody>
      </p:sp>
      <p:sp>
        <p:nvSpPr>
          <p:cNvPr id="35843" name="Content Placeholder 2"/>
          <p:cNvSpPr>
            <a:spLocks noGrp="1"/>
          </p:cNvSpPr>
          <p:nvPr>
            <p:ph idx="1"/>
          </p:nvPr>
        </p:nvSpPr>
        <p:spPr/>
        <p:txBody>
          <a:bodyPr/>
          <a:lstStyle/>
          <a:p>
            <a:r>
              <a:rPr lang="en-IN" altLang="en-US" sz="1600" smtClean="0"/>
              <a:t>Compiled sources </a:t>
            </a:r>
          </a:p>
          <a:p>
            <a:r>
              <a:rPr lang="en-IN" altLang="en-US" sz="1600" smtClean="0"/>
              <a:t>Generated Java files </a:t>
            </a:r>
          </a:p>
          <a:p>
            <a:r>
              <a:rPr lang="en-IN" altLang="en-US" sz="1600" smtClean="0"/>
              <a:t>hMC module</a:t>
            </a:r>
          </a:p>
          <a:p>
            <a:r>
              <a:rPr lang="en-IN" altLang="en-US" sz="1600" smtClean="0"/>
              <a:t>External library files </a:t>
            </a:r>
          </a:p>
          <a:p>
            <a:r>
              <a:rPr lang="en-IN" altLang="en-US" sz="1600" smtClean="0"/>
              <a:t>Type definitions &amp; localization </a:t>
            </a:r>
          </a:p>
          <a:p>
            <a:r>
              <a:rPr lang="en-IN" altLang="en-US" sz="1600" smtClean="0"/>
              <a:t>Resources folder for external data </a:t>
            </a:r>
          </a:p>
          <a:p>
            <a:r>
              <a:rPr lang="en-IN" altLang="en-US" sz="1600" smtClean="0"/>
              <a:t>Business logic</a:t>
            </a:r>
          </a:p>
          <a:p>
            <a:r>
              <a:rPr lang="en-IN" altLang="en-US" sz="1600" smtClean="0"/>
              <a:t>JUnit test classes</a:t>
            </a:r>
          </a:p>
          <a:p>
            <a:r>
              <a:rPr lang="en-IN" altLang="en-US" sz="1600" smtClean="0"/>
              <a:t>Web module</a:t>
            </a:r>
          </a:p>
          <a:p>
            <a:r>
              <a:rPr lang="en-IN" altLang="en-US" sz="1600" smtClean="0"/>
              <a:t>Files for Eclipse, Apache Ant, and  </a:t>
            </a:r>
          </a:p>
          <a:p>
            <a:r>
              <a:rPr lang="en-IN" altLang="en-US" sz="1600" smtClean="0"/>
              <a:t>extension-specific configuration </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4E9FC3CF-BAB7-4CB8-A42C-43D22A23574C}" type="slidenum">
              <a:rPr lang="en-US" altLang="en-US" sz="800" smtClean="0">
                <a:solidFill>
                  <a:srgbClr val="000000"/>
                </a:solidFill>
                <a:latin typeface="Verdana" pitchFamily="34" charset="0"/>
              </a:rPr>
              <a:pPr/>
              <a:t>32</a:t>
            </a:fld>
            <a:endParaRPr lang="en-US" altLang="en-US" sz="800" smtClean="0">
              <a:solidFill>
                <a:srgbClr val="000000"/>
              </a:solidFill>
              <a:latin typeface="Verdana" pitchFamily="34" charset="0"/>
            </a:endParaRPr>
          </a:p>
        </p:txBody>
      </p:sp>
      <p:pic>
        <p:nvPicPr>
          <p:cNvPr id="358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447800"/>
            <a:ext cx="1752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364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N" altLang="en-US" smtClean="0"/>
              <a:t>How to Create a New Extension</a:t>
            </a:r>
          </a:p>
        </p:txBody>
      </p:sp>
      <p:sp>
        <p:nvSpPr>
          <p:cNvPr id="3" name="Content Placeholder 2"/>
          <p:cNvSpPr>
            <a:spLocks noGrp="1"/>
          </p:cNvSpPr>
          <p:nvPr>
            <p:ph idx="1"/>
          </p:nvPr>
        </p:nvSpPr>
        <p:spPr>
          <a:xfrm>
            <a:off x="304800" y="1371600"/>
            <a:ext cx="8686800" cy="4943475"/>
          </a:xfrm>
        </p:spPr>
        <p:txBody>
          <a:bodyPr/>
          <a:lstStyle/>
          <a:p>
            <a:pPr>
              <a:defRPr/>
            </a:pPr>
            <a:r>
              <a:rPr lang="en-IN" sz="1600" dirty="0" smtClean="0"/>
              <a:t>Invoke ant </a:t>
            </a:r>
            <a:r>
              <a:rPr lang="en-IN" sz="1600" dirty="0" err="1" smtClean="0"/>
              <a:t>extgen</a:t>
            </a:r>
            <a:r>
              <a:rPr lang="en-IN" sz="1600" dirty="0" smtClean="0"/>
              <a:t> &lt;ENTER&gt;  </a:t>
            </a:r>
          </a:p>
          <a:p>
            <a:pPr>
              <a:defRPr/>
            </a:pPr>
            <a:r>
              <a:rPr lang="en-IN" sz="1600" dirty="0" smtClean="0"/>
              <a:t>Select an extension template, such as: </a:t>
            </a:r>
          </a:p>
          <a:p>
            <a:pPr lvl="1">
              <a:buFont typeface="Wingdings 2" pitchFamily="18" charset="2"/>
              <a:buNone/>
              <a:defRPr/>
            </a:pPr>
            <a:r>
              <a:rPr lang="en-IN" sz="1600" dirty="0" err="1" smtClean="0">
                <a:ea typeface="+mn-ea"/>
                <a:cs typeface="+mn-cs"/>
              </a:rPr>
              <a:t>yempty</a:t>
            </a:r>
            <a:r>
              <a:rPr lang="en-IN" sz="1600" dirty="0" smtClean="0">
                <a:ea typeface="+mn-ea"/>
                <a:cs typeface="+mn-cs"/>
              </a:rPr>
              <a:t>: A bare skeleton </a:t>
            </a:r>
          </a:p>
          <a:p>
            <a:pPr lvl="1">
              <a:buFont typeface="Wingdings 2" pitchFamily="18" charset="2"/>
              <a:buNone/>
              <a:defRPr/>
            </a:pPr>
            <a:r>
              <a:rPr lang="en-IN" sz="1600" dirty="0" err="1" smtClean="0">
                <a:ea typeface="+mn-ea"/>
                <a:cs typeface="+mn-cs"/>
              </a:rPr>
              <a:t>ycockpit</a:t>
            </a:r>
            <a:r>
              <a:rPr lang="en-IN" sz="1600" dirty="0" smtClean="0">
                <a:ea typeface="+mn-ea"/>
                <a:cs typeface="+mn-cs"/>
              </a:rPr>
              <a:t>: Creates a new cockpit extension </a:t>
            </a:r>
          </a:p>
          <a:p>
            <a:pPr>
              <a:defRPr/>
            </a:pPr>
            <a:r>
              <a:rPr lang="en-IN" sz="1600" dirty="0" smtClean="0"/>
              <a:t> Extension should be referenced in the localextensions.xml</a:t>
            </a:r>
            <a:r>
              <a:rPr lang="en-IN" sz="1600" i="1" dirty="0" smtClean="0"/>
              <a:t> </a:t>
            </a:r>
            <a:r>
              <a:rPr lang="en-IN" sz="1600" dirty="0" smtClean="0"/>
              <a:t>file </a:t>
            </a:r>
          </a:p>
          <a:p>
            <a:pPr lvl="1">
              <a:buFont typeface="Wingdings 2" pitchFamily="18" charset="2"/>
              <a:buNone/>
              <a:defRPr/>
            </a:pPr>
            <a:r>
              <a:rPr lang="en-IN" sz="1600" dirty="0" smtClean="0">
                <a:ea typeface="+mn-ea"/>
                <a:cs typeface="+mn-cs"/>
              </a:rPr>
              <a:t> &lt;path dir="${HYBRIS_BIN_DIR}"/&gt;</a:t>
            </a:r>
          </a:p>
          <a:p>
            <a:pPr lvl="1">
              <a:buFont typeface="Wingdings 2" pitchFamily="18" charset="2"/>
              <a:buNone/>
              <a:defRPr/>
            </a:pPr>
            <a:r>
              <a:rPr lang="en-IN" sz="1600" dirty="0" smtClean="0">
                <a:ea typeface="+mn-ea"/>
                <a:cs typeface="+mn-cs"/>
              </a:rPr>
              <a:t> &lt;extension name="</a:t>
            </a:r>
            <a:r>
              <a:rPr lang="en-IN" sz="1600" dirty="0" err="1" smtClean="0">
                <a:ea typeface="+mn-ea"/>
                <a:cs typeface="+mn-cs"/>
              </a:rPr>
              <a:t>myextension</a:t>
            </a:r>
            <a:r>
              <a:rPr lang="en-IN" sz="1600" dirty="0" smtClean="0">
                <a:ea typeface="+mn-ea"/>
                <a:cs typeface="+mn-cs"/>
              </a:rPr>
              <a:t>"/&gt; </a:t>
            </a:r>
          </a:p>
          <a:p>
            <a:pPr>
              <a:defRPr/>
            </a:pPr>
            <a:r>
              <a:rPr lang="en-IN" sz="1600" dirty="0" smtClean="0"/>
              <a:t>Call ant clean all &lt;ENTER&gt; </a:t>
            </a:r>
          </a:p>
          <a:p>
            <a:pPr>
              <a:defRPr/>
            </a:pPr>
            <a:r>
              <a:rPr lang="en-IN" sz="1600" dirty="0" smtClean="0"/>
              <a:t>Select template when creating a new extension </a:t>
            </a:r>
          </a:p>
          <a:p>
            <a:pPr>
              <a:defRPr/>
            </a:pPr>
            <a:endParaRPr lang="en-IN" sz="1600" dirty="0" smtClean="0"/>
          </a:p>
          <a:p>
            <a:pPr>
              <a:buFont typeface="Wingdings" pitchFamily="2" charset="2"/>
              <a:buNone/>
              <a:defRPr/>
            </a:pPr>
            <a:r>
              <a:rPr lang="en-IN" sz="1600" dirty="0" smtClean="0"/>
              <a:t>	</a:t>
            </a:r>
          </a:p>
          <a:p>
            <a:pPr>
              <a:defRPr/>
            </a:pPr>
            <a:endParaRPr lang="en-IN" sz="1600" dirty="0" smtClean="0"/>
          </a:p>
          <a:p>
            <a:pPr>
              <a:defRPr/>
            </a:pPr>
            <a:endParaRPr lang="en-IN" sz="1600" dirty="0" smtClean="0"/>
          </a:p>
          <a:p>
            <a:pPr>
              <a:defRPr/>
            </a:pPr>
            <a:r>
              <a:rPr lang="en-IN" sz="1600" dirty="0" smtClean="0"/>
              <a:t>Overview of all templates </a:t>
            </a:r>
          </a:p>
          <a:p>
            <a:pPr>
              <a:buFont typeface="Wingdings" pitchFamily="2" charset="2"/>
              <a:buNone/>
              <a:defRPr/>
            </a:pPr>
            <a:r>
              <a:rPr lang="en-IN" sz="1600" dirty="0" smtClean="0"/>
              <a:t>wiki.hybris.com/display/release5/</a:t>
            </a:r>
            <a:r>
              <a:rPr lang="en-IN" sz="1600" dirty="0" err="1" smtClean="0"/>
              <a:t>Creating+a+New+Extension#CatingaNewExtension-availabletemplates</a:t>
            </a:r>
            <a:endParaRPr lang="en-IN" sz="1800" dirty="0" smtClean="0"/>
          </a:p>
          <a:p>
            <a:pPr>
              <a:defRPr/>
            </a:pPr>
            <a:endParaRPr lang="en-IN" sz="1800" dirty="0"/>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4BC90D8A-2294-4BE5-92DC-63AA97B56BE1}" type="slidenum">
              <a:rPr lang="en-US" altLang="en-US" sz="800" smtClean="0">
                <a:solidFill>
                  <a:srgbClr val="000000"/>
                </a:solidFill>
                <a:latin typeface="Verdana" pitchFamily="34" charset="0"/>
              </a:rPr>
              <a:pPr/>
              <a:t>33</a:t>
            </a:fld>
            <a:endParaRPr lang="en-US" altLang="en-US" sz="800" smtClean="0">
              <a:solidFill>
                <a:srgbClr val="000000"/>
              </a:solidFill>
              <a:latin typeface="Verdana" pitchFamily="34" charset="0"/>
            </a:endParaRPr>
          </a:p>
        </p:txBody>
      </p:sp>
      <p:pic>
        <p:nvPicPr>
          <p:cNvPr id="3686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038600"/>
            <a:ext cx="4343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55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N" altLang="en-US" smtClean="0"/>
              <a:t>Eclipse Integration</a:t>
            </a:r>
          </a:p>
        </p:txBody>
      </p:sp>
      <p:sp>
        <p:nvSpPr>
          <p:cNvPr id="3789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A8FBA8F5-A698-4615-BA65-B868736E0A53}" type="slidenum">
              <a:rPr lang="en-US" altLang="en-US" sz="800" smtClean="0">
                <a:solidFill>
                  <a:srgbClr val="000000"/>
                </a:solidFill>
                <a:latin typeface="Verdana" pitchFamily="34" charset="0"/>
              </a:rPr>
              <a:pPr/>
              <a:t>34</a:t>
            </a:fld>
            <a:endParaRPr lang="en-US" altLang="en-US" sz="800" smtClean="0">
              <a:solidFill>
                <a:srgbClr val="000000"/>
              </a:solidFill>
              <a:latin typeface="Verdana" pitchFamily="34" charset="0"/>
            </a:endParaRPr>
          </a:p>
        </p:txBody>
      </p:sp>
      <p:sp>
        <p:nvSpPr>
          <p:cNvPr id="37892" name="Content Placeholder 7"/>
          <p:cNvSpPr>
            <a:spLocks noGrp="1"/>
          </p:cNvSpPr>
          <p:nvPr>
            <p:ph idx="1"/>
          </p:nvPr>
        </p:nvSpPr>
        <p:spPr/>
        <p:txBody>
          <a:bodyPr/>
          <a:lstStyle/>
          <a:p>
            <a:r>
              <a:rPr lang="en-IN" altLang="en-US" sz="1800" smtClean="0"/>
              <a:t>You can use an out-of-the-box Eclipse installation. </a:t>
            </a:r>
          </a:p>
          <a:p>
            <a:r>
              <a:rPr lang="en-IN" altLang="en-US" sz="1800" smtClean="0"/>
              <a:t>Be sure to use the latest Eclipse version with Web Tools </a:t>
            </a:r>
          </a:p>
          <a:p>
            <a:r>
              <a:rPr lang="en-IN" altLang="en-US" sz="1800" smtClean="0"/>
              <a:t>Platform is installed:  </a:t>
            </a:r>
          </a:p>
          <a:p>
            <a:pPr>
              <a:buFont typeface="Wingdings" pitchFamily="2" charset="2"/>
              <a:buNone/>
            </a:pPr>
            <a:r>
              <a:rPr lang="en-IN" altLang="en-US" sz="1800" smtClean="0"/>
              <a:t>	</a:t>
            </a:r>
            <a:r>
              <a:rPr lang="en-IN" altLang="en-US" sz="1800" smtClean="0">
                <a:hlinkClick r:id="rId2"/>
              </a:rPr>
              <a:t>www.eclipse.org/downloads</a:t>
            </a:r>
            <a:endParaRPr lang="en-IN" altLang="en-US" sz="1800" smtClean="0"/>
          </a:p>
          <a:p>
            <a:pPr>
              <a:buFont typeface="Wingdings" pitchFamily="2" charset="2"/>
              <a:buNone/>
            </a:pPr>
            <a:r>
              <a:rPr lang="en-IN" altLang="en-US" sz="1800" smtClean="0"/>
              <a:t>      Or Spring Tool Suite</a:t>
            </a:r>
          </a:p>
          <a:p>
            <a:pPr>
              <a:buFont typeface="Wingdings" pitchFamily="2" charset="2"/>
              <a:buNone/>
            </a:pPr>
            <a:endParaRPr lang="en-IN" altLang="en-US" smtClean="0"/>
          </a:p>
        </p:txBody>
      </p:sp>
      <p:pic>
        <p:nvPicPr>
          <p:cNvPr id="3789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00400"/>
            <a:ext cx="47244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84710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447800" y="381000"/>
            <a:ext cx="6858000" cy="358775"/>
          </a:xfrm>
        </p:spPr>
        <p:txBody>
          <a:bodyPr>
            <a:normAutofit fontScale="90000"/>
          </a:bodyPr>
          <a:lstStyle/>
          <a:p>
            <a:r>
              <a:rPr lang="en-IN" altLang="en-US" b="1" smtClean="0"/>
              <a:t>Importing the hybris Suite as an Eclipse Project</a:t>
            </a:r>
            <a:endParaRPr lang="en-IN" altLang="en-US" smtClean="0"/>
          </a:p>
        </p:txBody>
      </p:sp>
      <p:sp>
        <p:nvSpPr>
          <p:cNvPr id="3" name="Content Placeholder 2"/>
          <p:cNvSpPr>
            <a:spLocks noGrp="1"/>
          </p:cNvSpPr>
          <p:nvPr>
            <p:ph idx="1"/>
          </p:nvPr>
        </p:nvSpPr>
        <p:spPr/>
        <p:txBody>
          <a:bodyPr/>
          <a:lstStyle/>
          <a:p>
            <a:pPr>
              <a:defRPr/>
            </a:pPr>
            <a:r>
              <a:rPr lang="en-IN" sz="1800" dirty="0" smtClean="0"/>
              <a:t>Open the </a:t>
            </a:r>
            <a:r>
              <a:rPr lang="en-IN" sz="1800" b="1" dirty="0" smtClean="0"/>
              <a:t>File menu and click on Import. </a:t>
            </a:r>
          </a:p>
          <a:p>
            <a:pPr>
              <a:defRPr/>
            </a:pPr>
            <a:endParaRPr lang="en-IN" sz="1800" dirty="0" smtClean="0"/>
          </a:p>
          <a:p>
            <a:pPr>
              <a:defRPr/>
            </a:pPr>
            <a:r>
              <a:rPr lang="en-IN" sz="1800" dirty="0" smtClean="0"/>
              <a:t>In the </a:t>
            </a:r>
            <a:r>
              <a:rPr lang="en-IN" sz="1800" b="1" dirty="0" smtClean="0"/>
              <a:t>Select screen of the Import wizard: </a:t>
            </a:r>
          </a:p>
          <a:p>
            <a:pPr lvl="1">
              <a:defRPr/>
            </a:pPr>
            <a:r>
              <a:rPr lang="en-IN" sz="1800" dirty="0" smtClean="0">
                <a:ea typeface="+mn-ea"/>
                <a:cs typeface="+mn-cs"/>
              </a:rPr>
              <a:t>Expand the </a:t>
            </a:r>
            <a:r>
              <a:rPr lang="en-IN" sz="1800" b="1" dirty="0" smtClean="0">
                <a:ea typeface="+mn-ea"/>
                <a:cs typeface="+mn-cs"/>
              </a:rPr>
              <a:t>General section. </a:t>
            </a:r>
          </a:p>
          <a:p>
            <a:pPr lvl="1">
              <a:defRPr/>
            </a:pPr>
            <a:r>
              <a:rPr lang="en-IN" sz="1800" dirty="0" smtClean="0">
                <a:ea typeface="+mn-ea"/>
                <a:cs typeface="+mn-cs"/>
              </a:rPr>
              <a:t>Select </a:t>
            </a:r>
            <a:r>
              <a:rPr lang="en-IN" sz="1800" b="1" dirty="0" smtClean="0">
                <a:ea typeface="+mn-ea"/>
                <a:cs typeface="+mn-cs"/>
              </a:rPr>
              <a:t>Existing Projects into Workspace. </a:t>
            </a:r>
          </a:p>
          <a:p>
            <a:pPr lvl="1">
              <a:defRPr/>
            </a:pPr>
            <a:r>
              <a:rPr lang="en-IN" sz="1800" dirty="0" smtClean="0">
                <a:ea typeface="+mn-ea"/>
                <a:cs typeface="+mn-cs"/>
              </a:rPr>
              <a:t>Click on the </a:t>
            </a:r>
            <a:r>
              <a:rPr lang="en-IN" sz="1800" b="1" dirty="0" smtClean="0">
                <a:ea typeface="+mn-ea"/>
                <a:cs typeface="+mn-cs"/>
              </a:rPr>
              <a:t>Next button to continue. </a:t>
            </a:r>
          </a:p>
          <a:p>
            <a:pPr lvl="1">
              <a:buFont typeface="Wingdings 2" pitchFamily="18" charset="2"/>
              <a:buNone/>
              <a:defRPr/>
            </a:pPr>
            <a:endParaRPr lang="en-IN" sz="1800" dirty="0" smtClean="0">
              <a:ea typeface="+mn-ea"/>
              <a:cs typeface="+mn-cs"/>
            </a:endParaRPr>
          </a:p>
          <a:p>
            <a:pPr>
              <a:defRPr/>
            </a:pPr>
            <a:r>
              <a:rPr lang="en-IN" sz="1800" dirty="0" smtClean="0"/>
              <a:t>In the </a:t>
            </a:r>
            <a:r>
              <a:rPr lang="en-IN" sz="1800" b="1" dirty="0" smtClean="0"/>
              <a:t>Import Projects screen of the Import wizard: </a:t>
            </a:r>
          </a:p>
          <a:p>
            <a:pPr lvl="1">
              <a:defRPr/>
            </a:pPr>
            <a:r>
              <a:rPr lang="en-IN" sz="1800" dirty="0" smtClean="0">
                <a:ea typeface="+mn-ea"/>
                <a:cs typeface="+mn-cs"/>
              </a:rPr>
              <a:t>Click on the </a:t>
            </a:r>
            <a:r>
              <a:rPr lang="en-IN" sz="1800" b="1" dirty="0" smtClean="0">
                <a:ea typeface="+mn-ea"/>
                <a:cs typeface="+mn-cs"/>
              </a:rPr>
              <a:t>Browse button for the Select root</a:t>
            </a:r>
          </a:p>
          <a:p>
            <a:pPr lvl="1">
              <a:defRPr/>
            </a:pPr>
            <a:r>
              <a:rPr lang="en-IN" sz="1800" b="1" dirty="0" smtClean="0">
                <a:ea typeface="+mn-ea"/>
                <a:cs typeface="+mn-cs"/>
              </a:rPr>
              <a:t>directory field.</a:t>
            </a:r>
            <a:endParaRPr lang="en-IN" sz="1800" dirty="0"/>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145F3645-B9AC-4DD0-8AF0-0B79DD5FF72B}" type="slidenum">
              <a:rPr lang="en-US" altLang="en-US" sz="800" smtClean="0">
                <a:solidFill>
                  <a:srgbClr val="000000"/>
                </a:solidFill>
                <a:latin typeface="Verdana" pitchFamily="34" charset="0"/>
              </a:rPr>
              <a:pPr/>
              <a:t>35</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649335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447800" y="206375"/>
            <a:ext cx="6858000" cy="1241425"/>
          </a:xfrm>
        </p:spPr>
        <p:txBody>
          <a:bodyPr>
            <a:normAutofit fontScale="90000"/>
          </a:bodyPr>
          <a:lstStyle/>
          <a:p>
            <a:r>
              <a:rPr lang="en-IN" altLang="en-US" b="1" smtClean="0"/>
              <a:t>Importing the hybris Suite as an Eclipse Project</a:t>
            </a:r>
            <a:br>
              <a:rPr lang="en-IN" altLang="en-US" b="1" smtClean="0"/>
            </a:br>
            <a:endParaRPr lang="en-IN" altLang="en-US" smtClean="0"/>
          </a:p>
        </p:txBody>
      </p:sp>
      <p:sp>
        <p:nvSpPr>
          <p:cNvPr id="3" name="Content Placeholder 2"/>
          <p:cNvSpPr>
            <a:spLocks noGrp="1"/>
          </p:cNvSpPr>
          <p:nvPr>
            <p:ph idx="1"/>
          </p:nvPr>
        </p:nvSpPr>
        <p:spPr/>
        <p:txBody>
          <a:bodyPr/>
          <a:lstStyle/>
          <a:p>
            <a:pPr>
              <a:defRPr/>
            </a:pPr>
            <a:r>
              <a:rPr lang="en-IN" sz="1800" dirty="0" smtClean="0"/>
              <a:t>Navigate to the hybris directory of your installation. </a:t>
            </a:r>
          </a:p>
          <a:p>
            <a:pPr lvl="1">
              <a:defRPr/>
            </a:pPr>
            <a:r>
              <a:rPr lang="en-IN" sz="1800" dirty="0" smtClean="0">
                <a:ea typeface="+mn-ea"/>
                <a:cs typeface="+mn-cs"/>
              </a:rPr>
              <a:t>Select the hybris directory and click on the </a:t>
            </a:r>
            <a:r>
              <a:rPr lang="en-IN" sz="1800" b="1" dirty="0" smtClean="0">
                <a:ea typeface="+mn-ea"/>
                <a:cs typeface="+mn-cs"/>
              </a:rPr>
              <a:t>OK button. </a:t>
            </a:r>
          </a:p>
          <a:p>
            <a:pPr>
              <a:defRPr/>
            </a:pPr>
            <a:endParaRPr lang="en-IN" sz="1800" dirty="0" smtClean="0"/>
          </a:p>
          <a:p>
            <a:pPr>
              <a:defRPr/>
            </a:pPr>
            <a:r>
              <a:rPr lang="en-IN" sz="1800" dirty="0" smtClean="0"/>
              <a:t>Back on the </a:t>
            </a:r>
            <a:r>
              <a:rPr lang="en-IN" sz="1800" b="1" dirty="0" smtClean="0"/>
              <a:t>Import Projects screen of the Import wizard: </a:t>
            </a:r>
          </a:p>
          <a:p>
            <a:pPr lvl="1">
              <a:defRPr/>
            </a:pPr>
            <a:r>
              <a:rPr lang="en-IN" sz="1800" dirty="0" smtClean="0">
                <a:ea typeface="+mn-ea"/>
                <a:cs typeface="+mn-cs"/>
              </a:rPr>
              <a:t>Check or clear the projects Eclipse has located. </a:t>
            </a:r>
          </a:p>
          <a:p>
            <a:pPr lvl="1">
              <a:defRPr/>
            </a:pPr>
            <a:r>
              <a:rPr lang="en-IN" sz="1800" dirty="0" smtClean="0">
                <a:ea typeface="+mn-ea"/>
                <a:cs typeface="+mn-cs"/>
              </a:rPr>
              <a:t>Make sure that </a:t>
            </a:r>
            <a:r>
              <a:rPr lang="en-IN" sz="1800" b="1" dirty="0" smtClean="0">
                <a:ea typeface="+mn-ea"/>
                <a:cs typeface="+mn-cs"/>
              </a:rPr>
              <a:t>Copy projects into workspace is NOT ticked.</a:t>
            </a:r>
          </a:p>
          <a:p>
            <a:pPr lvl="1">
              <a:defRPr/>
            </a:pPr>
            <a:r>
              <a:rPr lang="en-IN" sz="1800" dirty="0" smtClean="0">
                <a:ea typeface="+mn-ea"/>
                <a:cs typeface="+mn-cs"/>
              </a:rPr>
              <a:t>Click on the </a:t>
            </a:r>
            <a:r>
              <a:rPr lang="en-IN" sz="1800" b="1" dirty="0" smtClean="0">
                <a:ea typeface="+mn-ea"/>
                <a:cs typeface="+mn-cs"/>
              </a:rPr>
              <a:t>Finish button. </a:t>
            </a:r>
          </a:p>
          <a:p>
            <a:pPr>
              <a:defRPr/>
            </a:pPr>
            <a:endParaRPr lang="en-IN" sz="1800" dirty="0" smtClean="0"/>
          </a:p>
          <a:p>
            <a:pPr>
              <a:defRPr/>
            </a:pPr>
            <a:r>
              <a:rPr lang="en-IN" sz="1800" dirty="0" smtClean="0"/>
              <a:t>Eclipse will now refresh the workspace.</a:t>
            </a:r>
            <a:endParaRPr lang="en-IN" sz="1800" dirty="0"/>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A9034F70-5033-4C2D-9F3E-BADDDF00D58A}" type="slidenum">
              <a:rPr lang="en-US" altLang="en-US" sz="800" smtClean="0">
                <a:solidFill>
                  <a:srgbClr val="000000"/>
                </a:solidFill>
                <a:latin typeface="Verdana" pitchFamily="34" charset="0"/>
              </a:rPr>
              <a:pPr/>
              <a:t>36</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2433787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IN" altLang="en-US" smtClean="0"/>
              <a:t>Debugging with Eclipse IDE</a:t>
            </a:r>
          </a:p>
        </p:txBody>
      </p:sp>
      <p:sp>
        <p:nvSpPr>
          <p:cNvPr id="3" name="Content Placeholder 2"/>
          <p:cNvSpPr>
            <a:spLocks noGrp="1"/>
          </p:cNvSpPr>
          <p:nvPr>
            <p:ph idx="1"/>
          </p:nvPr>
        </p:nvSpPr>
        <p:spPr/>
        <p:txBody>
          <a:bodyPr>
            <a:normAutofit fontScale="92500" lnSpcReduction="10000"/>
          </a:bodyPr>
          <a:lstStyle/>
          <a:p>
            <a:pPr>
              <a:defRPr/>
            </a:pPr>
            <a:r>
              <a:rPr lang="en-IN" sz="1800" b="1" dirty="0" smtClean="0"/>
              <a:t>Debugging with Eclipse IDE</a:t>
            </a:r>
          </a:p>
          <a:p>
            <a:pPr lvl="1">
              <a:defRPr/>
            </a:pPr>
            <a:r>
              <a:rPr lang="en-IN" sz="1800" dirty="0" smtClean="0">
                <a:ea typeface="+mn-ea"/>
                <a:cs typeface="+mn-cs"/>
              </a:rPr>
              <a:t>You can change the debug settings in the </a:t>
            </a:r>
            <a:r>
              <a:rPr lang="en-IN" sz="1800" b="1" dirty="0" err="1" smtClean="0">
                <a:ea typeface="+mn-ea"/>
                <a:cs typeface="+mn-cs"/>
              </a:rPr>
              <a:t>local.properties</a:t>
            </a:r>
            <a:r>
              <a:rPr lang="en-IN" sz="1800" b="1" dirty="0" smtClean="0">
                <a:ea typeface="+mn-ea"/>
                <a:cs typeface="+mn-cs"/>
              </a:rPr>
              <a:t> file. </a:t>
            </a:r>
            <a:endParaRPr lang="en-IN" sz="1800" dirty="0" smtClean="0">
              <a:ea typeface="+mn-ea"/>
              <a:cs typeface="+mn-cs"/>
            </a:endParaRPr>
          </a:p>
          <a:p>
            <a:pPr>
              <a:defRPr/>
            </a:pPr>
            <a:r>
              <a:rPr lang="en-IN" sz="1800" dirty="0" smtClean="0"/>
              <a:t>  In Eclipse, go to Run -&gt; Debug configurations … </a:t>
            </a:r>
          </a:p>
          <a:p>
            <a:pPr lvl="1">
              <a:defRPr/>
            </a:pPr>
            <a:r>
              <a:rPr lang="en-IN" sz="1800" dirty="0" smtClean="0">
                <a:ea typeface="+mn-ea"/>
                <a:cs typeface="+mn-cs"/>
              </a:rPr>
              <a:t>Create a new Remote Java Application, Enter a name (such as </a:t>
            </a:r>
            <a:r>
              <a:rPr lang="en-IN" sz="1800" b="1" dirty="0" smtClean="0">
                <a:ea typeface="+mn-ea"/>
                <a:cs typeface="+mn-cs"/>
              </a:rPr>
              <a:t>training).</a:t>
            </a:r>
          </a:p>
          <a:p>
            <a:pPr lvl="1">
              <a:defRPr/>
            </a:pPr>
            <a:r>
              <a:rPr lang="en-IN" sz="1800" dirty="0" smtClean="0">
                <a:ea typeface="+mn-ea"/>
                <a:cs typeface="+mn-cs"/>
              </a:rPr>
              <a:t>Connection type:</a:t>
            </a:r>
            <a:r>
              <a:rPr lang="en-IN" sz="1800" b="1" dirty="0" smtClean="0">
                <a:ea typeface="+mn-ea"/>
                <a:cs typeface="+mn-cs"/>
              </a:rPr>
              <a:t> Standard</a:t>
            </a:r>
          </a:p>
          <a:p>
            <a:pPr lvl="1">
              <a:defRPr/>
            </a:pPr>
            <a:r>
              <a:rPr lang="en-IN" sz="1800" dirty="0" err="1" smtClean="0">
                <a:ea typeface="+mn-ea"/>
                <a:cs typeface="+mn-cs"/>
              </a:rPr>
              <a:t>Host:Port</a:t>
            </a:r>
            <a:r>
              <a:rPr lang="en-IN" sz="1800" b="1" dirty="0" smtClean="0">
                <a:ea typeface="+mn-ea"/>
                <a:cs typeface="+mn-cs"/>
              </a:rPr>
              <a:t> – localhost:8000 (default; configurable in </a:t>
            </a:r>
            <a:r>
              <a:rPr lang="en-IN" sz="1800" b="1" dirty="0" err="1" smtClean="0">
                <a:ea typeface="+mn-ea"/>
                <a:cs typeface="+mn-cs"/>
              </a:rPr>
              <a:t>local.properties</a:t>
            </a:r>
            <a:r>
              <a:rPr lang="en-IN" sz="1800" b="1" dirty="0" smtClean="0">
                <a:ea typeface="+mn-ea"/>
                <a:cs typeface="+mn-cs"/>
              </a:rPr>
              <a:t>)</a:t>
            </a:r>
          </a:p>
          <a:p>
            <a:pPr lvl="1">
              <a:defRPr/>
            </a:pPr>
            <a:r>
              <a:rPr lang="en-IN" sz="1800" dirty="0" smtClean="0"/>
              <a:t>Click on the Debug button. </a:t>
            </a:r>
          </a:p>
          <a:p>
            <a:pPr lvl="1">
              <a:defRPr/>
            </a:pPr>
            <a:r>
              <a:rPr lang="en-IN" sz="1800" dirty="0" smtClean="0"/>
              <a:t>Switch to the Debug perspective. </a:t>
            </a:r>
          </a:p>
          <a:p>
            <a:pPr lvl="1">
              <a:defRPr/>
            </a:pPr>
            <a:r>
              <a:rPr lang="en-IN" sz="1800" dirty="0" smtClean="0"/>
              <a:t>Open the file to be debugged (.java, .</a:t>
            </a:r>
            <a:r>
              <a:rPr lang="en-IN" sz="1800" dirty="0" err="1" smtClean="0"/>
              <a:t>jsp</a:t>
            </a:r>
            <a:r>
              <a:rPr lang="en-IN" sz="1800" dirty="0" smtClean="0"/>
              <a:t>).</a:t>
            </a:r>
          </a:p>
          <a:p>
            <a:pPr lvl="1">
              <a:defRPr/>
            </a:pPr>
            <a:r>
              <a:rPr lang="en-IN" sz="1800" dirty="0" smtClean="0"/>
              <a:t>Navigate to the line where you want to add a breakpoint.</a:t>
            </a:r>
          </a:p>
          <a:p>
            <a:pPr lvl="1">
              <a:defRPr/>
            </a:pPr>
            <a:r>
              <a:rPr lang="en-IN" sz="1800" dirty="0" smtClean="0"/>
              <a:t>Double-click on the gray border on the left hand side of the line numbers.</a:t>
            </a:r>
          </a:p>
          <a:p>
            <a:pPr lvl="1">
              <a:defRPr/>
            </a:pPr>
            <a:r>
              <a:rPr lang="en-IN" sz="1800" dirty="0" smtClean="0"/>
              <a:t>A breakpoint icon should appear.</a:t>
            </a:r>
          </a:p>
          <a:p>
            <a:pPr lvl="1">
              <a:defRPr/>
            </a:pPr>
            <a:r>
              <a:rPr lang="en-IN" sz="1800" dirty="0" smtClean="0"/>
              <a:t>If that icon has a small check if it is synchronized with the hybris </a:t>
            </a:r>
          </a:p>
          <a:p>
            <a:pPr lvl="1">
              <a:defRPr/>
            </a:pPr>
            <a:r>
              <a:rPr lang="en-IN" sz="1800" dirty="0" smtClean="0"/>
              <a:t>Server.</a:t>
            </a:r>
          </a:p>
          <a:p>
            <a:pPr lvl="1">
              <a:defRPr/>
            </a:pPr>
            <a:r>
              <a:rPr lang="en-IN" sz="1800" dirty="0" smtClean="0"/>
              <a:t>Eclipse will now stop at this line.</a:t>
            </a:r>
          </a:p>
          <a:p>
            <a:pPr lvl="1">
              <a:buFont typeface="Wingdings 2" pitchFamily="18" charset="2"/>
              <a:buNone/>
              <a:defRPr/>
            </a:pPr>
            <a:endParaRPr lang="en-IN" sz="1800" b="1" dirty="0" smtClean="0">
              <a:ea typeface="+mn-ea"/>
              <a:cs typeface="+mn-cs"/>
            </a:endParaRPr>
          </a:p>
          <a:p>
            <a:pPr lvl="1">
              <a:defRPr/>
            </a:pPr>
            <a:endParaRPr lang="en-IN" b="1" dirty="0" smtClean="0">
              <a:ea typeface="+mn-ea"/>
              <a:cs typeface="+mn-cs"/>
            </a:endParaRPr>
          </a:p>
          <a:p>
            <a:pPr lvl="1">
              <a:defRPr/>
            </a:pPr>
            <a:endParaRPr lang="en-IN" b="1" dirty="0" smtClean="0">
              <a:ea typeface="+mn-ea"/>
              <a:cs typeface="+mn-cs"/>
            </a:endParaRPr>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4EE19E5E-5591-48E7-B1FB-640A46FCE943}" type="slidenum">
              <a:rPr lang="en-US" altLang="en-US" sz="800" smtClean="0">
                <a:solidFill>
                  <a:srgbClr val="000000"/>
                </a:solidFill>
                <a:latin typeface="Verdana" pitchFamily="34" charset="0"/>
              </a:rPr>
              <a:pPr/>
              <a:t>37</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876829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p:txBody>
          <a:bodyPr/>
          <a:lstStyle/>
          <a:p>
            <a:pPr algn="ctr">
              <a:buFont typeface="Wingdings" pitchFamily="2" charset="2"/>
              <a:buNone/>
            </a:pPr>
            <a:endParaRPr lang="en-IN" altLang="en-US" smtClean="0"/>
          </a:p>
          <a:p>
            <a:pPr algn="ctr">
              <a:buFont typeface="Wingdings" pitchFamily="2" charset="2"/>
              <a:buNone/>
            </a:pPr>
            <a:endParaRPr lang="en-IN" altLang="en-US" smtClean="0"/>
          </a:p>
          <a:p>
            <a:pPr algn="ctr">
              <a:buFont typeface="Wingdings" pitchFamily="2" charset="2"/>
              <a:buNone/>
            </a:pPr>
            <a:endParaRPr lang="en-IN" altLang="en-US" smtClean="0"/>
          </a:p>
          <a:p>
            <a:pPr algn="ctr">
              <a:buFont typeface="Wingdings" pitchFamily="2" charset="2"/>
              <a:buNone/>
            </a:pPr>
            <a:r>
              <a:rPr lang="en-IN" altLang="en-US" sz="4800" i="1" smtClean="0"/>
              <a:t>Thank You</a:t>
            </a:r>
          </a:p>
        </p:txBody>
      </p:sp>
      <p:sp>
        <p:nvSpPr>
          <p:cNvPr id="4198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D6653B93-B579-4576-A6E0-1E86822EE1D1}" type="slidenum">
              <a:rPr lang="en-US" altLang="en-US" sz="800" smtClean="0">
                <a:solidFill>
                  <a:srgbClr val="000000"/>
                </a:solidFill>
                <a:latin typeface="Verdana" pitchFamily="34" charset="0"/>
              </a:rPr>
              <a:pPr/>
              <a:t>38</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72094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47800" y="206375"/>
            <a:ext cx="6819900" cy="708025"/>
          </a:xfrm>
        </p:spPr>
        <p:txBody>
          <a:bodyPr/>
          <a:lstStyle/>
          <a:p>
            <a:r>
              <a:rPr lang="en-US" altLang="en-US" sz="3600" smtClean="0"/>
              <a:t>Hybris Product Area</a:t>
            </a:r>
          </a:p>
        </p:txBody>
      </p:sp>
      <p:sp>
        <p:nvSpPr>
          <p:cNvPr id="7171" name="Content Placeholder 2"/>
          <p:cNvSpPr>
            <a:spLocks noGrp="1"/>
          </p:cNvSpPr>
          <p:nvPr>
            <p:ph idx="1"/>
          </p:nvPr>
        </p:nvSpPr>
        <p:spPr>
          <a:xfrm>
            <a:off x="304800" y="1371600"/>
            <a:ext cx="8686800" cy="4943475"/>
          </a:xfrm>
        </p:spPr>
        <p:txBody>
          <a:bodyPr/>
          <a:lstStyle/>
          <a:p>
            <a:pPr marL="0" indent="0">
              <a:buFont typeface="Wingdings" pitchFamily="2" charset="2"/>
              <a:buNone/>
            </a:pPr>
            <a:r>
              <a:rPr lang="en-US" altLang="en-US" smtClean="0"/>
              <a:t> </a:t>
            </a:r>
          </a:p>
        </p:txBody>
      </p:sp>
      <p:sp>
        <p:nvSpPr>
          <p:cNvPr id="71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E342E434-9AC1-49C2-8041-BCF08C769FB1}" type="slidenum">
              <a:rPr lang="en-US" altLang="en-US" sz="800" smtClean="0">
                <a:solidFill>
                  <a:srgbClr val="000000"/>
                </a:solidFill>
                <a:latin typeface="Verdana" pitchFamily="34" charset="0"/>
              </a:rPr>
              <a:pPr/>
              <a:t>4</a:t>
            </a:fld>
            <a:endParaRPr lang="en-US" altLang="en-US" sz="800" smtClean="0">
              <a:solidFill>
                <a:srgbClr val="000000"/>
              </a:solidFill>
              <a:latin typeface="Verdana" pitchFamily="34" charset="0"/>
            </a:endParaRPr>
          </a:p>
        </p:txBody>
      </p:sp>
      <p:pic>
        <p:nvPicPr>
          <p:cNvPr id="71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310063"/>
            <a:ext cx="1676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3" y="1447800"/>
            <a:ext cx="1676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7963" y="1447800"/>
            <a:ext cx="1290637"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7438" y="1447800"/>
            <a:ext cx="150336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5688" y="1382713"/>
            <a:ext cx="1377950"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8"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375" y="3221038"/>
            <a:ext cx="7715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79"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200400"/>
            <a:ext cx="752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8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3525" y="3124200"/>
            <a:ext cx="752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81"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27950" y="2846388"/>
            <a:ext cx="45085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82"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05800" y="2830513"/>
            <a:ext cx="4095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83"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16838" y="3406775"/>
            <a:ext cx="4746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184"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35963" y="3397250"/>
            <a:ext cx="347662"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185" name="TextBox 4"/>
          <p:cNvSpPr txBox="1">
            <a:spLocks noChangeArrowheads="1"/>
          </p:cNvSpPr>
          <p:nvPr/>
        </p:nvSpPr>
        <p:spPr bwMode="auto">
          <a:xfrm>
            <a:off x="352425" y="2500313"/>
            <a:ext cx="1120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r>
              <a:rPr lang="en-US" altLang="en-US" sz="1800">
                <a:solidFill>
                  <a:srgbClr val="1A1A70"/>
                </a:solidFill>
                <a:latin typeface="Arial" pitchFamily="34" charset="0"/>
              </a:rPr>
              <a:t>Platform</a:t>
            </a:r>
          </a:p>
        </p:txBody>
      </p:sp>
      <p:sp>
        <p:nvSpPr>
          <p:cNvPr id="7186" name="TextBox 5"/>
          <p:cNvSpPr txBox="1">
            <a:spLocks noChangeArrowheads="1"/>
          </p:cNvSpPr>
          <p:nvPr/>
        </p:nvSpPr>
        <p:spPr bwMode="auto">
          <a:xfrm>
            <a:off x="3027363" y="2603500"/>
            <a:ext cx="696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r>
              <a:rPr lang="en-US" altLang="en-US" sz="1800">
                <a:solidFill>
                  <a:srgbClr val="1A1A70"/>
                </a:solidFill>
                <a:latin typeface="Arial" pitchFamily="34" charset="0"/>
              </a:rPr>
              <a:t>PCM</a:t>
            </a:r>
          </a:p>
        </p:txBody>
      </p:sp>
      <p:sp>
        <p:nvSpPr>
          <p:cNvPr id="7187" name="TextBox 6"/>
          <p:cNvSpPr txBox="1">
            <a:spLocks noChangeArrowheads="1"/>
          </p:cNvSpPr>
          <p:nvPr/>
        </p:nvSpPr>
        <p:spPr bwMode="auto">
          <a:xfrm>
            <a:off x="5022850" y="2603500"/>
            <a:ext cx="1377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r>
              <a:rPr lang="en-US" altLang="en-US" sz="1800">
                <a:solidFill>
                  <a:srgbClr val="1A1A70"/>
                </a:solidFill>
                <a:latin typeface="Arial" pitchFamily="34" charset="0"/>
              </a:rPr>
              <a:t>Commerce</a:t>
            </a:r>
          </a:p>
        </p:txBody>
      </p:sp>
      <p:sp>
        <p:nvSpPr>
          <p:cNvPr id="7188" name="TextBox 7"/>
          <p:cNvSpPr txBox="1">
            <a:spLocks noChangeArrowheads="1"/>
          </p:cNvSpPr>
          <p:nvPr/>
        </p:nvSpPr>
        <p:spPr bwMode="auto">
          <a:xfrm>
            <a:off x="7620000" y="2416175"/>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r>
              <a:rPr lang="en-US" altLang="en-US" sz="1800">
                <a:solidFill>
                  <a:srgbClr val="1A1A70"/>
                </a:solidFill>
                <a:latin typeface="Arial" pitchFamily="34" charset="0"/>
              </a:rPr>
              <a:t>Channel</a:t>
            </a:r>
          </a:p>
        </p:txBody>
      </p:sp>
      <p:sp>
        <p:nvSpPr>
          <p:cNvPr id="7189" name="TextBox 8"/>
          <p:cNvSpPr txBox="1">
            <a:spLocks noChangeArrowheads="1"/>
          </p:cNvSpPr>
          <p:nvPr/>
        </p:nvSpPr>
        <p:spPr bwMode="auto">
          <a:xfrm>
            <a:off x="3784600" y="5726113"/>
            <a:ext cx="2222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r>
              <a:rPr lang="en-US" altLang="en-US" sz="1800">
                <a:solidFill>
                  <a:srgbClr val="1A1A70"/>
                </a:solidFill>
                <a:latin typeface="Arial" pitchFamily="34" charset="0"/>
              </a:rPr>
              <a:t>Multichannel Suite</a:t>
            </a:r>
          </a:p>
        </p:txBody>
      </p:sp>
    </p:spTree>
    <p:extLst>
      <p:ext uri="{BB962C8B-B14F-4D97-AF65-F5344CB8AC3E}">
        <p14:creationId xmlns:p14="http://schemas.microsoft.com/office/powerpoint/2010/main" val="760232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Hybris Platform</a:t>
            </a:r>
          </a:p>
        </p:txBody>
      </p:sp>
      <p:sp>
        <p:nvSpPr>
          <p:cNvPr id="8195" name="Content Placeholder 2"/>
          <p:cNvSpPr>
            <a:spLocks noGrp="1"/>
          </p:cNvSpPr>
          <p:nvPr>
            <p:ph idx="1"/>
          </p:nvPr>
        </p:nvSpPr>
        <p:spPr>
          <a:xfrm>
            <a:off x="228600" y="1371600"/>
            <a:ext cx="8686800" cy="4419600"/>
          </a:xfrm>
        </p:spPr>
        <p:txBody>
          <a:bodyPr/>
          <a:lstStyle/>
          <a:p>
            <a:pPr marL="0" indent="0">
              <a:buFont typeface="Wingdings" pitchFamily="2" charset="2"/>
              <a:buNone/>
              <a:defRPr/>
            </a:pPr>
            <a:r>
              <a:rPr lang="en-US" sz="1800" dirty="0" smtClean="0"/>
              <a:t>Hybris Platform consists of core functionality and other additional functionality built on it. </a:t>
            </a:r>
          </a:p>
          <a:p>
            <a:pPr marL="0" indent="0">
              <a:buFont typeface="Wingdings" pitchFamily="2" charset="2"/>
              <a:buNone/>
              <a:defRPr/>
            </a:pPr>
            <a:r>
              <a:rPr lang="en-US" sz="1800" dirty="0" smtClean="0"/>
              <a:t>It mainly consists of:</a:t>
            </a:r>
          </a:p>
          <a:p>
            <a:pPr>
              <a:defRPr/>
            </a:pPr>
            <a:r>
              <a:rPr lang="en-US" sz="1800" dirty="0" smtClean="0"/>
              <a:t>Set of </a:t>
            </a:r>
            <a:r>
              <a:rPr lang="en-US" sz="1800" dirty="0"/>
              <a:t>standard set of </a:t>
            </a:r>
            <a:r>
              <a:rPr lang="en-US" sz="1800" dirty="0" smtClean="0"/>
              <a:t>extensions, providing </a:t>
            </a:r>
            <a:r>
              <a:rPr lang="en-US" sz="1800" dirty="0"/>
              <a:t>main functionality</a:t>
            </a:r>
            <a:r>
              <a:rPr lang="en-US" sz="1800" dirty="0" smtClean="0"/>
              <a:t>.</a:t>
            </a:r>
          </a:p>
          <a:p>
            <a:pPr>
              <a:defRPr/>
            </a:pPr>
            <a:r>
              <a:rPr lang="en-US" sz="1800" dirty="0" smtClean="0"/>
              <a:t>Extension:</a:t>
            </a:r>
          </a:p>
          <a:p>
            <a:pPr lvl="1">
              <a:defRPr/>
            </a:pPr>
            <a:r>
              <a:rPr lang="en-US" sz="1800" dirty="0" smtClean="0"/>
              <a:t>Represents </a:t>
            </a:r>
            <a:r>
              <a:rPr lang="en-US" sz="1800" dirty="0"/>
              <a:t>the technical structure of </a:t>
            </a:r>
            <a:r>
              <a:rPr lang="en-US" sz="1800" dirty="0" smtClean="0"/>
              <a:t>a module</a:t>
            </a:r>
          </a:p>
          <a:p>
            <a:pPr lvl="1">
              <a:defRPr/>
            </a:pPr>
            <a:r>
              <a:rPr lang="en-US" sz="1800" dirty="0" smtClean="0"/>
              <a:t>Can </a:t>
            </a:r>
            <a:r>
              <a:rPr lang="en-US" sz="1800" dirty="0"/>
              <a:t>contain business logic, </a:t>
            </a:r>
            <a:r>
              <a:rPr lang="en-US" sz="1800" dirty="0" smtClean="0"/>
              <a:t>type definitions</a:t>
            </a:r>
            <a:r>
              <a:rPr lang="en-US" sz="1800" dirty="0"/>
              <a:t>, a web application, or other</a:t>
            </a:r>
            <a:endParaRPr lang="en-US" sz="1800" dirty="0" smtClean="0"/>
          </a:p>
          <a:p>
            <a:pPr>
              <a:defRPr/>
            </a:pPr>
            <a:r>
              <a:rPr lang="en-US" sz="1800" dirty="0"/>
              <a:t>Database and application server abstraction</a:t>
            </a:r>
          </a:p>
          <a:p>
            <a:pPr>
              <a:defRPr/>
            </a:pPr>
            <a:r>
              <a:rPr lang="en-US" sz="1800" dirty="0" smtClean="0"/>
              <a:t>Layer Configuration files.</a:t>
            </a:r>
          </a:p>
          <a:p>
            <a:pPr>
              <a:defRPr/>
            </a:pPr>
            <a:r>
              <a:rPr lang="en-US" sz="1800" dirty="0" smtClean="0"/>
              <a:t>Third party libraries.</a:t>
            </a:r>
          </a:p>
          <a:p>
            <a:pPr>
              <a:defRPr/>
            </a:pPr>
            <a:r>
              <a:rPr lang="en-US" sz="1800" dirty="0" smtClean="0"/>
              <a:t>Build framework.</a:t>
            </a:r>
          </a:p>
          <a:p>
            <a:pPr>
              <a:defRPr/>
            </a:pPr>
            <a:r>
              <a:rPr lang="en-US" sz="1800" dirty="0" smtClean="0"/>
              <a:t>Hybris Server.</a:t>
            </a:r>
          </a:p>
          <a:p>
            <a:pPr>
              <a:defRPr/>
            </a:pPr>
            <a:endParaRPr lang="en-US" dirty="0" smtClean="0"/>
          </a:p>
        </p:txBody>
      </p:sp>
      <p:sp>
        <p:nvSpPr>
          <p:cNvPr id="81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52585FE4-2759-41B2-865C-6E92599E59BF}" type="slidenum">
              <a:rPr lang="en-US" altLang="en-US" sz="800" smtClean="0">
                <a:solidFill>
                  <a:srgbClr val="000000"/>
                </a:solidFill>
                <a:latin typeface="Verdana" pitchFamily="34" charset="0"/>
              </a:rPr>
              <a:pPr/>
              <a:t>5</a:t>
            </a:fld>
            <a:endParaRPr lang="en-US" altLang="en-US" sz="800" smtClean="0">
              <a:solidFill>
                <a:srgbClr val="000000"/>
              </a:solidFill>
              <a:latin typeface="Verdana" pitchFamily="34" charset="0"/>
            </a:endParaRPr>
          </a:p>
        </p:txBody>
      </p:sp>
      <p:pic>
        <p:nvPicPr>
          <p:cNvPr id="819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267200"/>
            <a:ext cx="14478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723122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Hybris PCM</a:t>
            </a:r>
          </a:p>
        </p:txBody>
      </p:sp>
      <p:sp>
        <p:nvSpPr>
          <p:cNvPr id="9219" name="Content Placeholder 2"/>
          <p:cNvSpPr>
            <a:spLocks noGrp="1"/>
          </p:cNvSpPr>
          <p:nvPr>
            <p:ph idx="1"/>
          </p:nvPr>
        </p:nvSpPr>
        <p:spPr/>
        <p:txBody>
          <a:bodyPr/>
          <a:lstStyle/>
          <a:p>
            <a:r>
              <a:rPr lang="en-US" altLang="en-US" sz="1800" smtClean="0"/>
              <a:t>Hybris PCM (Product Content Management)is a robust Product Information Management [PIM] product.</a:t>
            </a:r>
          </a:p>
          <a:p>
            <a:r>
              <a:rPr lang="en-US" altLang="en-US" sz="1800" smtClean="0"/>
              <a:t>One source for all product data</a:t>
            </a:r>
          </a:p>
          <a:p>
            <a:r>
              <a:rPr lang="en-US" altLang="en-US" sz="1800" smtClean="0"/>
              <a:t>Intuitive, powerful browser-based user interface</a:t>
            </a:r>
          </a:p>
          <a:p>
            <a:r>
              <a:rPr lang="en-US" altLang="en-US" sz="1800" smtClean="0"/>
              <a:t>Synchronization with external systems</a:t>
            </a:r>
          </a:p>
          <a:p>
            <a:r>
              <a:rPr lang="en-US" altLang="en-US" sz="1800" smtClean="0"/>
              <a:t>Data exchange via standardized interfaces</a:t>
            </a:r>
          </a:p>
          <a:p>
            <a:r>
              <a:rPr lang="en-US" altLang="en-US" sz="1800" smtClean="0"/>
              <a:t>Product data publication into different catalogs</a:t>
            </a:r>
          </a:p>
          <a:p>
            <a:r>
              <a:rPr lang="en-US" altLang="en-US" sz="1800" smtClean="0"/>
              <a:t>Easy to define workflows</a:t>
            </a:r>
          </a:p>
          <a:p>
            <a:r>
              <a:rPr lang="en-US" altLang="en-US" sz="1800" smtClean="0"/>
              <a:t>(Multi-) Classification</a:t>
            </a:r>
          </a:p>
          <a:p>
            <a:r>
              <a:rPr lang="en-US" altLang="en-US" sz="1800" smtClean="0"/>
              <a:t>Import &amp; export of all kinds of data</a:t>
            </a:r>
          </a:p>
          <a:p>
            <a:r>
              <a:rPr lang="en-US" altLang="en-US" sz="1800" smtClean="0"/>
              <a:t>Media Asset Management</a:t>
            </a:r>
          </a:p>
          <a:p>
            <a:pPr lvl="1"/>
            <a:r>
              <a:rPr lang="en-US" altLang="en-US" sz="1800" smtClean="0"/>
              <a:t>Hybris Media Management</a:t>
            </a:r>
          </a:p>
          <a:p>
            <a:pPr lvl="1"/>
            <a:r>
              <a:rPr lang="en-US" altLang="en-US" sz="1800" smtClean="0"/>
              <a:t>Integration of Celum Imagine</a:t>
            </a:r>
          </a:p>
          <a:p>
            <a:endParaRPr lang="en-US" altLang="en-US" smtClean="0"/>
          </a:p>
        </p:txBody>
      </p:sp>
      <p:sp>
        <p:nvSpPr>
          <p:cNvPr id="92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2497AC06-3F00-431D-B192-C448FAFE8AF7}" type="slidenum">
              <a:rPr lang="en-US" altLang="en-US" sz="800" smtClean="0">
                <a:solidFill>
                  <a:srgbClr val="000000"/>
                </a:solidFill>
                <a:latin typeface="Verdana" pitchFamily="34" charset="0"/>
              </a:rPr>
              <a:pPr/>
              <a:t>6</a:t>
            </a:fld>
            <a:endParaRPr lang="en-US" altLang="en-US" sz="800" smtClean="0">
              <a:solidFill>
                <a:srgbClr val="000000"/>
              </a:solidFill>
              <a:latin typeface="Verdana" pitchFamily="34" charset="0"/>
            </a:endParaRPr>
          </a:p>
        </p:txBody>
      </p:sp>
      <p:pic>
        <p:nvPicPr>
          <p:cNvPr id="92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57425"/>
            <a:ext cx="10953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657600"/>
            <a:ext cx="2944813"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2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3763" y="1828800"/>
            <a:ext cx="1547812"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574746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Hybris PCM</a:t>
            </a:r>
          </a:p>
        </p:txBody>
      </p:sp>
      <p:sp>
        <p:nvSpPr>
          <p:cNvPr id="3" name="Content Placeholder 2"/>
          <p:cNvSpPr>
            <a:spLocks noGrp="1"/>
          </p:cNvSpPr>
          <p:nvPr>
            <p:ph idx="1"/>
          </p:nvPr>
        </p:nvSpPr>
        <p:spPr>
          <a:xfrm>
            <a:off x="228600" y="1219200"/>
            <a:ext cx="8686800" cy="5095875"/>
          </a:xfrm>
        </p:spPr>
        <p:txBody>
          <a:bodyPr/>
          <a:lstStyle/>
          <a:p>
            <a:pPr marL="0" indent="0">
              <a:buFont typeface="Wingdings" pitchFamily="2" charset="2"/>
              <a:buNone/>
              <a:defRPr/>
            </a:pPr>
            <a:r>
              <a:rPr lang="en-US" sz="1800" dirty="0" smtClean="0"/>
              <a:t>Product  Content Management </a:t>
            </a:r>
            <a:r>
              <a:rPr lang="en-US" sz="1800" dirty="0"/>
              <a:t>:</a:t>
            </a:r>
            <a:endParaRPr lang="en-US" sz="1800" dirty="0" smtClean="0"/>
          </a:p>
          <a:p>
            <a:pPr>
              <a:defRPr/>
            </a:pPr>
            <a:r>
              <a:rPr lang="en-US" sz="1800" dirty="0" smtClean="0"/>
              <a:t>One </a:t>
            </a:r>
            <a:r>
              <a:rPr lang="en-US" sz="1800" dirty="0"/>
              <a:t>source for all product data</a:t>
            </a:r>
          </a:p>
          <a:p>
            <a:pPr>
              <a:defRPr/>
            </a:pPr>
            <a:r>
              <a:rPr lang="en-US" sz="1800" dirty="0"/>
              <a:t> Intuitive, powerful browser-based </a:t>
            </a:r>
            <a:r>
              <a:rPr lang="en-US" sz="1800" dirty="0" smtClean="0"/>
              <a:t>user interface</a:t>
            </a:r>
            <a:endParaRPr lang="en-US" sz="1800" dirty="0"/>
          </a:p>
          <a:p>
            <a:pPr>
              <a:defRPr/>
            </a:pPr>
            <a:r>
              <a:rPr lang="en-US" sz="1800" dirty="0"/>
              <a:t> Synchronization with external systems</a:t>
            </a:r>
          </a:p>
          <a:p>
            <a:pPr>
              <a:defRPr/>
            </a:pPr>
            <a:r>
              <a:rPr lang="en-US" sz="1800" dirty="0"/>
              <a:t> Data exchange via </a:t>
            </a:r>
            <a:r>
              <a:rPr lang="en-US" sz="1800" dirty="0" smtClean="0"/>
              <a:t>standardized interfaces</a:t>
            </a:r>
            <a:endParaRPr lang="en-US" sz="1800" dirty="0"/>
          </a:p>
          <a:p>
            <a:pPr>
              <a:defRPr/>
            </a:pPr>
            <a:r>
              <a:rPr lang="en-US" sz="1800" dirty="0"/>
              <a:t> Product data publication into </a:t>
            </a:r>
            <a:r>
              <a:rPr lang="en-US" sz="1800" dirty="0" smtClean="0"/>
              <a:t>different catalogs</a:t>
            </a:r>
            <a:endParaRPr lang="en-US" sz="1800" dirty="0"/>
          </a:p>
          <a:p>
            <a:pPr>
              <a:defRPr/>
            </a:pPr>
            <a:r>
              <a:rPr lang="en-US" sz="1800" dirty="0"/>
              <a:t> Easy to define workflows</a:t>
            </a:r>
          </a:p>
          <a:p>
            <a:pPr>
              <a:defRPr/>
            </a:pPr>
            <a:r>
              <a:rPr lang="en-US" sz="1800" dirty="0"/>
              <a:t> (Multi-) Classification</a:t>
            </a:r>
          </a:p>
          <a:p>
            <a:pPr>
              <a:defRPr/>
            </a:pPr>
            <a:r>
              <a:rPr lang="en-US" sz="1800" dirty="0"/>
              <a:t> Import &amp; export of all kinds of data</a:t>
            </a:r>
          </a:p>
          <a:p>
            <a:pPr>
              <a:defRPr/>
            </a:pPr>
            <a:r>
              <a:rPr lang="en-US" sz="1800" dirty="0"/>
              <a:t> Media Asset Management</a:t>
            </a:r>
          </a:p>
          <a:p>
            <a:pPr>
              <a:defRPr/>
            </a:pPr>
            <a:r>
              <a:rPr lang="en-US" sz="1800" dirty="0"/>
              <a:t> </a:t>
            </a:r>
            <a:r>
              <a:rPr lang="en-US" sz="1800" dirty="0" err="1" smtClean="0"/>
              <a:t>Hybris</a:t>
            </a:r>
            <a:r>
              <a:rPr lang="en-US" sz="1800" dirty="0" smtClean="0"/>
              <a:t> </a:t>
            </a:r>
            <a:r>
              <a:rPr lang="en-US" sz="1800" dirty="0"/>
              <a:t>Media Management</a:t>
            </a:r>
          </a:p>
          <a:p>
            <a:pPr>
              <a:defRPr/>
            </a:pPr>
            <a:r>
              <a:rPr lang="en-US" sz="1800" dirty="0"/>
              <a:t> Integration of </a:t>
            </a:r>
            <a:r>
              <a:rPr lang="en-US" sz="1800" dirty="0" err="1"/>
              <a:t>Celum</a:t>
            </a:r>
            <a:r>
              <a:rPr lang="en-US" sz="1800" dirty="0"/>
              <a:t> Imagine</a:t>
            </a:r>
          </a:p>
        </p:txBody>
      </p:sp>
      <p:sp>
        <p:nvSpPr>
          <p:cNvPr id="102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094BAB6E-D148-4B0C-9176-463190BA7A0B}" type="slidenum">
              <a:rPr lang="en-US" altLang="en-US" sz="800" smtClean="0">
                <a:solidFill>
                  <a:srgbClr val="000000"/>
                </a:solidFill>
                <a:latin typeface="Verdana" pitchFamily="34" charset="0"/>
              </a:rPr>
              <a:pPr/>
              <a:t>7</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2009637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Hybris PCM</a:t>
            </a:r>
          </a:p>
        </p:txBody>
      </p:sp>
      <p:sp>
        <p:nvSpPr>
          <p:cNvPr id="3" name="Content Placeholder 2"/>
          <p:cNvSpPr>
            <a:spLocks noGrp="1"/>
          </p:cNvSpPr>
          <p:nvPr>
            <p:ph idx="1"/>
          </p:nvPr>
        </p:nvSpPr>
        <p:spPr/>
        <p:txBody>
          <a:bodyPr/>
          <a:lstStyle/>
          <a:p>
            <a:pPr algn="just">
              <a:defRPr/>
            </a:pPr>
            <a:r>
              <a:rPr lang="en-US" sz="1800" dirty="0" smtClean="0"/>
              <a:t>Product management performs an inter-disciplinary role in the e-commerce market. To develop and grow a company, you need to look at product selling from a multiple perspective approach. It is not only about data sources but also about how to be offline and online in the full sense of the </a:t>
            </a:r>
            <a:r>
              <a:rPr lang="en-US" sz="1800" dirty="0" err="1" smtClean="0"/>
              <a:t>omni</a:t>
            </a:r>
            <a:r>
              <a:rPr lang="en-US" sz="1800" dirty="0" smtClean="0"/>
              <a:t>-commerce word.</a:t>
            </a:r>
          </a:p>
          <a:p>
            <a:pPr marL="0" indent="0">
              <a:buFont typeface="Wingdings" pitchFamily="2" charset="2"/>
              <a:buNone/>
              <a:defRPr/>
            </a:pPr>
            <a:endParaRPr lang="en-US" sz="1800" dirty="0" smtClean="0"/>
          </a:p>
          <a:p>
            <a:pPr algn="just">
              <a:defRPr/>
            </a:pPr>
            <a:r>
              <a:rPr lang="en-US" sz="1800" dirty="0" smtClean="0"/>
              <a:t> In Hybris system, you can administer product information and attributes across channels which allow you to map all functionality together. The user-friendly GUI gives you an opportunity to easily catalog your products, maintain digital objects, language, or stockroom locations.</a:t>
            </a:r>
          </a:p>
          <a:p>
            <a:pPr>
              <a:defRPr/>
            </a:pPr>
            <a:endParaRPr lang="en-US" sz="1800" dirty="0" smtClean="0"/>
          </a:p>
          <a:p>
            <a:pPr algn="just">
              <a:defRPr/>
            </a:pPr>
            <a:r>
              <a:rPr lang="en-US" sz="1800" dirty="0" smtClean="0"/>
              <a:t>Hybris Product Content and Catalog Module, ensures you consistency, reliability, flexibility, and simplicity in information enablement and Structuring the content for products.</a:t>
            </a:r>
            <a:endParaRPr lang="en-US" sz="1800" dirty="0"/>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214FB2C5-88A2-4222-AB90-558B20C8C637}" type="slidenum">
              <a:rPr lang="en-US" altLang="en-US" sz="800" smtClean="0">
                <a:solidFill>
                  <a:srgbClr val="000000"/>
                </a:solidFill>
                <a:latin typeface="Verdana" pitchFamily="34" charset="0"/>
              </a:rPr>
              <a:pPr/>
              <a:t>8</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140714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Hybris Commerce</a:t>
            </a:r>
          </a:p>
        </p:txBody>
      </p:sp>
      <p:sp>
        <p:nvSpPr>
          <p:cNvPr id="3" name="Content Placeholder 2"/>
          <p:cNvSpPr>
            <a:spLocks noGrp="1"/>
          </p:cNvSpPr>
          <p:nvPr>
            <p:ph idx="1"/>
          </p:nvPr>
        </p:nvSpPr>
        <p:spPr/>
        <p:txBody>
          <a:bodyPr/>
          <a:lstStyle/>
          <a:p>
            <a:pPr marL="0" indent="0" algn="just">
              <a:buFont typeface="Wingdings" pitchFamily="2" charset="2"/>
              <a:buNone/>
              <a:defRPr/>
            </a:pPr>
            <a:r>
              <a:rPr lang="en-US" sz="1800" dirty="0" smtClean="0"/>
              <a:t>Hybris e-Commerce solutions to support every step of the e-Commerce process, from marketing and merchandising, to sales transactions and service. The </a:t>
            </a:r>
            <a:r>
              <a:rPr lang="en-US" sz="1800" dirty="0"/>
              <a:t>H</a:t>
            </a:r>
            <a:r>
              <a:rPr lang="en-US" sz="1800" dirty="0" smtClean="0"/>
              <a:t>ybris Commerce Suite enables organizations to manage multiple sales and communications channels on a single platform.</a:t>
            </a:r>
          </a:p>
          <a:p>
            <a:pPr marL="0" indent="0">
              <a:buFont typeface="Wingdings" pitchFamily="2" charset="2"/>
              <a:buNone/>
              <a:defRPr/>
            </a:pPr>
            <a:endParaRPr lang="en-US" sz="1800" dirty="0" smtClean="0"/>
          </a:p>
          <a:p>
            <a:pPr algn="just">
              <a:defRPr/>
            </a:pPr>
            <a:r>
              <a:rPr lang="en-US" sz="1800" dirty="0" smtClean="0"/>
              <a:t>It provides everything you need to deliver the ultimate multichannel experience that is both global and highly personalized to customers, prospects, suppliers, and partners — ensuring that they are always able to engage with you, and vice versa, wherever they sit and via whatever medium they choose. Most importantly, the hybris Commerce Suite guarantees a consistent customer experience, giving you the confidence that every customer and partner transaction is positive and profitable.</a:t>
            </a:r>
          </a:p>
          <a:p>
            <a:pPr>
              <a:defRPr/>
            </a:pPr>
            <a:endParaRPr lang="en-US" dirty="0"/>
          </a:p>
        </p:txBody>
      </p:sp>
      <p:sp>
        <p:nvSpPr>
          <p:cNvPr id="122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Cambria" pitchFamily="18" charset="0"/>
              </a:defRPr>
            </a:lvl1pPr>
            <a:lvl2pPr marL="742950" indent="-285750">
              <a:defRPr sz="2000">
                <a:solidFill>
                  <a:schemeClr val="tx1"/>
                </a:solidFill>
                <a:latin typeface="Cambria" pitchFamily="18" charset="0"/>
              </a:defRPr>
            </a:lvl2pPr>
            <a:lvl3pPr>
              <a:defRPr sz="2400">
                <a:solidFill>
                  <a:schemeClr val="tx1"/>
                </a:solidFill>
                <a:latin typeface="Cambria" pitchFamily="18" charset="0"/>
              </a:defRPr>
            </a:lvl3pPr>
            <a:lvl4pPr>
              <a:defRPr sz="1600">
                <a:solidFill>
                  <a:schemeClr val="tx1"/>
                </a:solidFill>
                <a:latin typeface="Cambria" pitchFamily="18" charset="0"/>
              </a:defRPr>
            </a:lvl4pPr>
            <a:lvl5pPr>
              <a:defRPr sz="1600">
                <a:solidFill>
                  <a:schemeClr val="tx1"/>
                </a:solidFill>
                <a:latin typeface="Cambria" pitchFamily="18" charset="0"/>
              </a:defRPr>
            </a:lvl5pPr>
            <a:lvl6pPr eaLnBrk="0" hangingPunct="0">
              <a:defRPr sz="1600">
                <a:solidFill>
                  <a:schemeClr val="tx1"/>
                </a:solidFill>
                <a:latin typeface="Cambria" pitchFamily="18" charset="0"/>
              </a:defRPr>
            </a:lvl6pPr>
            <a:lvl7pPr eaLnBrk="0" hangingPunct="0">
              <a:defRPr sz="1600">
                <a:solidFill>
                  <a:schemeClr val="tx1"/>
                </a:solidFill>
                <a:latin typeface="Cambria" pitchFamily="18" charset="0"/>
              </a:defRPr>
            </a:lvl7pPr>
            <a:lvl8pPr eaLnBrk="0" hangingPunct="0">
              <a:defRPr sz="1600">
                <a:solidFill>
                  <a:schemeClr val="tx1"/>
                </a:solidFill>
                <a:latin typeface="Cambria" pitchFamily="18" charset="0"/>
              </a:defRPr>
            </a:lvl8pPr>
            <a:lvl9pPr eaLnBrk="0" hangingPunct="0">
              <a:defRPr sz="1600">
                <a:solidFill>
                  <a:schemeClr val="tx1"/>
                </a:solidFill>
                <a:latin typeface="Cambria" pitchFamily="18" charset="0"/>
              </a:defRPr>
            </a:lvl9pPr>
          </a:lstStyle>
          <a:p>
            <a:fld id="{4A4CC5E2-BBC4-41D6-87D9-E4C0CD3DE503}" type="slidenum">
              <a:rPr lang="en-US" altLang="en-US" sz="800" smtClean="0">
                <a:solidFill>
                  <a:srgbClr val="000000"/>
                </a:solidFill>
                <a:latin typeface="Verdana" pitchFamily="34" charset="0"/>
              </a:rPr>
              <a:pPr/>
              <a:t>9</a:t>
            </a:fld>
            <a:endParaRPr lang="en-US" altLang="en-US" sz="800" smtClean="0">
              <a:solidFill>
                <a:srgbClr val="000000"/>
              </a:solidFill>
              <a:latin typeface="Verdana" pitchFamily="34" charset="0"/>
            </a:endParaRPr>
          </a:p>
        </p:txBody>
      </p:sp>
    </p:spTree>
    <p:extLst>
      <p:ext uri="{BB962C8B-B14F-4D97-AF65-F5344CB8AC3E}">
        <p14:creationId xmlns:p14="http://schemas.microsoft.com/office/powerpoint/2010/main" val="27394948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FD06CF6DEBA94695C8BA990B3FF368" ma:contentTypeVersion="0" ma:contentTypeDescription="Create a new document." ma:contentTypeScope="" ma:versionID="97cfe1b8b7cf3f63a0bedb077cf8335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F1291E-347A-45FA-AAC3-4243C26470ED}"/>
</file>

<file path=customXml/itemProps2.xml><?xml version="1.0" encoding="utf-8"?>
<ds:datastoreItem xmlns:ds="http://schemas.openxmlformats.org/officeDocument/2006/customXml" ds:itemID="{A3B30F96-ECEA-4926-9B4D-40E05892FF0E}"/>
</file>

<file path=customXml/itemProps3.xml><?xml version="1.0" encoding="utf-8"?>
<ds:datastoreItem xmlns:ds="http://schemas.openxmlformats.org/officeDocument/2006/customXml" ds:itemID="{CF649E9C-32AF-4040-9021-E45EC4C1AF92}"/>
</file>

<file path=docProps/app.xml><?xml version="1.0" encoding="utf-8"?>
<Properties xmlns="http://schemas.openxmlformats.org/officeDocument/2006/extended-properties" xmlns:vt="http://schemas.openxmlformats.org/officeDocument/2006/docPropsVTypes">
  <TotalTime>3</TotalTime>
  <Words>2417</Words>
  <Application>Microsoft Office PowerPoint</Application>
  <PresentationFormat>On-screen Show (4:3)</PresentationFormat>
  <Paragraphs>382</Paragraphs>
  <Slides>38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Office Theme</vt:lpstr>
      <vt:lpstr>Document</vt:lpstr>
      <vt:lpstr>PowerPoint Presentation</vt:lpstr>
      <vt:lpstr>Agenda</vt:lpstr>
      <vt:lpstr>Hybris Concept</vt:lpstr>
      <vt:lpstr>Hybris Product Area</vt:lpstr>
      <vt:lpstr>Hybris Platform</vt:lpstr>
      <vt:lpstr>Hybris PCM</vt:lpstr>
      <vt:lpstr>Hybris PCM</vt:lpstr>
      <vt:lpstr>Hybris PCM</vt:lpstr>
      <vt:lpstr>Hybris Commerce</vt:lpstr>
      <vt:lpstr>Hybris B2C Commerce</vt:lpstr>
      <vt:lpstr>Hybris B2B Commerce</vt:lpstr>
      <vt:lpstr>Hybris Channel</vt:lpstr>
      <vt:lpstr>Hybris Online Channels</vt:lpstr>
      <vt:lpstr>Hybris Online Channels</vt:lpstr>
      <vt:lpstr>Hybris Offline Channels</vt:lpstr>
      <vt:lpstr>Hybris Server</vt:lpstr>
      <vt:lpstr>Advantages of Hybris Server</vt:lpstr>
      <vt:lpstr>HYBRIS BASIC ARCHITECTURE</vt:lpstr>
      <vt:lpstr>Hybris Multichannel Suite installation</vt:lpstr>
      <vt:lpstr>Overview of the Architectural layers</vt:lpstr>
      <vt:lpstr>Modes of Operation of Hybris</vt:lpstr>
      <vt:lpstr>Ant Build Targets</vt:lpstr>
      <vt:lpstr>Installing the Hybris Commerce Suite</vt:lpstr>
      <vt:lpstr>Installing the Hybris Commerce Suite</vt:lpstr>
      <vt:lpstr>Installing the Hybris Commerce Suite</vt:lpstr>
      <vt:lpstr>Installing the Hybris Commerce Suite</vt:lpstr>
      <vt:lpstr>hac – hybris Administration Console</vt:lpstr>
      <vt:lpstr>Initialization and Update </vt:lpstr>
      <vt:lpstr>Essential Data vs. Project Data </vt:lpstr>
      <vt:lpstr>Extension Concept</vt:lpstr>
      <vt:lpstr>Extension Dependency Management</vt:lpstr>
      <vt:lpstr>Structure of an Extension</vt:lpstr>
      <vt:lpstr>How to Create a New Extension</vt:lpstr>
      <vt:lpstr>Eclipse Integration</vt:lpstr>
      <vt:lpstr>Importing the hybris Suite as an Eclipse Project</vt:lpstr>
      <vt:lpstr>Importing the hybris Suite as an Eclipse Project </vt:lpstr>
      <vt:lpstr>Debugging with Eclipse IDE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cp:revision>
  <dcterms:created xsi:type="dcterms:W3CDTF">2015-07-10T12:23:14Z</dcterms:created>
  <dcterms:modified xsi:type="dcterms:W3CDTF">2015-08-21T06:56:37Z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0x010100AEFD06CF6DEBA94695C8BA990B3FF368</vt:lpwstr>
  </property>
</Properties>
</file>