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10"/>
  </p:notesMasterIdLst>
  <p:sldIdLst>
    <p:sldId id="972" r:id="rId5"/>
    <p:sldId id="991" r:id="rId6"/>
    <p:sldId id="1002" r:id="rId7"/>
    <p:sldId id="994" r:id="rId8"/>
    <p:sldId id="981" r:id="rId9"/>
  </p:sldIdLst>
  <p:sldSz cx="9144000" cy="6858000" type="screen4x3"/>
  <p:notesSz cx="6858000" cy="9144000"/>
  <p:defaultTextStyle>
    <a:defPPr>
      <a:defRPr lang="en-US"/>
    </a:defPPr>
    <a:lvl1pPr algn="ctr" rtl="0" eaLnBrk="0" fontAlgn="base" hangingPunct="0">
      <a:spcBef>
        <a:spcPct val="0"/>
      </a:spcBef>
      <a:spcAft>
        <a:spcPct val="0"/>
      </a:spcAft>
      <a:defRPr sz="3000"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3000"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3000"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3000"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3000" b="1" kern="1200">
        <a:solidFill>
          <a:schemeClr val="tx1"/>
        </a:solidFill>
        <a:latin typeface="Verdana" pitchFamily="34" charset="0"/>
        <a:ea typeface="+mn-ea"/>
        <a:cs typeface="+mn-cs"/>
      </a:defRPr>
    </a:lvl5pPr>
    <a:lvl6pPr marL="2286000" algn="l" defTabSz="914400" rtl="0" eaLnBrk="1" latinLnBrk="0" hangingPunct="1">
      <a:defRPr sz="3000" b="1" kern="1200">
        <a:solidFill>
          <a:schemeClr val="tx1"/>
        </a:solidFill>
        <a:latin typeface="Verdana" pitchFamily="34" charset="0"/>
        <a:ea typeface="+mn-ea"/>
        <a:cs typeface="+mn-cs"/>
      </a:defRPr>
    </a:lvl6pPr>
    <a:lvl7pPr marL="2743200" algn="l" defTabSz="914400" rtl="0" eaLnBrk="1" latinLnBrk="0" hangingPunct="1">
      <a:defRPr sz="3000" b="1" kern="1200">
        <a:solidFill>
          <a:schemeClr val="tx1"/>
        </a:solidFill>
        <a:latin typeface="Verdana" pitchFamily="34" charset="0"/>
        <a:ea typeface="+mn-ea"/>
        <a:cs typeface="+mn-cs"/>
      </a:defRPr>
    </a:lvl7pPr>
    <a:lvl8pPr marL="3200400" algn="l" defTabSz="914400" rtl="0" eaLnBrk="1" latinLnBrk="0" hangingPunct="1">
      <a:defRPr sz="3000" b="1" kern="1200">
        <a:solidFill>
          <a:schemeClr val="tx1"/>
        </a:solidFill>
        <a:latin typeface="Verdana" pitchFamily="34" charset="0"/>
        <a:ea typeface="+mn-ea"/>
        <a:cs typeface="+mn-cs"/>
      </a:defRPr>
    </a:lvl8pPr>
    <a:lvl9pPr marL="3657600" algn="l" defTabSz="914400" rtl="0" eaLnBrk="1" latinLnBrk="0" hangingPunct="1">
      <a:defRPr sz="3000"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52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F37"/>
    <a:srgbClr val="FFCC29"/>
    <a:srgbClr val="FFC91D"/>
    <a:srgbClr val="FFE593"/>
    <a:srgbClr val="FFF7EF"/>
    <a:srgbClr val="660033"/>
    <a:srgbClr val="F3F9FA"/>
    <a:srgbClr val="F8FAF4"/>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77" autoAdjust="0"/>
    <p:restoredTop sz="83718" autoAdjust="0"/>
  </p:normalViewPr>
  <p:slideViewPr>
    <p:cSldViewPr snapToGrid="0">
      <p:cViewPr varScale="1">
        <p:scale>
          <a:sx n="74" d="100"/>
          <a:sy n="74" d="100"/>
        </p:scale>
        <p:origin x="1398" y="264"/>
      </p:cViewPr>
      <p:guideLst>
        <p:guide orient="horz" pos="25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140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latin typeface="Times"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latin typeface="Times"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pitchFamily="18" charset="0"/>
              </a:defRPr>
            </a:lvl1pPr>
          </a:lstStyle>
          <a:p>
            <a:pPr>
              <a:defRPr/>
            </a:pPr>
            <a:fld id="{DDA4C005-FB64-451D-9083-DC7E8DA40572}" type="slidenum">
              <a:rPr lang="en-US"/>
              <a:pPr>
                <a:defRPr/>
              </a:pPr>
              <a:t>‹#›</a:t>
            </a:fld>
            <a:endParaRPr lang="en-US"/>
          </a:p>
        </p:txBody>
      </p:sp>
    </p:spTree>
    <p:extLst>
      <p:ext uri="{BB962C8B-B14F-4D97-AF65-F5344CB8AC3E}">
        <p14:creationId xmlns:p14="http://schemas.microsoft.com/office/powerpoint/2010/main" val="2347058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A4C005-FB64-451D-9083-DC7E8DA40572}" type="slidenum">
              <a:rPr lang="en-US" smtClean="0"/>
              <a:pPr>
                <a:defRPr/>
              </a:pPr>
              <a:t>1</a:t>
            </a:fld>
            <a:endParaRPr lang="en-US"/>
          </a:p>
        </p:txBody>
      </p:sp>
    </p:spTree>
    <p:extLst>
      <p:ext uri="{BB962C8B-B14F-4D97-AF65-F5344CB8AC3E}">
        <p14:creationId xmlns:p14="http://schemas.microsoft.com/office/powerpoint/2010/main" val="9935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95727DA-8F31-46F3-9816-183E7626E35C}" type="slidenum">
              <a:rPr lang="en-US"/>
              <a:pPr/>
              <a:t>5</a:t>
            </a:fld>
            <a:endParaRPr lang="en-US"/>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xfrm>
            <a:off x="912813" y="4344988"/>
            <a:ext cx="5032375" cy="4113212"/>
          </a:xfrm>
          <a:noFill/>
          <a:ln/>
        </p:spPr>
        <p:txBody>
          <a:bodyPr/>
          <a:lstStyle/>
          <a:p>
            <a:pPr eaLnBrk="1" hangingPunct="1"/>
            <a:endParaRPr lang="en-US" smtClean="0"/>
          </a:p>
        </p:txBody>
      </p:sp>
    </p:spTree>
    <p:extLst>
      <p:ext uri="{BB962C8B-B14F-4D97-AF65-F5344CB8AC3E}">
        <p14:creationId xmlns:p14="http://schemas.microsoft.com/office/powerpoint/2010/main" val="1933402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914400" y="5838825"/>
            <a:ext cx="82296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4" name="Line 3"/>
          <p:cNvSpPr>
            <a:spLocks noChangeShapeType="1"/>
          </p:cNvSpPr>
          <p:nvPr/>
        </p:nvSpPr>
        <p:spPr bwMode="auto">
          <a:xfrm>
            <a:off x="914400" y="2025650"/>
            <a:ext cx="0" cy="38100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5" name="Rectangle 5"/>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algn="l">
              <a:defRPr/>
            </a:pPr>
            <a:endParaRPr lang="en-US" sz="2400" b="0">
              <a:latin typeface="Times" pitchFamily="18" charset="0"/>
            </a:endParaRPr>
          </a:p>
        </p:txBody>
      </p:sp>
      <p:sp>
        <p:nvSpPr>
          <p:cNvPr id="6" name="Rectangle 6"/>
          <p:cNvSpPr>
            <a:spLocks noChangeArrowheads="1"/>
          </p:cNvSpPr>
          <p:nvPr/>
        </p:nvSpPr>
        <p:spPr bwMode="auto">
          <a:xfrm>
            <a:off x="8915400" y="1905000"/>
            <a:ext cx="228600" cy="2209800"/>
          </a:xfrm>
          <a:prstGeom prst="rect">
            <a:avLst/>
          </a:prstGeom>
          <a:solidFill>
            <a:srgbClr val="2D9F01"/>
          </a:solidFill>
          <a:ln w="9525">
            <a:noFill/>
            <a:miter lim="800000"/>
            <a:headEnd/>
            <a:tailEnd/>
          </a:ln>
          <a:effectLst/>
        </p:spPr>
        <p:txBody>
          <a:bodyPr wrap="none" anchor="ctr"/>
          <a:lstStyle/>
          <a:p>
            <a:pPr>
              <a:defRPr/>
            </a:pPr>
            <a:endParaRPr lang="en-US"/>
          </a:p>
        </p:txBody>
      </p:sp>
      <p:sp>
        <p:nvSpPr>
          <p:cNvPr id="7" name="Rectangle 7"/>
          <p:cNvSpPr>
            <a:spLocks noChangeArrowheads="1"/>
          </p:cNvSpPr>
          <p:nvPr/>
        </p:nvSpPr>
        <p:spPr bwMode="auto">
          <a:xfrm>
            <a:off x="0" y="1905000"/>
            <a:ext cx="6096000" cy="2209800"/>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8" name="Rectangle 8"/>
          <p:cNvSpPr>
            <a:spLocks noChangeArrowheads="1"/>
          </p:cNvSpPr>
          <p:nvPr/>
        </p:nvSpPr>
        <p:spPr bwMode="auto">
          <a:xfrm>
            <a:off x="806450" y="6324600"/>
            <a:ext cx="7131050" cy="228600"/>
          </a:xfrm>
          <a:prstGeom prst="rect">
            <a:avLst/>
          </a:prstGeom>
          <a:noFill/>
          <a:ln w="9525">
            <a:noFill/>
            <a:miter lim="800000"/>
            <a:headEnd/>
            <a:tailEnd/>
          </a:ln>
          <a:effectLst/>
        </p:spPr>
        <p:txBody>
          <a:bodyPr/>
          <a:lstStyle/>
          <a:p>
            <a:pPr algn="l">
              <a:defRPr/>
            </a:pPr>
            <a:r>
              <a:rPr lang="en-US" sz="700" b="0">
                <a:solidFill>
                  <a:srgbClr val="505050"/>
                </a:solidFill>
              </a:rPr>
              <a:t>© 2009, Cognizant Technology Solutions. All Rights Reserved.</a:t>
            </a:r>
          </a:p>
          <a:p>
            <a:pPr algn="l">
              <a:defRPr/>
            </a:pPr>
            <a:r>
              <a:rPr lang="en-US" sz="700" b="0">
                <a:solidFill>
                  <a:srgbClr val="505050"/>
                </a:solidFill>
              </a:rPr>
              <a:t> The information contained herein is subject to change without notice.</a:t>
            </a:r>
            <a:endParaRPr lang="en-US" sz="800" b="0">
              <a:solidFill>
                <a:srgbClr val="505050"/>
              </a:solidFill>
            </a:endParaRPr>
          </a:p>
        </p:txBody>
      </p:sp>
      <p:pic>
        <p:nvPicPr>
          <p:cNvPr id="9" name="Picture 9" descr="Cognizant_tag"/>
          <p:cNvPicPr>
            <a:picLocks noChangeAspect="1" noChangeArrowheads="1"/>
          </p:cNvPicPr>
          <p:nvPr/>
        </p:nvPicPr>
        <p:blipFill>
          <a:blip r:embed="rId2" cstate="print"/>
          <a:srcRect/>
          <a:stretch>
            <a:fillRect/>
          </a:stretch>
        </p:blipFill>
        <p:spPr bwMode="auto">
          <a:xfrm>
            <a:off x="611188" y="695325"/>
            <a:ext cx="3816350" cy="717550"/>
          </a:xfrm>
          <a:prstGeom prst="rect">
            <a:avLst/>
          </a:prstGeom>
          <a:noFill/>
          <a:ln w="9525">
            <a:noFill/>
            <a:miter lim="800000"/>
            <a:headEnd/>
            <a:tailEnd/>
          </a:ln>
        </p:spPr>
      </p:pic>
      <p:sp>
        <p:nvSpPr>
          <p:cNvPr id="203780" name="Rectangle 4"/>
          <p:cNvSpPr>
            <a:spLocks noGrp="1" noChangeArrowheads="1"/>
          </p:cNvSpPr>
          <p:nvPr>
            <p:ph type="ctrTitle"/>
          </p:nvPr>
        </p:nvSpPr>
        <p:spPr>
          <a:xfrm>
            <a:off x="990600" y="2286000"/>
            <a:ext cx="3810000" cy="1066800"/>
          </a:xfrm>
        </p:spPr>
        <p:txBody>
          <a:bodyPr/>
          <a:lstStyle>
            <a:lvl1pPr>
              <a:defRPr>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A3A566D-E17D-4689-B2C6-25C3F5E827FB}"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49250"/>
            <a:ext cx="1971675" cy="5746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9913" y="349250"/>
            <a:ext cx="5764212" cy="574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3A114FB-C203-40CD-9B15-F5C3036B3632}"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69913" y="349250"/>
            <a:ext cx="7467600"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338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338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F1B9A65-25AF-4134-B332-7CE9A015B6CC}" type="slidenum">
              <a:rPr lang="en-US"/>
              <a:pPr>
                <a:defRPr/>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9913" y="349250"/>
            <a:ext cx="7467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653C077-C1BF-40F3-87EC-6B5623A01817}"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a:t>
            </a:r>
            <a:r>
              <a:rPr lang="en-US" dirty="0" smtClean="0"/>
              <a:t>2009, </a:t>
            </a:r>
            <a:r>
              <a:rPr lang="en-US" dirty="0"/>
              <a:t>Cognizant Technology Solutions.                                             Confidential</a:t>
            </a:r>
            <a:r>
              <a:rPr lang="en-US" sz="900" dirty="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7B8BE47-B1E4-4F8B-8D84-2BA12A08DAD9}"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DBF42EAE-A758-474F-ADF7-1178497E867F}" type="slidenum">
              <a:rPr lang="en-US"/>
              <a:pPr>
                <a:defRPr/>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1469B13F-5DBD-4547-B10C-B74DE7FD870E}"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CEA31D9-C597-4FB7-A5FE-C0D3FC898EED}" type="slidenum">
              <a:rPr lang="en-US"/>
              <a:pPr>
                <a:defRPr/>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D6A33B46-DF23-497A-BAF8-2EA434CEE62C}" type="slidenum">
              <a:rPr lang="en-US"/>
              <a:pPr>
                <a:defRPr/>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2F51D49-22ED-4C42-9710-9A244C2B9E7E}" type="slidenum">
              <a:rPr lang="en-US"/>
              <a:pPr>
                <a:defRPr/>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4913334-141F-4B1A-9815-18E9B565EF86}"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B29CAEA-F206-4783-9279-B7D738E6944C}" type="slidenum">
              <a:rPr lang="en-US"/>
              <a:pPr>
                <a:defRPr/>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2009, Cognizant Technology Solutions.                                             Confidential</a:t>
            </a:r>
            <a:r>
              <a:rPr lang="en-US" sz="90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69913" y="349250"/>
            <a:ext cx="7467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2756" name="Rectangle 4"/>
          <p:cNvSpPr>
            <a:spLocks noGrp="1" noChangeArrowheads="1"/>
          </p:cNvSpPr>
          <p:nvPr>
            <p:ph type="sldNum" sz="quarter" idx="4"/>
          </p:nvPr>
        </p:nvSpPr>
        <p:spPr bwMode="auto">
          <a:xfrm>
            <a:off x="8743950" y="6578600"/>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b="0" smtClean="0">
                <a:solidFill>
                  <a:srgbClr val="DF7A1C"/>
                </a:solidFill>
              </a:defRPr>
            </a:lvl1pPr>
          </a:lstStyle>
          <a:p>
            <a:pPr>
              <a:defRPr/>
            </a:pPr>
            <a:fld id="{2AC27A6A-9A45-45C6-B312-5730CBA33AFF}" type="slidenum">
              <a:rPr lang="en-US"/>
              <a:pPr>
                <a:defRPr/>
              </a:pPr>
              <a:t>‹#›</a:t>
            </a:fld>
            <a:endParaRPr lang="en-US"/>
          </a:p>
        </p:txBody>
      </p:sp>
      <p:sp>
        <p:nvSpPr>
          <p:cNvPr id="202757" name="Line 5"/>
          <p:cNvSpPr>
            <a:spLocks noChangeShapeType="1"/>
          </p:cNvSpPr>
          <p:nvPr/>
        </p:nvSpPr>
        <p:spPr bwMode="auto">
          <a:xfrm flipV="1">
            <a:off x="8699500" y="6508750"/>
            <a:ext cx="0" cy="349250"/>
          </a:xfrm>
          <a:prstGeom prst="line">
            <a:avLst/>
          </a:prstGeom>
          <a:noFill/>
          <a:ln w="12700">
            <a:solidFill>
              <a:srgbClr val="3188B4"/>
            </a:solidFill>
            <a:round/>
            <a:headEnd/>
            <a:tailEnd/>
          </a:ln>
          <a:effectLst/>
        </p:spPr>
        <p:txBody>
          <a:bodyPr wrap="none" anchor="ctr"/>
          <a:lstStyle/>
          <a:p>
            <a:pPr>
              <a:defRPr/>
            </a:pPr>
            <a:endParaRPr lang="en-US"/>
          </a:p>
        </p:txBody>
      </p:sp>
      <p:sp>
        <p:nvSpPr>
          <p:cNvPr id="202758" name="Rectangle 6"/>
          <p:cNvSpPr>
            <a:spLocks noChangeArrowheads="1"/>
          </p:cNvSpPr>
          <p:nvPr/>
        </p:nvSpPr>
        <p:spPr bwMode="auto">
          <a:xfrm>
            <a:off x="2320925" y="-760413"/>
            <a:ext cx="184150" cy="457200"/>
          </a:xfrm>
          <a:prstGeom prst="rect">
            <a:avLst/>
          </a:prstGeom>
          <a:noFill/>
          <a:ln w="9525">
            <a:noFill/>
            <a:miter lim="800000"/>
            <a:headEnd/>
            <a:tailEnd/>
          </a:ln>
          <a:effectLst/>
        </p:spPr>
        <p:txBody>
          <a:bodyPr wrap="none">
            <a:spAutoFit/>
          </a:bodyPr>
          <a:lstStyle/>
          <a:p>
            <a:pPr algn="l">
              <a:defRPr/>
            </a:pPr>
            <a:endParaRPr lang="en-US" sz="2400" b="0">
              <a:latin typeface="Times" pitchFamily="18" charset="0"/>
            </a:endParaRPr>
          </a:p>
        </p:txBody>
      </p:sp>
      <p:sp>
        <p:nvSpPr>
          <p:cNvPr id="202759" name="Line 7"/>
          <p:cNvSpPr>
            <a:spLocks noChangeShapeType="1"/>
          </p:cNvSpPr>
          <p:nvPr/>
        </p:nvSpPr>
        <p:spPr bwMode="auto">
          <a:xfrm>
            <a:off x="481013" y="1038225"/>
            <a:ext cx="8534400" cy="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202760" name="Line 8"/>
          <p:cNvSpPr>
            <a:spLocks noChangeShapeType="1"/>
          </p:cNvSpPr>
          <p:nvPr/>
        </p:nvSpPr>
        <p:spPr bwMode="auto">
          <a:xfrm>
            <a:off x="457200" y="1038225"/>
            <a:ext cx="0" cy="5029200"/>
          </a:xfrm>
          <a:prstGeom prst="line">
            <a:avLst/>
          </a:prstGeom>
          <a:noFill/>
          <a:ln w="12700" cap="rnd">
            <a:solidFill>
              <a:srgbClr val="C0C0C0"/>
            </a:solidFill>
            <a:prstDash val="sysDot"/>
            <a:round/>
            <a:headEnd/>
            <a:tailEnd/>
          </a:ln>
          <a:effectLst/>
        </p:spPr>
        <p:txBody>
          <a:bodyPr wrap="none" anchor="ctr"/>
          <a:lstStyle/>
          <a:p>
            <a:pPr>
              <a:defRPr/>
            </a:pPr>
            <a:endParaRPr lang="en-US"/>
          </a:p>
        </p:txBody>
      </p:sp>
      <p:sp>
        <p:nvSpPr>
          <p:cNvPr id="202761" name="Rectangle 9"/>
          <p:cNvSpPr>
            <a:spLocks noChangeArrowheads="1"/>
          </p:cNvSpPr>
          <p:nvPr/>
        </p:nvSpPr>
        <p:spPr bwMode="auto">
          <a:xfrm>
            <a:off x="0" y="1028700"/>
            <a:ext cx="152400" cy="5027613"/>
          </a:xfrm>
          <a:prstGeom prst="rect">
            <a:avLst/>
          </a:prstGeom>
          <a:solidFill>
            <a:srgbClr val="3188B4"/>
          </a:solidFill>
          <a:ln w="9525">
            <a:noFill/>
            <a:miter lim="800000"/>
            <a:headEnd/>
            <a:tailEnd/>
          </a:ln>
          <a:effectLst/>
        </p:spPr>
        <p:txBody>
          <a:bodyPr wrap="none" anchor="ctr"/>
          <a:lstStyle/>
          <a:p>
            <a:pPr>
              <a:defRPr/>
            </a:pPr>
            <a:endParaRPr lang="en-US"/>
          </a:p>
        </p:txBody>
      </p:sp>
      <p:sp>
        <p:nvSpPr>
          <p:cNvPr id="202762" name="Rectangle 10"/>
          <p:cNvSpPr>
            <a:spLocks noChangeArrowheads="1"/>
          </p:cNvSpPr>
          <p:nvPr/>
        </p:nvSpPr>
        <p:spPr bwMode="auto">
          <a:xfrm>
            <a:off x="8915400" y="0"/>
            <a:ext cx="228600" cy="1046163"/>
          </a:xfrm>
          <a:prstGeom prst="rect">
            <a:avLst/>
          </a:prstGeom>
          <a:solidFill>
            <a:srgbClr val="2D9E01"/>
          </a:solidFill>
          <a:ln w="9525">
            <a:noFill/>
            <a:miter lim="800000"/>
            <a:headEnd/>
            <a:tailEnd/>
          </a:ln>
          <a:effectLst/>
        </p:spPr>
        <p:txBody>
          <a:bodyPr wrap="none" anchor="ctr"/>
          <a:lstStyle/>
          <a:p>
            <a:pPr>
              <a:defRPr/>
            </a:pPr>
            <a:endParaRPr lang="en-US"/>
          </a:p>
        </p:txBody>
      </p:sp>
      <p:sp>
        <p:nvSpPr>
          <p:cNvPr id="202763" name="Rectangle 11"/>
          <p:cNvSpPr>
            <a:spLocks noGrp="1" noChangeArrowheads="1"/>
          </p:cNvSpPr>
          <p:nvPr>
            <p:ph type="ftr" sz="quarter" idx="3"/>
          </p:nvPr>
        </p:nvSpPr>
        <p:spPr bwMode="auto">
          <a:xfrm>
            <a:off x="3095625" y="6453188"/>
            <a:ext cx="5178425"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b="0" smtClean="0">
                <a:solidFill>
                  <a:srgbClr val="505050"/>
                </a:solidFill>
              </a:defRPr>
            </a:lvl1pPr>
          </a:lstStyle>
          <a:p>
            <a:pPr>
              <a:defRPr/>
            </a:pPr>
            <a:r>
              <a:rPr lang="en-US"/>
              <a:t>© 2009, Cognizant Technology Solutions.                                             Confidential</a:t>
            </a:r>
            <a:r>
              <a:rPr lang="en-US" sz="900"/>
              <a:t> </a:t>
            </a:r>
          </a:p>
        </p:txBody>
      </p:sp>
      <p:pic>
        <p:nvPicPr>
          <p:cNvPr id="3084" name="Picture 12" descr="Cognizant_tag"/>
          <p:cNvPicPr>
            <a:picLocks noChangeAspect="1" noChangeArrowheads="1"/>
          </p:cNvPicPr>
          <p:nvPr/>
        </p:nvPicPr>
        <p:blipFill>
          <a:blip r:embed="rId15" cstate="print"/>
          <a:srcRect/>
          <a:stretch>
            <a:fillRect/>
          </a:stretch>
        </p:blipFill>
        <p:spPr bwMode="auto">
          <a:xfrm>
            <a:off x="241300" y="6264275"/>
            <a:ext cx="2384425"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6" r:id="rId13"/>
  </p:sldLayoutIdLst>
  <p:hf hdr="0" dt="0"/>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Verdana" pitchFamily="34" charset="0"/>
        </a:defRPr>
      </a:lvl2pPr>
      <a:lvl3pPr algn="l" rtl="0" eaLnBrk="0" fontAlgn="base" hangingPunct="0">
        <a:spcBef>
          <a:spcPct val="0"/>
        </a:spcBef>
        <a:spcAft>
          <a:spcPct val="0"/>
        </a:spcAft>
        <a:defRPr sz="2200">
          <a:solidFill>
            <a:schemeClr val="tx1"/>
          </a:solidFill>
          <a:latin typeface="Verdana" pitchFamily="34" charset="0"/>
        </a:defRPr>
      </a:lvl3pPr>
      <a:lvl4pPr algn="l" rtl="0" eaLnBrk="0" fontAlgn="base" hangingPunct="0">
        <a:spcBef>
          <a:spcPct val="0"/>
        </a:spcBef>
        <a:spcAft>
          <a:spcPct val="0"/>
        </a:spcAft>
        <a:defRPr sz="2200">
          <a:solidFill>
            <a:schemeClr val="tx1"/>
          </a:solidFill>
          <a:latin typeface="Verdana" pitchFamily="34" charset="0"/>
        </a:defRPr>
      </a:lvl4pPr>
      <a:lvl5pPr algn="l" rtl="0" eaLnBrk="0" fontAlgn="base" hangingPunct="0">
        <a:spcBef>
          <a:spcPct val="0"/>
        </a:spcBef>
        <a:spcAft>
          <a:spcPct val="0"/>
        </a:spcAft>
        <a:defRPr sz="2200">
          <a:solidFill>
            <a:schemeClr val="tx1"/>
          </a:solidFill>
          <a:latin typeface="Verdana" pitchFamily="34" charset="0"/>
        </a:defRPr>
      </a:lvl5pPr>
      <a:lvl6pPr marL="457200" algn="l" rtl="0" fontAlgn="base">
        <a:spcBef>
          <a:spcPct val="0"/>
        </a:spcBef>
        <a:spcAft>
          <a:spcPct val="0"/>
        </a:spcAft>
        <a:defRPr sz="2200">
          <a:solidFill>
            <a:schemeClr val="tx1"/>
          </a:solidFill>
          <a:latin typeface="Verdana" pitchFamily="34" charset="0"/>
        </a:defRPr>
      </a:lvl6pPr>
      <a:lvl7pPr marL="914400" algn="l" rtl="0" fontAlgn="base">
        <a:spcBef>
          <a:spcPct val="0"/>
        </a:spcBef>
        <a:spcAft>
          <a:spcPct val="0"/>
        </a:spcAft>
        <a:defRPr sz="2200">
          <a:solidFill>
            <a:schemeClr val="tx1"/>
          </a:solidFill>
          <a:latin typeface="Verdana" pitchFamily="34" charset="0"/>
        </a:defRPr>
      </a:lvl7pPr>
      <a:lvl8pPr marL="1371600" algn="l" rtl="0" fontAlgn="base">
        <a:spcBef>
          <a:spcPct val="0"/>
        </a:spcBef>
        <a:spcAft>
          <a:spcPct val="0"/>
        </a:spcAft>
        <a:defRPr sz="2200">
          <a:solidFill>
            <a:schemeClr val="tx1"/>
          </a:solidFill>
          <a:latin typeface="Verdana" pitchFamily="34" charset="0"/>
        </a:defRPr>
      </a:lvl8pPr>
      <a:lvl9pPr marL="1828800" algn="l" rtl="0" fontAlgn="base">
        <a:spcBef>
          <a:spcPct val="0"/>
        </a:spcBef>
        <a:spcAft>
          <a:spcPct val="0"/>
        </a:spcAft>
        <a:defRPr sz="22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7971" y="2731086"/>
            <a:ext cx="3647152" cy="1015663"/>
          </a:xfrm>
          <a:prstGeom prst="rect">
            <a:avLst/>
          </a:prstGeom>
        </p:spPr>
        <p:txBody>
          <a:bodyPr wrap="none">
            <a:spAutoFit/>
          </a:bodyPr>
          <a:lstStyle/>
          <a:p>
            <a:r>
              <a:rPr lang="en-US" b="0" dirty="0" smtClean="0"/>
              <a:t>Introduction to </a:t>
            </a:r>
          </a:p>
          <a:p>
            <a:r>
              <a:rPr lang="en-US" b="0" dirty="0" smtClean="0"/>
              <a:t>Cloud Computing</a:t>
            </a:r>
            <a:r>
              <a:rPr lang="en-US" dirty="0" smtClean="0"/>
              <a:t> </a:t>
            </a:r>
            <a:endParaRPr lang="en-US" dirty="0"/>
          </a:p>
        </p:txBody>
      </p:sp>
      <p:pic>
        <p:nvPicPr>
          <p:cNvPr id="3" name="Picture 4" descr="lhc25.jpg"/>
          <p:cNvPicPr>
            <a:picLocks noChangeAspect="1"/>
          </p:cNvPicPr>
          <p:nvPr/>
        </p:nvPicPr>
        <p:blipFill>
          <a:blip r:embed="rId3" cstate="print"/>
          <a:srcRect/>
          <a:stretch>
            <a:fillRect/>
          </a:stretch>
        </p:blipFill>
        <p:spPr bwMode="auto">
          <a:xfrm>
            <a:off x="5175739" y="4130902"/>
            <a:ext cx="3968261" cy="23134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t>Introduction</a:t>
            </a:r>
            <a:endParaRPr lang="en-US" sz="3200" b="1" dirty="0"/>
          </a:p>
        </p:txBody>
      </p:sp>
      <p:sp>
        <p:nvSpPr>
          <p:cNvPr id="3" name="Content Placeholder 2"/>
          <p:cNvSpPr>
            <a:spLocks noGrp="1"/>
          </p:cNvSpPr>
          <p:nvPr>
            <p:ph idx="1"/>
          </p:nvPr>
        </p:nvSpPr>
        <p:spPr/>
        <p:txBody>
          <a:bodyPr/>
          <a:lstStyle/>
          <a:p>
            <a:endParaRPr lang="en-US" sz="1800" dirty="0" smtClean="0">
              <a:latin typeface="Arial" pitchFamily="34" charset="0"/>
              <a:cs typeface="Arial" pitchFamily="34" charset="0"/>
            </a:endParaRPr>
          </a:p>
          <a:p>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Cloud computing</a:t>
            </a:r>
            <a:r>
              <a:rPr lang="en-US" sz="1800" dirty="0" smtClean="0">
                <a:latin typeface="Arial" pitchFamily="34" charset="0"/>
                <a:cs typeface="Arial" pitchFamily="34" charset="0"/>
              </a:rPr>
              <a:t> refers to the on-demand provision of computational resources (data, software) via a computer network, rather than from a local computer</a:t>
            </a:r>
            <a:endParaRPr lang="en-US" sz="1800" b="1" dirty="0">
              <a:latin typeface="Arial" pitchFamily="34" charset="0"/>
              <a:cs typeface="Arial" pitchFamily="34" charset="0"/>
            </a:endParaRPr>
          </a:p>
          <a:p>
            <a:endParaRPr lang="en-US" sz="1800" dirty="0"/>
          </a:p>
          <a:p>
            <a:r>
              <a:rPr lang="en-US" sz="1800" dirty="0"/>
              <a:t> </a:t>
            </a:r>
            <a:r>
              <a:rPr lang="en-US" sz="1800" dirty="0">
                <a:latin typeface="Arial" panose="020B0604020202020204" pitchFamily="34" charset="0"/>
                <a:cs typeface="Arial" panose="020B0604020202020204" pitchFamily="34" charset="0"/>
              </a:rPr>
              <a:t>The cloud makes it possible for you to access your information from anywhere at any time. While a traditional computer setup requires you to be in the same location as your data storage device, the cloud takes away that step. The cloud removes the need for you to be in the same physical location as the hardware that stores your data. </a:t>
            </a:r>
            <a:endParaRPr lang="en-US" sz="1800" b="1"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Cloud</a:t>
            </a:r>
            <a:endParaRPr lang="en-US" b="1" dirty="0"/>
          </a:p>
        </p:txBody>
      </p:sp>
      <p:sp>
        <p:nvSpPr>
          <p:cNvPr id="3" name="Content Placeholder 2"/>
          <p:cNvSpPr>
            <a:spLocks noGrp="1"/>
          </p:cNvSpPr>
          <p:nvPr>
            <p:ph idx="1"/>
          </p:nvPr>
        </p:nvSpPr>
        <p:spPr/>
        <p:txBody>
          <a:bodyPr/>
          <a:lstStyle/>
          <a:p>
            <a:endParaRPr lang="en-US" dirty="0" smtClean="0"/>
          </a:p>
          <a:p>
            <a:r>
              <a:rPr lang="en-US" sz="1800" b="1" dirty="0" smtClean="0">
                <a:latin typeface="Arial" pitchFamily="34" charset="0"/>
                <a:cs typeface="Arial" pitchFamily="34" charset="0"/>
              </a:rPr>
              <a:t>Public cloud:</a:t>
            </a:r>
          </a:p>
          <a:p>
            <a:pPr lvl="1"/>
            <a:r>
              <a:rPr lang="en-US" dirty="0" smtClean="0"/>
              <a:t> </a:t>
            </a:r>
            <a:r>
              <a:rPr lang="en-US" sz="1800" dirty="0" smtClean="0">
                <a:latin typeface="Arial" pitchFamily="34" charset="0"/>
                <a:cs typeface="Arial" pitchFamily="34" charset="0"/>
              </a:rPr>
              <a:t>A public cloud is one based on the standard cloud computing model, in which a service provider makes resources, such as applications and storage, available to the general public over the Internet. Public cloud services may be free or offered on a pay-per-usage model.</a:t>
            </a:r>
          </a:p>
          <a:p>
            <a:endParaRPr lang="en-US" dirty="0" smtClean="0"/>
          </a:p>
          <a:p>
            <a:r>
              <a:rPr lang="en-US" sz="1800" b="1" dirty="0" smtClean="0">
                <a:latin typeface="Arial" pitchFamily="34" charset="0"/>
                <a:cs typeface="Arial" pitchFamily="34" charset="0"/>
              </a:rPr>
              <a:t>Private Cloud:</a:t>
            </a:r>
          </a:p>
          <a:p>
            <a:pPr lvl="1"/>
            <a:r>
              <a:rPr lang="en-US" dirty="0" smtClean="0"/>
              <a:t> </a:t>
            </a:r>
            <a:r>
              <a:rPr lang="en-US" sz="1800" dirty="0" smtClean="0">
                <a:latin typeface="Arial" pitchFamily="34" charset="0"/>
                <a:cs typeface="Arial" pitchFamily="34" charset="0"/>
              </a:rPr>
              <a:t>Private cloud is the implementation of cloud services on resources that are dedicated to your organization, whether they exist on-premises or off-premises.</a:t>
            </a:r>
          </a:p>
          <a:p>
            <a:endParaRPr lang="en-US" dirty="0"/>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t>AWS Introduction </a:t>
            </a:r>
            <a:endParaRPr lang="en-US" sz="2800" b="1" dirty="0"/>
          </a:p>
        </p:txBody>
      </p:sp>
      <p:sp>
        <p:nvSpPr>
          <p:cNvPr id="3" name="Content Placeholder 2"/>
          <p:cNvSpPr>
            <a:spLocks noGrp="1"/>
          </p:cNvSpPr>
          <p:nvPr>
            <p:ph idx="1"/>
          </p:nvPr>
        </p:nvSpPr>
        <p:spPr/>
        <p:txBody>
          <a:bodyPr/>
          <a:lstStyle/>
          <a:p>
            <a:r>
              <a:rPr lang="en-US" sz="1800" b="1" dirty="0" smtClean="0">
                <a:latin typeface="Arial" pitchFamily="34" charset="0"/>
                <a:cs typeface="Arial" pitchFamily="34" charset="0"/>
              </a:rPr>
              <a:t>Amazon Web Services</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AWS</a:t>
            </a:r>
            <a:r>
              <a:rPr lang="en-US" sz="1800" dirty="0" smtClean="0">
                <a:latin typeface="Arial" pitchFamily="34" charset="0"/>
                <a:cs typeface="Arial" pitchFamily="34" charset="0"/>
              </a:rPr>
              <a:t>) is a collection of remote computing services (also called web services) that together make up a cloud computing platform, offered over the Internet by Amazo.com. The most central and well-known of these services are Amazon EC2 and Amazon S3.</a:t>
            </a:r>
          </a:p>
          <a:p>
            <a:r>
              <a:rPr lang="en-US" sz="1800" dirty="0" smtClean="0">
                <a:latin typeface="Arial" pitchFamily="34" charset="0"/>
                <a:cs typeface="Arial" pitchFamily="34" charset="0"/>
              </a:rPr>
              <a:t>Amazon Web Services (AWS) has provided companies of all sizes with an infrastructure web services platform in the cloud</a:t>
            </a:r>
          </a:p>
          <a:p>
            <a:r>
              <a:rPr lang="en-US" sz="1800" dirty="0" smtClean="0">
                <a:latin typeface="Arial" pitchFamily="34" charset="0"/>
                <a:cs typeface="Arial" pitchFamily="34" charset="0"/>
              </a:rPr>
              <a:t>Amazon Web Services delivers a number of benefits for IT organizations and developers like</a:t>
            </a:r>
          </a:p>
          <a:p>
            <a:pPr lvl="1"/>
            <a:r>
              <a:rPr lang="en-US" sz="1800" dirty="0" smtClean="0">
                <a:latin typeface="Arial" pitchFamily="34" charset="0"/>
                <a:cs typeface="Arial" pitchFamily="34" charset="0"/>
              </a:rPr>
              <a:t>Cost-effective - Pay only for what you use</a:t>
            </a:r>
          </a:p>
          <a:p>
            <a:pPr lvl="1"/>
            <a:r>
              <a:rPr lang="en-US" sz="1800" dirty="0" smtClean="0">
                <a:latin typeface="Arial" pitchFamily="34" charset="0"/>
                <a:cs typeface="Arial" pitchFamily="34" charset="0"/>
              </a:rPr>
              <a:t>Dependable - giving you reliability and massive scale.</a:t>
            </a:r>
          </a:p>
          <a:p>
            <a:pPr lvl="1"/>
            <a:r>
              <a:rPr lang="en-US" sz="1800" dirty="0" smtClean="0">
                <a:latin typeface="Arial" pitchFamily="34" charset="0"/>
                <a:cs typeface="Arial" pitchFamily="34" charset="0"/>
              </a:rPr>
              <a:t>Flexible- Build any application you want using any platform or any programming model</a:t>
            </a:r>
          </a:p>
          <a:p>
            <a:pPr lvl="1"/>
            <a:r>
              <a:rPr lang="en-US" sz="1800" dirty="0" smtClean="0">
                <a:latin typeface="Arial" pitchFamily="34" charset="0"/>
                <a:cs typeface="Arial" pitchFamily="34" charset="0"/>
              </a:rPr>
              <a:t>Comprehensive- Build any application you want using any platform or any programming model</a:t>
            </a:r>
          </a:p>
        </p:txBody>
      </p:sp>
      <p:sp>
        <p:nvSpPr>
          <p:cNvPr id="4" name="Slide Number Placeholder 3"/>
          <p:cNvSpPr>
            <a:spLocks noGrp="1"/>
          </p:cNvSpPr>
          <p:nvPr>
            <p:ph type="sldNum" sz="quarter" idx="10"/>
          </p:nvPr>
        </p:nvSpPr>
        <p:spPr/>
        <p:txBody>
          <a:bodyPr/>
          <a:lstStyle/>
          <a:p>
            <a:pPr>
              <a:defRPr/>
            </a:pPr>
            <a:fld id="{E7B8BE47-B1E4-4F8B-8D84-2BA12A08DAD9}"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smtClean="0"/>
              <a:t>© 2016, Cognizant Technology Solutions.                                             Confidential</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304800"/>
            <a:ext cx="2316163" cy="381000"/>
          </a:xfrm>
          <a:prstGeom prst="rect">
            <a:avLst/>
          </a:prstGeom>
          <a:noFill/>
          <a:ln w="9525">
            <a:noFill/>
            <a:miter lim="800000"/>
            <a:headEnd/>
            <a:tailEnd/>
          </a:ln>
        </p:spPr>
        <p:txBody>
          <a:bodyPr anchor="ctr">
            <a:spAutoFit/>
          </a:bodyPr>
          <a:lstStyle/>
          <a:p>
            <a:endParaRPr lang="en-US"/>
          </a:p>
        </p:txBody>
      </p:sp>
      <p:sp>
        <p:nvSpPr>
          <p:cNvPr id="20483" name="Rectangle 3"/>
          <p:cNvSpPr>
            <a:spLocks noGrp="1" noChangeArrowheads="1"/>
          </p:cNvSpPr>
          <p:nvPr>
            <p:ph type="ctrTitle"/>
          </p:nvPr>
        </p:nvSpPr>
        <p:spPr/>
        <p:txBody>
          <a:bodyPr/>
          <a:lstStyle/>
          <a:p>
            <a:pPr algn="ctr" eaLnBrk="1" hangingPunct="1"/>
            <a:r>
              <a:rPr lang="en-US" sz="2600" dirty="0" smtClean="0"/>
              <a:t>Thank You</a:t>
            </a:r>
          </a:p>
        </p:txBody>
      </p:sp>
      <p:pic>
        <p:nvPicPr>
          <p:cNvPr id="20484" name="Picture 4" descr="understanding"/>
          <p:cNvPicPr>
            <a:picLocks noChangeArrowheads="1"/>
          </p:cNvPicPr>
          <p:nvPr/>
        </p:nvPicPr>
        <p:blipFill>
          <a:blip r:embed="rId3" cstate="print"/>
          <a:srcRect/>
          <a:stretch>
            <a:fillRect/>
          </a:stretch>
        </p:blipFill>
        <p:spPr bwMode="auto">
          <a:xfrm>
            <a:off x="4819424" y="4551363"/>
            <a:ext cx="3903662" cy="19097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A0F0B86-217D-4136-9008-D398A7AE5049}"/>
</file>

<file path=customXml/itemProps2.xml><?xml version="1.0" encoding="utf-8"?>
<ds:datastoreItem xmlns:ds="http://schemas.openxmlformats.org/officeDocument/2006/customXml" ds:itemID="{ED418248-D8A9-469E-B2D8-8293331704A9}"/>
</file>

<file path=customXml/itemProps3.xml><?xml version="1.0" encoding="utf-8"?>
<ds:datastoreItem xmlns:ds="http://schemas.openxmlformats.org/officeDocument/2006/customXml" ds:itemID="{EA8623F4-28F9-4972-BE87-BDC3552FE445}"/>
</file>

<file path=docProps/app.xml><?xml version="1.0" encoding="utf-8"?>
<Properties xmlns="http://schemas.openxmlformats.org/officeDocument/2006/extended-properties" xmlns:vt="http://schemas.openxmlformats.org/officeDocument/2006/docPropsVTypes">
  <Template>blank</Template>
  <TotalTime>20229</TotalTime>
  <Words>342</Words>
  <Application>Microsoft Office PowerPoint</Application>
  <PresentationFormat>On-screen Show (4:3)</PresentationFormat>
  <Paragraphs>32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vt:lpstr>
      <vt:lpstr>Verdana</vt:lpstr>
      <vt:lpstr>Wingdings</vt:lpstr>
      <vt:lpstr>1_Blank</vt:lpstr>
      <vt:lpstr>PowerPoint Presentation</vt:lpstr>
      <vt:lpstr>Introduction</vt:lpstr>
      <vt:lpstr>Types of Cloud</vt:lpstr>
      <vt:lpstr>AWS Introduction </vt:lpstr>
      <vt:lpstr>Thank You</vt:lpstr>
    </vt:vector>
  </TitlesOfParts>
  <Company>Cognizant Technology Solutions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152802</dc:creator>
  <cp:lastModifiedBy>Windows User</cp:lastModifiedBy>
  <cp:revision>2823</cp:revision>
  <dcterms:created xsi:type="dcterms:W3CDTF">2007-04-05T06:17:28Z</dcterms:created>
  <dcterms:modified xsi:type="dcterms:W3CDTF">2016-02-05T05:42:34Z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0x010100AEFD06CF6DEBA94695C8BA990B3FF368</vt:lpwstr>
  </property>
</Properties>
</file>