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6988DB-B786-4263-AB8B-084EC5CF9FCB}">
  <a:tblStyle styleId="{726988DB-B786-4263-AB8B-084EC5CF9FC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en.wikipedia.org/wiki/Tensor" TargetMode="External"/><Relationship Id="rId6" Type="http://schemas.openxmlformats.org/officeDocument/2006/relationships/hyperlink" Target="https://en.wikipedia.org/wiki/Channel_(digital_image)" TargetMode="External"/><Relationship Id="rId7" Type="http://schemas.openxmlformats.org/officeDocument/2006/relationships/hyperlink" Target="https://en.wikipedia.org/wiki/Channel_(digital_image)" TargetMode="External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143000" y="228600"/>
            <a:ext cx="6705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/>
            </a:b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Zeal Education Society’s</a:t>
            </a:r>
            <a:b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Zeal College of Engineering &amp; ResearchNarhe,Pune-411041.</a:t>
            </a:r>
            <a:b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b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Academic Year (2019-20)</a:t>
            </a:r>
            <a:b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Class: BE</a:t>
            </a:r>
            <a:b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Project Phase-II </a:t>
            </a:r>
            <a:b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28600" y="2438400"/>
            <a:ext cx="868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 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Attendance System Via Face Recognition using Python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 Names: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 Jadhav (71831385C)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Shubham Bankar (71831131M)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Atharva Tillu (71739727M)  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Mayur Dawande(71831629M)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                                                           Guide:       </a:t>
            </a:r>
            <a:endParaRPr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Supriya Patil 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08" y="132293"/>
            <a:ext cx="7104041" cy="711671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1033751" y="6488668"/>
            <a:ext cx="2057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DFD : Level 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643" y="212799"/>
            <a:ext cx="6406307" cy="377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1" y="3994730"/>
            <a:ext cx="6020717" cy="286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ctrTitle"/>
          </p:nvPr>
        </p:nvSpPr>
        <p:spPr>
          <a:xfrm>
            <a:off x="838200" y="406126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  8. S/W &amp; H/W Requirements 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     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1219200" y="195525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q"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REQUIREMENTS:-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 : More than 2 GB</a:t>
            </a:r>
            <a:endParaRPr sz="20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: I5 or Above</a:t>
            </a:r>
            <a:endParaRPr sz="20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HDD : 1TB or Above</a:t>
            </a:r>
            <a:endParaRPr sz="20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</a:t>
            </a:r>
            <a:endParaRPr sz="2000"/>
          </a:p>
          <a:p>
            <a:pPr indent="-158750" lvl="0" marL="285750" rtl="0" algn="just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85750" lvl="0" marL="285750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REQUIREMENTS:-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End : SQLite</a:t>
            </a:r>
            <a:endParaRPr sz="20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 : Python</a:t>
            </a:r>
            <a:endParaRPr sz="20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IDLE</a:t>
            </a:r>
            <a:endParaRPr sz="20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: Windows 7/8/10</a:t>
            </a:r>
            <a:endParaRPr sz="2000"/>
          </a:p>
          <a:p>
            <a:pPr indent="-158750" lvl="0" marL="28575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58750" lvl="0" marL="28575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58750" lvl="0" marL="28575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58750" lvl="0" marL="28575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58750" lvl="0" marL="28575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58750" lvl="0" marL="28575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58750" lvl="0" marL="28575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ctrTitle"/>
          </p:nvPr>
        </p:nvSpPr>
        <p:spPr>
          <a:xfrm>
            <a:off x="914400" y="469106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9. Methodology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609600" y="2081213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Haar Cascade Classifier</a:t>
            </a:r>
            <a:r>
              <a:rPr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an Object Detection Algorithm used to identify faces in an image or a real time video</a:t>
            </a:r>
            <a:r>
              <a:rPr b="0"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uses edge or line detection features for detecting objects.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aar feature continuously traverses from the top left of the image to the bottom right to search for the particular feature. 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its actual work, the haar feature would traverse pixel by pixel in the image.</a:t>
            </a:r>
            <a:endParaRPr b="0" sz="20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repository has the models stored in XML files, and can be read with the </a:t>
            </a:r>
            <a:r>
              <a:rPr b="1"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r>
              <a:rPr b="0"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methods.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include models for face detection, eye detection, upper body and lower body detection, etc.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9538" y="0"/>
            <a:ext cx="141446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0" y="21615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 10. Algorithm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</a:t>
            </a:r>
            <a:b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9538" y="0"/>
            <a:ext cx="1414462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152400" y="1828800"/>
            <a:ext cx="9067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In a CNN, the input is a </a:t>
            </a:r>
            <a:r>
              <a:rPr b="0" i="0" lang="en-US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tensor</a:t>
            </a:r>
            <a:r>
              <a:rPr b="0" i="0" lang="en-US" sz="2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with a shape: (number of inputs) x (input height) x (input width) x (input </a:t>
            </a:r>
            <a:r>
              <a:rPr b="0" i="0" lang="en-US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channels</a:t>
            </a:r>
            <a:r>
              <a:rPr b="0" i="0" lang="en-US" sz="2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After passing through a convolutional layer, the image becomes abstracted to a feature map, also called an activation map, with shape: (number of inputs) x (feature map height) x (feature map width) x (feature map </a:t>
            </a:r>
            <a:r>
              <a:rPr b="0" i="0" lang="en-US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channels</a:t>
            </a:r>
            <a:r>
              <a:rPr b="0" i="0" lang="en-US" sz="2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6700" y="1892559"/>
            <a:ext cx="8839200" cy="488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ctrTitle"/>
          </p:nvPr>
        </p:nvSpPr>
        <p:spPr>
          <a:xfrm>
            <a:off x="1068388" y="2286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11. System Screenshots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1700213"/>
            <a:ext cx="10134600" cy="588217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3886200" y="1163122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0" y="872807"/>
            <a:ext cx="10515600" cy="429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655673"/>
            <a:ext cx="102108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6225073" y="5010741"/>
            <a:ext cx="3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SignUp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1089349" y="5010741"/>
            <a:ext cx="7772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 SignUp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953" y="1038808"/>
            <a:ext cx="7172093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2667000" y="381000"/>
            <a:ext cx="2667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Facial Data Training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>
            <a:off x="2286000" y="533400"/>
            <a:ext cx="3581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: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465"/>
            <a:ext cx="8839203" cy="499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ctrTitle"/>
          </p:nvPr>
        </p:nvSpPr>
        <p:spPr>
          <a:xfrm>
            <a:off x="914400" y="469106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12. Conclusion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1"/>
          <p:cNvSpPr txBox="1"/>
          <p:nvPr>
            <p:ph idx="1" type="subTitle"/>
          </p:nvPr>
        </p:nvSpPr>
        <p:spPr>
          <a:xfrm>
            <a:off x="533400" y="195525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undertaken to design a system which can identify threats using TensorFlow.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can recognize weapons and people which wish to cause harm to society.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is able to recognize both static/dynamic objects which can be harmful and reports them to respective person in-charge.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works in real time which will be useful in detection and reduction of security threats.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1295400" y="304800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228600" y="12192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Motivation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Literature Survey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Problem statement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System Architecture and High Level Design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S/W n H/W Required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Algorithm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9.Test Cases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10.System Screenshots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11.Conclusion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12.Publication Details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13.References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14128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ctrTitle"/>
          </p:nvPr>
        </p:nvSpPr>
        <p:spPr>
          <a:xfrm>
            <a:off x="1295400" y="4572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13. Publication Details</a:t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Google Shape;238;p32"/>
          <p:cNvGraphicFramePr/>
          <p:nvPr/>
        </p:nvGraphicFramePr>
        <p:xfrm>
          <a:off x="7620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{726988DB-B786-4263-AB8B-084EC5CF9FCB}</a:tableStyleId>
              </a:tblPr>
              <a:tblGrid>
                <a:gridCol w="1037275"/>
                <a:gridCol w="2734625"/>
                <a:gridCol w="1885950"/>
                <a:gridCol w="1885950"/>
              </a:tblGrid>
              <a:tr h="119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Sr. No.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Title of the paper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Conference/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Journal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 if Conference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9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Online Student Attendance System via Face Recognition using Python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JETIR2104052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9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Online Student Attendance System via Face Recognition using Haar  Cascade Classifier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JETIR2104103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39" name="Google Shape;23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ctrTitle"/>
          </p:nvPr>
        </p:nvSpPr>
        <p:spPr>
          <a:xfrm>
            <a:off x="838200" y="381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14. References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3"/>
          <p:cNvSpPr txBox="1"/>
          <p:nvPr>
            <p:ph idx="1" type="subTitle"/>
          </p:nvPr>
        </p:nvSpPr>
        <p:spPr>
          <a:xfrm>
            <a:off x="799322" y="1485026"/>
            <a:ext cx="7545356" cy="515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Attendance System Using Face Recognition and Class Monitoring System, Arun Katara1, Mr. Sudesh2 V.Kolhe3http://www.ijritcc.org/download/browse/Volume_ 5_Issues/February_17_Volume_5_Issue_2/1489565866_ 15- 03-2017.pdf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G. Yang and T. S. Huang, “Human face detection in complex background,” Pattern Recognition Letter, vol. 27, no.1, pp. 53-63, 1994. 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C. Kotropoulos and I. Pitas, “Rule-based face detection in frontal views,” Proc. Int’l Conf. Acoustics, Speech and Signal Processing, vol. 4, pp. 2537-2540, 1997. 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Xinjun Ma, Hongqiao Zhang, XinZang, “A face detection algorithm based on modified skin-color model”, CCC, vol. 1, pp. 3896-3900, IEEE, 2013 [7] V. Shehu and A. Dika, “Using Real Time Computer Algorithms in Automatic Attendance Management Systems.” IEEE, pp. 397 – 402, Jun. 2010.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57200" y="381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	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/>
          </a:p>
          <a:p>
            <a:pPr indent="-342900" lvl="0" marL="342900" rtl="0" algn="ct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b="1" i="1" lang="en-US" sz="88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219269" y="469106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     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     1. Purpose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457200" y="166493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main purpose of this project is to build a face recognition-based attendance monitoring system for educational institution to enhance and upgrade the current attendance system into more efficient and effective as compared to before. </a:t>
            </a:r>
            <a:endParaRPr sz="2000">
              <a:solidFill>
                <a:schemeClr val="dk1"/>
              </a:solidFill>
            </a:endParaRPr>
          </a:p>
          <a:p>
            <a:pPr indent="-158750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old system has a lot of ambiguity that caused inaccurate and inefficient of attendance taking.</a:t>
            </a:r>
            <a:endParaRPr sz="2000">
              <a:solidFill>
                <a:schemeClr val="dk1"/>
              </a:solidFill>
            </a:endParaRPr>
          </a:p>
          <a:p>
            <a:pPr indent="-158750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Many problems arise when the authority is unable to enforce the regulation that exist in the old system. </a:t>
            </a:r>
            <a:endParaRPr sz="2000">
              <a:solidFill>
                <a:schemeClr val="dk1"/>
              </a:solidFill>
            </a:endParaRPr>
          </a:p>
          <a:p>
            <a:pPr indent="-158750" lvl="0" marL="2857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by means of technology, this project will resolve the flaws existed in the current system while bringing attendance taking to a whole new level by automating most of the tasks. The technology working behind will be the face recognition system. 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609600" y="469106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2. Objective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228600" y="1752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objective of this project is to develop face recognition based automated student attendance system. </a:t>
            </a:r>
            <a:endParaRPr sz="2400"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achieve better performance, the test images and training images of this proposed approach are limited to frontal and upright facial images. </a:t>
            </a:r>
            <a:endParaRPr sz="2400"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 images and training images have to be captured by using the same device to ensure no quality difference. </a:t>
            </a:r>
            <a:endParaRPr sz="2400"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In addition, the student have to register in the database to be recognized. The enrollment can be done on the spot through the user-friendly interface. 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ctrTitle"/>
          </p:nvPr>
        </p:nvSpPr>
        <p:spPr>
          <a:xfrm>
            <a:off x="609600" y="5334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3. Motivation</a:t>
            </a:r>
            <a:endParaRPr/>
          </a:p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762000" y="2147886"/>
            <a:ext cx="8229600" cy="338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 Loss of time of Teachers and Students for taking Attendance by traditional Paper Method.</a:t>
            </a:r>
            <a:endParaRPr sz="2400">
              <a:solidFill>
                <a:schemeClr val="dk1"/>
              </a:solidFill>
            </a:endParaRPr>
          </a:p>
          <a:p>
            <a:pPr indent="-152400" lvl="0" marL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 Proxy Attendance markings by students</a:t>
            </a:r>
            <a:endParaRPr/>
          </a:p>
          <a:p>
            <a:pPr indent="-152400" lvl="0" marL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 Inconvenience when sometimes the Attendance Registers may get lost.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4. Literature Survey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{726988DB-B786-4263-AB8B-084EC5CF9FCB}</a:tableStyleId>
              </a:tblPr>
              <a:tblGrid>
                <a:gridCol w="882125"/>
                <a:gridCol w="3480550"/>
                <a:gridCol w="1883900"/>
                <a:gridCol w="198302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Sr. No.​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Face detection method ​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Advantages​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Limitations​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3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Local Binary pattern 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 tolerance against the monotonic illumination changes. 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Overall performance is accurate.​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6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AdaBoost algorithm ​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(part of Viola jones algorithm) 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Need not to have any prior knowledge about face structure. 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  The result highly depends on the training data and affected by weak classifiers. ​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3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3.​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Neural-Network ​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 accuracy only if large size of image were trained. ​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Overall performance is weaker than LBPH algorithm. ​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1860"/>
            <a:ext cx="14128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1"/>
            <a:ext cx="1714500" cy="141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706437" y="334567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5. Problem Statement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457200" y="1812132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Traditional student attendance marking technique is often facing a lot of trouble. 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Our system emphasizes its simplicity by eliminating classical student attendance marking technique such as marking attendance on paper. 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There causes distraction for students during exam sessions and there are human errors many times. 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The lecture class especially the class with a large number of students might find it difficult to have the attendance sheet being passed around the class . 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Thus, face recognition student attendance system is proposed in order to replace the manual signing of the presence of students. 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Furthermore, the face recognition based automated student attendance system able to overcome the problem of fraudulent approach.</a:t>
            </a:r>
            <a:endParaRPr sz="1800">
              <a:solidFill>
                <a:schemeClr val="dk1"/>
              </a:solidFill>
            </a:endParaRPr>
          </a:p>
          <a:p>
            <a:pPr indent="-171450" lvl="0" marL="28575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ctrTitle"/>
          </p:nvPr>
        </p:nvSpPr>
        <p:spPr>
          <a:xfrm>
            <a:off x="1295400" y="4572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6. System Architecture and High Level Design 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269" y="1711059"/>
            <a:ext cx="8343438" cy="509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4518528" y="64817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193" y="1615399"/>
            <a:ext cx="6424668" cy="336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3216900" y="5553910"/>
            <a:ext cx="2972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DFD: Context Level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2761653" y="355543"/>
            <a:ext cx="38832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DFD Diagram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129790"/>
            <a:ext cx="1412875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9500" y="0"/>
            <a:ext cx="1714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