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26"/>
  </p:notes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6" r:id="rId19"/>
    <p:sldId id="277" r:id="rId20"/>
    <p:sldId id="273" r:id="rId21"/>
    <p:sldId id="274" r:id="rId22"/>
    <p:sldId id="275"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11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Defect Occur </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2CB2CD1D-DF70-469D-9EF5-F0B58410B85B}" type="CELLREF">
                      <a:rPr lang="en-US" smtClean="0"/>
                      <a:pPr>
                        <a:defRPr>
                          <a:solidFill>
                            <a:schemeClr val="accent1"/>
                          </a:solidFill>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dlblFieldTable>
                    <c15:dlblFTEntry>
                      <c15:txfldGUID>{2CB2CD1D-DF70-469D-9EF5-F0B58410B85B}</c15:txfldGUID>
                      <c15:f>Sheet1!$A$5</c15:f>
                      <c15:dlblFieldTableCache>
                        <c:ptCount val="1"/>
                        <c:pt idx="0">
                          <c:v>Other</c:v>
                        </c:pt>
                      </c15:dlblFieldTableCache>
                    </c15:dlblFTEntry>
                  </c15:dlblFieldTable>
                  <c15:showDataLabelsRange val="0"/>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Specification</c:v>
                </c:pt>
                <c:pt idx="1">
                  <c:v>Design</c:v>
                </c:pt>
                <c:pt idx="2">
                  <c:v>Code</c:v>
                </c:pt>
                <c:pt idx="3">
                  <c:v>Other</c:v>
                </c:pt>
              </c:strCache>
            </c:strRef>
          </c:cat>
          <c:val>
            <c:numRef>
              <c:f>Sheet1!$B$2:$B$5</c:f>
              <c:numCache>
                <c:formatCode>General</c:formatCode>
                <c:ptCount val="4"/>
                <c:pt idx="0">
                  <c:v>60</c:v>
                </c:pt>
                <c:pt idx="1">
                  <c:v>30</c:v>
                </c:pt>
                <c:pt idx="2">
                  <c:v>15</c:v>
                </c:pt>
                <c:pt idx="3">
                  <c:v>5</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14839727948576"/>
          <c:y val="4.5362467490033545E-2"/>
          <c:w val="0.83900587803408999"/>
          <c:h val="0.59051131220681607"/>
        </c:manualLayout>
      </c:layout>
      <c:barChart>
        <c:barDir val="col"/>
        <c:grouping val="clustered"/>
        <c:varyColors val="0"/>
        <c:ser>
          <c:idx val="0"/>
          <c:order val="0"/>
          <c:tx>
            <c:strRef>
              <c:f>Sheet1!$B$1</c:f>
              <c:strCache>
                <c:ptCount val="1"/>
                <c:pt idx="0">
                  <c:v>Test Scenario</c:v>
                </c:pt>
              </c:strCache>
            </c:strRef>
          </c:tx>
          <c:spPr>
            <a:solidFill>
              <a:schemeClr val="accent1">
                <a:alpha val="70000"/>
              </a:schemeClr>
            </a:solidFill>
            <a:ln>
              <a:noFill/>
            </a:ln>
            <a:effectLst/>
          </c:spPr>
          <c:invertIfNegative val="0"/>
          <c:dLbls>
            <c:dLbl>
              <c:idx val="0"/>
              <c:layout/>
              <c:tx>
                <c:rich>
                  <a:bodyPr/>
                  <a:lstStyle/>
                  <a:p>
                    <a:fld id="{7258FD83-2108-4A95-85E7-076FC21CBEF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Make Data Entry</c:v>
                </c:pt>
                <c:pt idx="1">
                  <c:v>Issue/Deposit</c:v>
                </c:pt>
                <c:pt idx="2">
                  <c:v>View Report</c:v>
                </c:pt>
                <c:pt idx="3">
                  <c:v>Setting</c:v>
                </c:pt>
                <c:pt idx="4">
                  <c:v>Search</c:v>
                </c:pt>
              </c:strCache>
            </c:strRef>
          </c:cat>
          <c:val>
            <c:numRef>
              <c:f>Sheet1!$B$2:$B$6</c:f>
              <c:numCache>
                <c:formatCode>General</c:formatCode>
                <c:ptCount val="5"/>
                <c:pt idx="0">
                  <c:v>21</c:v>
                </c:pt>
                <c:pt idx="1">
                  <c:v>6</c:v>
                </c:pt>
                <c:pt idx="2">
                  <c:v>4</c:v>
                </c:pt>
                <c:pt idx="3">
                  <c:v>7</c:v>
                </c:pt>
                <c:pt idx="4">
                  <c:v>2</c:v>
                </c:pt>
              </c:numCache>
            </c:numRef>
          </c:val>
        </c:ser>
        <c:ser>
          <c:idx val="1"/>
          <c:order val="1"/>
          <c:tx>
            <c:strRef>
              <c:f>Sheet1!$C$1</c:f>
              <c:strCache>
                <c:ptCount val="1"/>
                <c:pt idx="0">
                  <c:v>Test Cases</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Make Data Entry</c:v>
                </c:pt>
                <c:pt idx="1">
                  <c:v>Issue/Deposit</c:v>
                </c:pt>
                <c:pt idx="2">
                  <c:v>View Report</c:v>
                </c:pt>
                <c:pt idx="3">
                  <c:v>Setting</c:v>
                </c:pt>
                <c:pt idx="4">
                  <c:v>Search</c:v>
                </c:pt>
              </c:strCache>
            </c:strRef>
          </c:cat>
          <c:val>
            <c:numRef>
              <c:f>Sheet1!$C$2:$C$6</c:f>
              <c:numCache>
                <c:formatCode>General</c:formatCode>
                <c:ptCount val="5"/>
                <c:pt idx="0">
                  <c:v>86</c:v>
                </c:pt>
                <c:pt idx="1">
                  <c:v>25</c:v>
                </c:pt>
                <c:pt idx="2">
                  <c:v>6</c:v>
                </c:pt>
                <c:pt idx="3">
                  <c:v>25</c:v>
                </c:pt>
                <c:pt idx="4">
                  <c:v>9</c:v>
                </c:pt>
              </c:numCache>
            </c:numRef>
          </c:val>
        </c:ser>
        <c:ser>
          <c:idx val="2"/>
          <c:order val="2"/>
          <c:tx>
            <c:strRef>
              <c:f>Sheet1!$D$1</c:f>
              <c:strCache>
                <c:ptCount val="1"/>
                <c:pt idx="0">
                  <c:v>Execution</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Make Data Entry</c:v>
                </c:pt>
                <c:pt idx="1">
                  <c:v>Issue/Deposit</c:v>
                </c:pt>
                <c:pt idx="2">
                  <c:v>View Report</c:v>
                </c:pt>
                <c:pt idx="3">
                  <c:v>Setting</c:v>
                </c:pt>
                <c:pt idx="4">
                  <c:v>Search</c:v>
                </c:pt>
              </c:strCache>
            </c:strRef>
          </c:cat>
          <c:val>
            <c:numRef>
              <c:f>Sheet1!$D$2:$D$6</c:f>
              <c:numCache>
                <c:formatCode>General</c:formatCode>
                <c:ptCount val="5"/>
                <c:pt idx="0">
                  <c:v>83</c:v>
                </c:pt>
                <c:pt idx="1">
                  <c:v>25</c:v>
                </c:pt>
                <c:pt idx="2">
                  <c:v>6</c:v>
                </c:pt>
                <c:pt idx="3">
                  <c:v>25</c:v>
                </c:pt>
                <c:pt idx="4">
                  <c:v>9</c:v>
                </c:pt>
              </c:numCache>
            </c:numRef>
          </c:val>
        </c:ser>
        <c:dLbls>
          <c:dLblPos val="ctr"/>
          <c:showLegendKey val="0"/>
          <c:showVal val="1"/>
          <c:showCatName val="0"/>
          <c:showSerName val="0"/>
          <c:showPercent val="0"/>
          <c:showBubbleSize val="0"/>
        </c:dLbls>
        <c:gapWidth val="50"/>
        <c:axId val="-1248455584"/>
        <c:axId val="-1104484496"/>
      </c:barChart>
      <c:catAx>
        <c:axId val="-1248455584"/>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smtClean="0"/>
                  <a:t>Modules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4484496"/>
        <c:crosses val="autoZero"/>
        <c:auto val="1"/>
        <c:lblAlgn val="ctr"/>
        <c:lblOffset val="100"/>
        <c:noMultiLvlLbl val="0"/>
      </c:catAx>
      <c:valAx>
        <c:axId val="-1104484496"/>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smtClean="0"/>
                  <a:t>Test Cases</a:t>
                </a:r>
                <a:endParaRPr lang="en-US" dirty="0"/>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8455584"/>
        <c:crosses val="autoZero"/>
        <c:crossBetween val="between"/>
      </c:valAx>
      <c:spPr>
        <a:noFill/>
        <a:ln>
          <a:noFill/>
        </a:ln>
        <a:effectLst/>
      </c:spPr>
    </c:plotArea>
    <c:legend>
      <c:legendPos val="b"/>
      <c:layout>
        <c:manualLayout>
          <c:xMode val="edge"/>
          <c:yMode val="edge"/>
          <c:x val="0.25785288099287856"/>
          <c:y val="0.85867617821772491"/>
          <c:w val="0.56362047441392282"/>
          <c:h val="0.1102465140145293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14839727948576"/>
          <c:y val="4.5362467490033545E-2"/>
          <c:w val="0.83900587803408999"/>
          <c:h val="0.59051131220681607"/>
        </c:manualLayout>
      </c:layout>
      <c:barChart>
        <c:barDir val="col"/>
        <c:grouping val="stacked"/>
        <c:varyColors val="0"/>
        <c:ser>
          <c:idx val="0"/>
          <c:order val="0"/>
          <c:tx>
            <c:strRef>
              <c:f>Sheet1!$B$1</c:f>
              <c:strCache>
                <c:ptCount val="1"/>
                <c:pt idx="0">
                  <c:v>Defect</c:v>
                </c:pt>
              </c:strCache>
            </c:strRef>
          </c:tx>
          <c:spPr>
            <a:solidFill>
              <a:schemeClr val="accent1">
                <a:lumMod val="40000"/>
                <a:lumOff val="60000"/>
              </a:schemeClr>
            </a:solidFill>
            <a:ln>
              <a:noFill/>
            </a:ln>
            <a:effectLst/>
          </c:spPr>
          <c:invertIfNegative val="0"/>
          <c:dLbls>
            <c:dLbl>
              <c:idx val="0"/>
              <c:layout/>
              <c:tx>
                <c:rich>
                  <a:bodyPr/>
                  <a:lstStyle/>
                  <a:p>
                    <a:fld id="{7258FD83-2108-4A95-85E7-076FC21CBEF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Make Data Entry</c:v>
                </c:pt>
                <c:pt idx="1">
                  <c:v>Issue/Deposit</c:v>
                </c:pt>
                <c:pt idx="2">
                  <c:v>View Report</c:v>
                </c:pt>
                <c:pt idx="3">
                  <c:v>Setting</c:v>
                </c:pt>
                <c:pt idx="4">
                  <c:v>Search</c:v>
                </c:pt>
              </c:strCache>
            </c:strRef>
          </c:cat>
          <c:val>
            <c:numRef>
              <c:f>Sheet1!$B$2:$B$6</c:f>
              <c:numCache>
                <c:formatCode>General</c:formatCode>
                <c:ptCount val="5"/>
                <c:pt idx="0">
                  <c:v>8</c:v>
                </c:pt>
                <c:pt idx="1">
                  <c:v>4</c:v>
                </c:pt>
                <c:pt idx="2">
                  <c:v>0</c:v>
                </c:pt>
                <c:pt idx="3">
                  <c:v>6</c:v>
                </c:pt>
                <c:pt idx="4">
                  <c:v>1</c:v>
                </c:pt>
              </c:numCache>
            </c:numRef>
          </c:val>
        </c:ser>
        <c:dLbls>
          <c:dLblPos val="ctr"/>
          <c:showLegendKey val="0"/>
          <c:showVal val="1"/>
          <c:showCatName val="0"/>
          <c:showSerName val="0"/>
          <c:showPercent val="0"/>
          <c:showBubbleSize val="0"/>
        </c:dLbls>
        <c:gapWidth val="50"/>
        <c:overlap val="100"/>
        <c:axId val="-1104487760"/>
        <c:axId val="-1104480688"/>
      </c:barChart>
      <c:catAx>
        <c:axId val="-110448776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smtClean="0"/>
                  <a:t>Modules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4480688"/>
        <c:crosses val="autoZero"/>
        <c:auto val="1"/>
        <c:lblAlgn val="ctr"/>
        <c:lblOffset val="100"/>
        <c:noMultiLvlLbl val="0"/>
      </c:catAx>
      <c:valAx>
        <c:axId val="-1104480688"/>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smtClean="0"/>
                  <a:t>No. of</a:t>
                </a:r>
                <a:r>
                  <a:rPr lang="en-US" baseline="0" dirty="0" smtClean="0"/>
                  <a:t> </a:t>
                </a:r>
                <a:r>
                  <a:rPr lang="en-US" dirty="0" smtClean="0"/>
                  <a:t>Defect</a:t>
                </a:r>
                <a:r>
                  <a:rPr lang="en-US" baseline="0" dirty="0" smtClean="0"/>
                  <a:t>s</a:t>
                </a:r>
                <a:endParaRPr lang="en-US" dirty="0"/>
              </a:p>
            </c:rich>
          </c:tx>
          <c:layout>
            <c:manualLayout>
              <c:xMode val="edge"/>
              <c:yMode val="edge"/>
              <c:x val="6.7589194765801594E-2"/>
              <c:y val="0.27644207908914431"/>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4487760"/>
        <c:crosses val="autoZero"/>
        <c:crossBetween val="between"/>
      </c:valAx>
      <c:spPr>
        <a:noFill/>
        <a:ln>
          <a:noFill/>
        </a:ln>
        <a:effectLst/>
      </c:spPr>
    </c:plotArea>
    <c:legend>
      <c:legendPos val="b"/>
      <c:layout>
        <c:manualLayout>
          <c:xMode val="edge"/>
          <c:yMode val="edge"/>
          <c:x val="0.50394042504278236"/>
          <c:y val="0.85746404609438853"/>
          <c:w val="0.17097173953302403"/>
          <c:h val="5.572687416842978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3618F2-B7D2-43FF-9F85-D020B7D7BC63}"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654FDC6D-FEFC-4D03-9477-6E74188F9EB0}">
      <dgm:prSet phldrT="[Tex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Test Case Design</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79D87251-052C-49A5-AD10-5299782A49F7}" type="parTrans" cxnId="{A49E6CB5-3EBA-46A3-BFDB-2A09EA4C227D}">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87EDED90-549B-4EFB-9D7C-E10F0574D365}" type="sibTrans" cxnId="{A49E6CB5-3EBA-46A3-BFDB-2A09EA4C227D}">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D3C30B2C-ECEA-49DA-AE7F-DC7C35085AB1}">
      <dgm:prSet phldrT="[Tex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White Box Testing</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99F11237-8C62-49C8-BDE4-0044C8CDD607}" type="parTrans" cxnId="{E56AC25E-1648-49B0-BD9E-DADB5A0441AF}">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8B7B72A0-6FAA-4B5F-B843-08EFCC717CA4}" type="sibTrans" cxnId="{E56AC25E-1648-49B0-BD9E-DADB5A0441AF}">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2B996D2A-C8DB-4CFC-A81E-ED6F68118A35}">
      <dgm:prSet phldrT="[Tex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Black Box Testing</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9119D322-5633-493D-B521-0FD56B513B62}" type="parTrans" cxnId="{1353B694-AA8D-43FB-9B37-61F710407756}">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C8041CBE-BC7C-4C5E-AE14-0C403BF44583}" type="sibTrans" cxnId="{1353B694-AA8D-43FB-9B37-61F710407756}">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7DA28741-40F2-4EE6-953C-5028550C4AF3}">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Static</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978B4C5D-AB7C-441C-AE79-6819ED7F5419}" type="parTrans" cxnId="{646C747C-F48F-4910-8B4F-0080D00A8AA4}">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E53CC781-5BCE-431D-82A2-0CCDE4F5A404}" type="sibTrans" cxnId="{646C747C-F48F-4910-8B4F-0080D00A8AA4}">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D247DB71-7D20-43DC-8D39-80CE59F8776F}">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Dynamic</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18E0053F-B84F-49B0-B89B-476CB484B7DA}" type="parTrans" cxnId="{52466561-DA94-4CD2-83FA-304439A1A0DD}">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82C625B3-6F2F-42AF-BE0D-2B7023181FBB}" type="sibTrans" cxnId="{52466561-DA94-4CD2-83FA-304439A1A0DD}">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5D0A147B-8C92-4C02-A6E2-EC19D6C0D954}">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Reviews</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1A680599-C4E8-4087-9F98-4460F9EFA535}" type="parTrans" cxnId="{E1871BEC-1C3F-4BE8-ADD1-3F325F39AB77}">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E5ACF72B-023A-42CD-A8C5-E47162DDB2C6}" type="sibTrans" cxnId="{E1871BEC-1C3F-4BE8-ADD1-3F325F39AB77}">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670D3BA3-484C-4678-879E-F4E72B301970}">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Informal</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31FE986D-1497-4848-94E0-7927DF07A5FC}" type="parTrans" cxnId="{05A8E5CE-4C2D-4E98-A9EC-C86BB7AD2E8F}">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8658BE4A-1E6B-4357-A799-0671C58DC131}" type="sibTrans" cxnId="{05A8E5CE-4C2D-4E98-A9EC-C86BB7AD2E8F}">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6BACFA15-0A2E-423E-B9B3-08673636083D}">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Formal</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0B85A9E2-804F-4D94-9A83-0FABA62FB878}" type="parTrans" cxnId="{1B94DEA1-88A6-4445-9859-3FA43D0826A9}">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6C811434-4F02-4175-A3B3-E7CF6BA626DA}" type="sibTrans" cxnId="{1B94DEA1-88A6-4445-9859-3FA43D0826A9}">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06FB94D2-AC89-4D98-A4E2-AA4A3DB28433}">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Semi Formal</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99CFA7FC-2B3A-46FC-9514-1251D7189CCA}" type="parTrans" cxnId="{B49F920C-0953-4649-9C5C-0575C46B7B26}">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61C9079F-FCB8-4B64-BAD8-0E06C44F1382}" type="sibTrans" cxnId="{B49F920C-0953-4649-9C5C-0575C46B7B26}">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BCACC656-DED8-4F60-82A0-139E76E268FE}">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Formal</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6BB82A76-ECDF-4845-9C25-F2C4FDDED035}" type="parTrans" cxnId="{638B9A95-BA2E-4A97-9004-996306C8930B}">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18692A30-0CAE-487E-BC66-E7E2169AE241}" type="sibTrans" cxnId="{638B9A95-BA2E-4A97-9004-996306C8930B}">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064E1827-ABC1-4386-A3F5-E982EE1B6EDB}">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Walk Through</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D1FCC791-CE43-467D-A711-5C44E732E19D}" type="parTrans" cxnId="{67FEF63A-CF65-4865-A822-CD12CAE81253}">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5CB35E94-4478-4330-9F67-87E860ADAEDD}" type="sibTrans" cxnId="{67FEF63A-CF65-4865-A822-CD12CAE81253}">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639EEA71-088B-448B-B767-3240F27A8341}">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Technical Review</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CB46DF82-11F8-4B21-83A7-C945C4379AB4}" type="parTrans" cxnId="{3DAE02E7-78BB-4583-AE51-D8CAD3DE598F}">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EC6B1BDB-A9D7-4036-A9CE-9066BEFC0851}" type="sibTrans" cxnId="{3DAE02E7-78BB-4583-AE51-D8CAD3DE598F}">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C82CC156-10E2-470D-8A7B-1C65D552B032}">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Fagan Inspection</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D4F221E5-1DCA-4285-B27E-4016789CD4DA}" type="parTrans" cxnId="{F2342BAC-A666-4067-AE4F-DF2F9F43F210}">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B4827D52-AA52-493B-8371-465D4BDD2E34}" type="sibTrans" cxnId="{F2342BAC-A666-4067-AE4F-DF2F9F43F210}">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254532C3-57B5-43E4-98FA-DF704335FB4F}">
      <dgm:prSet custT="1"/>
      <dgm:spPr/>
      <dgm:t>
        <a:bodyPr/>
        <a:lstStyle/>
        <a:p>
          <a:r>
            <a:rPr lang="en-US" sz="1000" b="0" cap="none" spc="0" dirty="0" smtClean="0">
              <a:ln w="0"/>
              <a:solidFill>
                <a:schemeClr val="tx1"/>
              </a:solidFill>
              <a:effectLst>
                <a:outerShdw blurRad="38100" dist="19050" dir="2700000" algn="tl" rotWithShape="0">
                  <a:schemeClr val="dk1">
                    <a:alpha val="40000"/>
                  </a:schemeClr>
                </a:outerShdw>
              </a:effectLst>
            </a:rPr>
            <a:t>Desk Check</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A73F1967-A78F-406D-ABFE-4E5A5779370B}" type="parTrans" cxnId="{B3240CAD-645D-4A98-A02C-A64F8DEB14EB}">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BD4B7CD3-E736-4738-9482-E850C455A2B8}" type="sibTrans" cxnId="{B3240CAD-645D-4A98-A02C-A64F8DEB14EB}">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F2B1FFAC-0A3A-4E76-BACF-11E226E8E0B2}">
      <dgm:prSet custT="1"/>
      <dgm:spPr/>
      <dgm:t>
        <a:bodyPr/>
        <a:lstStyle/>
        <a:p>
          <a:pPr algn="just"/>
          <a:r>
            <a:rPr lang="en-US" sz="1000" b="0" cap="none" spc="0" dirty="0" smtClean="0">
              <a:ln w="0"/>
              <a:solidFill>
                <a:schemeClr val="tx1"/>
              </a:solidFill>
              <a:effectLst>
                <a:outerShdw blurRad="38100" dist="19050" dir="2700000" algn="tl" rotWithShape="0">
                  <a:schemeClr val="dk1">
                    <a:alpha val="40000"/>
                  </a:schemeClr>
                </a:outerShdw>
              </a:effectLst>
            </a:rPr>
            <a:t>	1.Control/Coverage </a:t>
          </a:r>
        </a:p>
        <a:p>
          <a:pPr algn="just"/>
          <a:r>
            <a:rPr lang="en-US" sz="1000" b="0" cap="none" spc="0" dirty="0" smtClean="0">
              <a:ln w="0"/>
              <a:solidFill>
                <a:schemeClr val="tx1"/>
              </a:solidFill>
              <a:effectLst>
                <a:outerShdw blurRad="38100" dist="19050" dir="2700000" algn="tl" rotWithShape="0">
                  <a:schemeClr val="dk1">
                    <a:alpha val="40000"/>
                  </a:schemeClr>
                </a:outerShdw>
              </a:effectLst>
            </a:rPr>
            <a:t>	2. Basis Path</a:t>
          </a:r>
        </a:p>
        <a:p>
          <a:pPr algn="just"/>
          <a:r>
            <a:rPr lang="en-US" sz="1000" b="0" cap="none" spc="0" dirty="0" smtClean="0">
              <a:ln w="0"/>
              <a:solidFill>
                <a:schemeClr val="tx1"/>
              </a:solidFill>
              <a:effectLst>
                <a:outerShdw blurRad="38100" dist="19050" dir="2700000" algn="tl" rotWithShape="0">
                  <a:schemeClr val="dk1">
                    <a:alpha val="40000"/>
                  </a:schemeClr>
                </a:outerShdw>
              </a:effectLst>
            </a:rPr>
            <a:t>	3. Loop Testing</a:t>
          </a:r>
        </a:p>
        <a:p>
          <a:pPr algn="just"/>
          <a:r>
            <a:rPr lang="en-US" sz="1000" b="0" cap="none" spc="0" dirty="0" smtClean="0">
              <a:ln w="0"/>
              <a:solidFill>
                <a:schemeClr val="tx1"/>
              </a:solidFill>
              <a:effectLst>
                <a:outerShdw blurRad="38100" dist="19050" dir="2700000" algn="tl" rotWithShape="0">
                  <a:schemeClr val="dk1">
                    <a:alpha val="40000"/>
                  </a:schemeClr>
                </a:outerShdw>
              </a:effectLst>
            </a:rPr>
            <a:t>	4. Data Flow Testing</a:t>
          </a:r>
          <a:endParaRPr lang="en-US" sz="1000" b="0" cap="none" spc="0" dirty="0">
            <a:ln w="0"/>
            <a:solidFill>
              <a:schemeClr val="tx1"/>
            </a:solidFill>
            <a:effectLst>
              <a:outerShdw blurRad="38100" dist="19050" dir="2700000" algn="tl" rotWithShape="0">
                <a:schemeClr val="dk1">
                  <a:alpha val="40000"/>
                </a:schemeClr>
              </a:outerShdw>
            </a:effectLst>
          </a:endParaRPr>
        </a:p>
      </dgm:t>
    </dgm:pt>
    <dgm:pt modelId="{97BC466A-BA9E-482E-8C09-02E3789176CF}" type="parTrans" cxnId="{743CFBD1-05EF-4884-8902-AA6F6AF9107B}">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DD0FBD30-6F5A-4FEE-9534-A722ACCC9548}" type="sibTrans" cxnId="{743CFBD1-05EF-4884-8902-AA6F6AF9107B}">
      <dgm:prSet/>
      <dgm:spPr/>
      <dgm:t>
        <a:bodyPr/>
        <a:lstStyle/>
        <a:p>
          <a:endParaRPr lang="en-US" sz="1000" b="0" cap="none" spc="0">
            <a:ln w="0"/>
            <a:solidFill>
              <a:schemeClr val="tx1"/>
            </a:solidFill>
            <a:effectLst>
              <a:outerShdw blurRad="38100" dist="19050" dir="2700000" algn="tl" rotWithShape="0">
                <a:schemeClr val="dk1">
                  <a:alpha val="40000"/>
                </a:schemeClr>
              </a:outerShdw>
            </a:effectLst>
          </a:endParaRPr>
        </a:p>
      </dgm:t>
    </dgm:pt>
    <dgm:pt modelId="{E771AD1A-F658-4049-B789-813AC1B8108E}">
      <dgm:prSet custT="1"/>
      <dgm:spPr/>
      <dgm:t>
        <a:bodyPr/>
        <a:lstStyle/>
        <a:p>
          <a:pPr algn="just"/>
          <a:r>
            <a:rPr lang="en-US" sz="1050" b="0" cap="none" spc="0" dirty="0" smtClean="0">
              <a:ln w="0"/>
              <a:solidFill>
                <a:schemeClr val="tx1"/>
              </a:solidFill>
              <a:effectLst>
                <a:outerShdw blurRad="38100" dist="19050" dir="2700000" algn="tl" rotWithShape="0">
                  <a:schemeClr val="dk1">
                    <a:alpha val="40000"/>
                  </a:schemeClr>
                </a:outerShdw>
              </a:effectLst>
            </a:rPr>
            <a:t>         1.ECP   2. BVA</a:t>
          </a:r>
        </a:p>
        <a:p>
          <a:pPr algn="just"/>
          <a:r>
            <a:rPr lang="en-US" sz="1050" b="0" cap="none" spc="0" dirty="0" smtClean="0">
              <a:ln w="0"/>
              <a:solidFill>
                <a:schemeClr val="tx1"/>
              </a:solidFill>
              <a:effectLst>
                <a:outerShdw blurRad="38100" dist="19050" dir="2700000" algn="tl" rotWithShape="0">
                  <a:schemeClr val="dk1">
                    <a:alpha val="40000"/>
                  </a:schemeClr>
                </a:outerShdw>
              </a:effectLst>
            </a:rPr>
            <a:t>         3. DT     4.STD </a:t>
          </a:r>
        </a:p>
        <a:p>
          <a:pPr algn="just"/>
          <a:r>
            <a:rPr lang="en-US" sz="1050" b="0" cap="none" spc="0" dirty="0" smtClean="0">
              <a:ln w="0"/>
              <a:solidFill>
                <a:schemeClr val="tx1"/>
              </a:solidFill>
              <a:effectLst>
                <a:outerShdw blurRad="38100" dist="19050" dir="2700000" algn="tl" rotWithShape="0">
                  <a:schemeClr val="dk1">
                    <a:alpha val="40000"/>
                  </a:schemeClr>
                </a:outerShdw>
              </a:effectLst>
            </a:rPr>
            <a:t>         5.OA    6.All Pairs</a:t>
          </a:r>
        </a:p>
      </dgm:t>
    </dgm:pt>
    <dgm:pt modelId="{4DE2B708-34AF-42CC-A75D-AD886D57C90B}" type="parTrans" cxnId="{1516731A-80E7-4378-B20B-9FA3F8BDFC0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31399147-C682-453B-8CB5-A816D5FDC688}" type="sibTrans" cxnId="{1516731A-80E7-4378-B20B-9FA3F8BDFC0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BBC71501-A76E-4DB7-98D4-8C0163CD63EE}" type="pres">
      <dgm:prSet presAssocID="{7A3618F2-B7D2-43FF-9F85-D020B7D7BC63}" presName="hierChild1" presStyleCnt="0">
        <dgm:presLayoutVars>
          <dgm:orgChart val="1"/>
          <dgm:chPref val="1"/>
          <dgm:dir/>
          <dgm:animOne val="branch"/>
          <dgm:animLvl val="lvl"/>
          <dgm:resizeHandles/>
        </dgm:presLayoutVars>
      </dgm:prSet>
      <dgm:spPr/>
      <dgm:t>
        <a:bodyPr/>
        <a:lstStyle/>
        <a:p>
          <a:endParaRPr lang="en-US"/>
        </a:p>
      </dgm:t>
    </dgm:pt>
    <dgm:pt modelId="{A0E98108-C8BC-4CC2-8254-3CD9F58B7209}" type="pres">
      <dgm:prSet presAssocID="{654FDC6D-FEFC-4D03-9477-6E74188F9EB0}" presName="hierRoot1" presStyleCnt="0">
        <dgm:presLayoutVars>
          <dgm:hierBranch/>
        </dgm:presLayoutVars>
      </dgm:prSet>
      <dgm:spPr/>
    </dgm:pt>
    <dgm:pt modelId="{FB929D62-A8F3-471C-847B-AC7F39F07F60}" type="pres">
      <dgm:prSet presAssocID="{654FDC6D-FEFC-4D03-9477-6E74188F9EB0}" presName="rootComposite1" presStyleCnt="0"/>
      <dgm:spPr/>
    </dgm:pt>
    <dgm:pt modelId="{AC17CC5E-6E5E-4818-97D1-564C67175F29}" type="pres">
      <dgm:prSet presAssocID="{654FDC6D-FEFC-4D03-9477-6E74188F9EB0}" presName="rootText1" presStyleLbl="node0" presStyleIdx="0" presStyleCnt="1" custScaleX="100001" custScaleY="100001" custLinFactNeighborX="62763" custLinFactNeighborY="-3800">
        <dgm:presLayoutVars>
          <dgm:chPref val="3"/>
        </dgm:presLayoutVars>
      </dgm:prSet>
      <dgm:spPr/>
      <dgm:t>
        <a:bodyPr/>
        <a:lstStyle/>
        <a:p>
          <a:endParaRPr lang="en-US"/>
        </a:p>
      </dgm:t>
    </dgm:pt>
    <dgm:pt modelId="{C5E64A96-87B0-41BC-A387-A230B1D96A12}" type="pres">
      <dgm:prSet presAssocID="{654FDC6D-FEFC-4D03-9477-6E74188F9EB0}" presName="rootConnector1" presStyleLbl="node1" presStyleIdx="0" presStyleCnt="0"/>
      <dgm:spPr/>
      <dgm:t>
        <a:bodyPr/>
        <a:lstStyle/>
        <a:p>
          <a:endParaRPr lang="en-US"/>
        </a:p>
      </dgm:t>
    </dgm:pt>
    <dgm:pt modelId="{19AB20B4-DCCC-477A-B018-2199A435BB51}" type="pres">
      <dgm:prSet presAssocID="{654FDC6D-FEFC-4D03-9477-6E74188F9EB0}" presName="hierChild2" presStyleCnt="0"/>
      <dgm:spPr/>
    </dgm:pt>
    <dgm:pt modelId="{F0597CB3-4437-4F3B-815B-BB1BFEB3974B}" type="pres">
      <dgm:prSet presAssocID="{9119D322-5633-493D-B521-0FD56B513B62}" presName="Name35" presStyleLbl="parChTrans1D2" presStyleIdx="0" presStyleCnt="2"/>
      <dgm:spPr/>
      <dgm:t>
        <a:bodyPr/>
        <a:lstStyle/>
        <a:p>
          <a:endParaRPr lang="en-US"/>
        </a:p>
      </dgm:t>
    </dgm:pt>
    <dgm:pt modelId="{77DE57B5-AEEA-4602-B800-C79E799F3DF0}" type="pres">
      <dgm:prSet presAssocID="{2B996D2A-C8DB-4CFC-A81E-ED6F68118A35}" presName="hierRoot2" presStyleCnt="0">
        <dgm:presLayoutVars>
          <dgm:hierBranch/>
        </dgm:presLayoutVars>
      </dgm:prSet>
      <dgm:spPr/>
    </dgm:pt>
    <dgm:pt modelId="{64243B8E-E488-4B08-B2A3-D1A55EE88E49}" type="pres">
      <dgm:prSet presAssocID="{2B996D2A-C8DB-4CFC-A81E-ED6F68118A35}" presName="rootComposite" presStyleCnt="0"/>
      <dgm:spPr/>
    </dgm:pt>
    <dgm:pt modelId="{9F8D5E2A-D638-44B5-9BC9-D73BC6A5F307}" type="pres">
      <dgm:prSet presAssocID="{2B996D2A-C8DB-4CFC-A81E-ED6F68118A35}" presName="rootText" presStyleLbl="node2" presStyleIdx="0" presStyleCnt="2" custScaleX="73033" custScaleY="90451" custLinFactX="200000" custLinFactNeighborX="267228" custLinFactNeighborY="-4501">
        <dgm:presLayoutVars>
          <dgm:chPref val="3"/>
        </dgm:presLayoutVars>
      </dgm:prSet>
      <dgm:spPr/>
      <dgm:t>
        <a:bodyPr/>
        <a:lstStyle/>
        <a:p>
          <a:endParaRPr lang="en-US"/>
        </a:p>
      </dgm:t>
    </dgm:pt>
    <dgm:pt modelId="{A92EB03D-54B8-482C-A1AF-E9C4668A7073}" type="pres">
      <dgm:prSet presAssocID="{2B996D2A-C8DB-4CFC-A81E-ED6F68118A35}" presName="rootConnector" presStyleLbl="node2" presStyleIdx="0" presStyleCnt="2"/>
      <dgm:spPr/>
      <dgm:t>
        <a:bodyPr/>
        <a:lstStyle/>
        <a:p>
          <a:endParaRPr lang="en-US"/>
        </a:p>
      </dgm:t>
    </dgm:pt>
    <dgm:pt modelId="{E3ACA536-3DCF-48C4-A66B-D32F37C6F139}" type="pres">
      <dgm:prSet presAssocID="{2B996D2A-C8DB-4CFC-A81E-ED6F68118A35}" presName="hierChild4" presStyleCnt="0"/>
      <dgm:spPr/>
    </dgm:pt>
    <dgm:pt modelId="{E6BC05B5-88EE-491A-B12C-6BF49F9FB2A7}" type="pres">
      <dgm:prSet presAssocID="{4DE2B708-34AF-42CC-A75D-AD886D57C90B}" presName="Name35" presStyleLbl="parChTrans1D3" presStyleIdx="0" presStyleCnt="3"/>
      <dgm:spPr/>
      <dgm:t>
        <a:bodyPr/>
        <a:lstStyle/>
        <a:p>
          <a:endParaRPr lang="en-US"/>
        </a:p>
      </dgm:t>
    </dgm:pt>
    <dgm:pt modelId="{9EE2F52B-5B0A-48C7-A399-3C1EB22E2D27}" type="pres">
      <dgm:prSet presAssocID="{E771AD1A-F658-4049-B789-813AC1B8108E}" presName="hierRoot2" presStyleCnt="0">
        <dgm:presLayoutVars>
          <dgm:hierBranch val="init"/>
        </dgm:presLayoutVars>
      </dgm:prSet>
      <dgm:spPr/>
    </dgm:pt>
    <dgm:pt modelId="{9BA1CCAE-DE5F-4045-851F-EE71C3689809}" type="pres">
      <dgm:prSet presAssocID="{E771AD1A-F658-4049-B789-813AC1B8108E}" presName="rootComposite" presStyleCnt="0"/>
      <dgm:spPr/>
    </dgm:pt>
    <dgm:pt modelId="{EAAB3714-84AD-49CD-BD7E-BD66889BE4D7}" type="pres">
      <dgm:prSet presAssocID="{E771AD1A-F658-4049-B789-813AC1B8108E}" presName="rootText" presStyleLbl="node3" presStyleIdx="0" presStyleCnt="3" custScaleX="149008" custScaleY="148582" custLinFactX="200000" custLinFactNeighborX="267479" custLinFactNeighborY="-25448">
        <dgm:presLayoutVars>
          <dgm:chPref val="3"/>
        </dgm:presLayoutVars>
      </dgm:prSet>
      <dgm:spPr/>
      <dgm:t>
        <a:bodyPr/>
        <a:lstStyle/>
        <a:p>
          <a:endParaRPr lang="en-US"/>
        </a:p>
      </dgm:t>
    </dgm:pt>
    <dgm:pt modelId="{920B53ED-A6C1-4A6A-A11A-47F1289C881E}" type="pres">
      <dgm:prSet presAssocID="{E771AD1A-F658-4049-B789-813AC1B8108E}" presName="rootConnector" presStyleLbl="node3" presStyleIdx="0" presStyleCnt="3"/>
      <dgm:spPr/>
      <dgm:t>
        <a:bodyPr/>
        <a:lstStyle/>
        <a:p>
          <a:endParaRPr lang="en-US"/>
        </a:p>
      </dgm:t>
    </dgm:pt>
    <dgm:pt modelId="{1AFAC0BA-B066-41B6-AB03-418F5EE3ABC8}" type="pres">
      <dgm:prSet presAssocID="{E771AD1A-F658-4049-B789-813AC1B8108E}" presName="hierChild4" presStyleCnt="0"/>
      <dgm:spPr/>
    </dgm:pt>
    <dgm:pt modelId="{3EA613E8-CADD-4D8D-BEC1-176A57D6865F}" type="pres">
      <dgm:prSet presAssocID="{E771AD1A-F658-4049-B789-813AC1B8108E}" presName="hierChild5" presStyleCnt="0"/>
      <dgm:spPr/>
    </dgm:pt>
    <dgm:pt modelId="{59835827-B990-4CD8-A17F-486F79B05A59}" type="pres">
      <dgm:prSet presAssocID="{2B996D2A-C8DB-4CFC-A81E-ED6F68118A35}" presName="hierChild5" presStyleCnt="0"/>
      <dgm:spPr/>
    </dgm:pt>
    <dgm:pt modelId="{EEA992AF-8957-4DE7-B424-37D27D9755B3}" type="pres">
      <dgm:prSet presAssocID="{99F11237-8C62-49C8-BDE4-0044C8CDD607}" presName="Name35" presStyleLbl="parChTrans1D2" presStyleIdx="1" presStyleCnt="2"/>
      <dgm:spPr/>
      <dgm:t>
        <a:bodyPr/>
        <a:lstStyle/>
        <a:p>
          <a:endParaRPr lang="en-US"/>
        </a:p>
      </dgm:t>
    </dgm:pt>
    <dgm:pt modelId="{029DBA05-99A2-4339-A505-6853F326A0F9}" type="pres">
      <dgm:prSet presAssocID="{D3C30B2C-ECEA-49DA-AE7F-DC7C35085AB1}" presName="hierRoot2" presStyleCnt="0">
        <dgm:presLayoutVars>
          <dgm:hierBranch/>
        </dgm:presLayoutVars>
      </dgm:prSet>
      <dgm:spPr/>
    </dgm:pt>
    <dgm:pt modelId="{21264EBE-3448-4721-BA35-3D93C91BB8B9}" type="pres">
      <dgm:prSet presAssocID="{D3C30B2C-ECEA-49DA-AE7F-DC7C35085AB1}" presName="rootComposite" presStyleCnt="0"/>
      <dgm:spPr/>
    </dgm:pt>
    <dgm:pt modelId="{26309821-F8F9-484F-AB70-5320633EA086}" type="pres">
      <dgm:prSet presAssocID="{D3C30B2C-ECEA-49DA-AE7F-DC7C35085AB1}" presName="rootText" presStyleLbl="node2" presStyleIdx="1" presStyleCnt="2" custScaleX="75132" custScaleY="75132" custLinFactX="-100000" custLinFactNeighborX="-118514" custLinFactNeighborY="-4242">
        <dgm:presLayoutVars>
          <dgm:chPref val="3"/>
        </dgm:presLayoutVars>
      </dgm:prSet>
      <dgm:spPr/>
      <dgm:t>
        <a:bodyPr/>
        <a:lstStyle/>
        <a:p>
          <a:endParaRPr lang="en-US"/>
        </a:p>
      </dgm:t>
    </dgm:pt>
    <dgm:pt modelId="{E51892F1-6A43-4329-BF0E-316A7526CC8A}" type="pres">
      <dgm:prSet presAssocID="{D3C30B2C-ECEA-49DA-AE7F-DC7C35085AB1}" presName="rootConnector" presStyleLbl="node2" presStyleIdx="1" presStyleCnt="2"/>
      <dgm:spPr/>
      <dgm:t>
        <a:bodyPr/>
        <a:lstStyle/>
        <a:p>
          <a:endParaRPr lang="en-US"/>
        </a:p>
      </dgm:t>
    </dgm:pt>
    <dgm:pt modelId="{08D7EF25-2077-4F94-952E-3BF0C7E87BD9}" type="pres">
      <dgm:prSet presAssocID="{D3C30B2C-ECEA-49DA-AE7F-DC7C35085AB1}" presName="hierChild4" presStyleCnt="0"/>
      <dgm:spPr/>
    </dgm:pt>
    <dgm:pt modelId="{9DEA0C2B-065D-485E-A138-9CB03CC76A66}" type="pres">
      <dgm:prSet presAssocID="{978B4C5D-AB7C-441C-AE79-6819ED7F5419}" presName="Name35" presStyleLbl="parChTrans1D3" presStyleIdx="1" presStyleCnt="3"/>
      <dgm:spPr/>
      <dgm:t>
        <a:bodyPr/>
        <a:lstStyle/>
        <a:p>
          <a:endParaRPr lang="en-US"/>
        </a:p>
      </dgm:t>
    </dgm:pt>
    <dgm:pt modelId="{4AD5CE3E-BA3E-472C-9526-C6EF215C3545}" type="pres">
      <dgm:prSet presAssocID="{7DA28741-40F2-4EE6-953C-5028550C4AF3}" presName="hierRoot2" presStyleCnt="0">
        <dgm:presLayoutVars>
          <dgm:hierBranch val="init"/>
        </dgm:presLayoutVars>
      </dgm:prSet>
      <dgm:spPr/>
    </dgm:pt>
    <dgm:pt modelId="{2B1DB5D6-4CE0-4E4D-AF63-B0D757F6AA1F}" type="pres">
      <dgm:prSet presAssocID="{7DA28741-40F2-4EE6-953C-5028550C4AF3}" presName="rootComposite" presStyleCnt="0"/>
      <dgm:spPr/>
    </dgm:pt>
    <dgm:pt modelId="{3830220F-C956-41E4-B126-D48F7AD9BB20}" type="pres">
      <dgm:prSet presAssocID="{7DA28741-40F2-4EE6-953C-5028550C4AF3}" presName="rootText" presStyleLbl="node3" presStyleIdx="1" presStyleCnt="3" custScaleX="75132" custScaleY="75132" custLinFactX="-100000" custLinFactNeighborX="-104361" custLinFactNeighborY="18778">
        <dgm:presLayoutVars>
          <dgm:chPref val="3"/>
        </dgm:presLayoutVars>
      </dgm:prSet>
      <dgm:spPr/>
      <dgm:t>
        <a:bodyPr/>
        <a:lstStyle/>
        <a:p>
          <a:endParaRPr lang="en-US"/>
        </a:p>
      </dgm:t>
    </dgm:pt>
    <dgm:pt modelId="{66C9A20F-54D3-4AFD-9801-1909A5E2E61A}" type="pres">
      <dgm:prSet presAssocID="{7DA28741-40F2-4EE6-953C-5028550C4AF3}" presName="rootConnector" presStyleLbl="node3" presStyleIdx="1" presStyleCnt="3"/>
      <dgm:spPr/>
      <dgm:t>
        <a:bodyPr/>
        <a:lstStyle/>
        <a:p>
          <a:endParaRPr lang="en-US"/>
        </a:p>
      </dgm:t>
    </dgm:pt>
    <dgm:pt modelId="{1DBF88E5-6C4C-4C2E-A027-5FAB278D4101}" type="pres">
      <dgm:prSet presAssocID="{7DA28741-40F2-4EE6-953C-5028550C4AF3}" presName="hierChild4" presStyleCnt="0"/>
      <dgm:spPr/>
    </dgm:pt>
    <dgm:pt modelId="{6DC09315-C2AD-4499-B9AF-E8067A844F67}" type="pres">
      <dgm:prSet presAssocID="{1A680599-C4E8-4087-9F98-4460F9EFA535}" presName="Name37" presStyleLbl="parChTrans1D4" presStyleIdx="0" presStyleCnt="10"/>
      <dgm:spPr/>
      <dgm:t>
        <a:bodyPr/>
        <a:lstStyle/>
        <a:p>
          <a:endParaRPr lang="en-US"/>
        </a:p>
      </dgm:t>
    </dgm:pt>
    <dgm:pt modelId="{46655DDB-140F-479E-B778-E84D5DF6C14B}" type="pres">
      <dgm:prSet presAssocID="{5D0A147B-8C92-4C02-A6E2-EC19D6C0D954}" presName="hierRoot2" presStyleCnt="0">
        <dgm:presLayoutVars>
          <dgm:hierBranch/>
        </dgm:presLayoutVars>
      </dgm:prSet>
      <dgm:spPr/>
    </dgm:pt>
    <dgm:pt modelId="{80E2EA9C-36D7-4506-8287-45D682BE742C}" type="pres">
      <dgm:prSet presAssocID="{5D0A147B-8C92-4C02-A6E2-EC19D6C0D954}" presName="rootComposite" presStyleCnt="0"/>
      <dgm:spPr/>
    </dgm:pt>
    <dgm:pt modelId="{BE4A2801-7AD6-46DF-A1E1-80333B3D1857}" type="pres">
      <dgm:prSet presAssocID="{5D0A147B-8C92-4C02-A6E2-EC19D6C0D954}" presName="rootText" presStyleLbl="node4" presStyleIdx="0" presStyleCnt="10" custScaleX="66393" custScaleY="61212" custLinFactX="-100000" custLinFactNeighborX="-104668" custLinFactNeighborY="3213">
        <dgm:presLayoutVars>
          <dgm:chPref val="3"/>
        </dgm:presLayoutVars>
      </dgm:prSet>
      <dgm:spPr/>
      <dgm:t>
        <a:bodyPr/>
        <a:lstStyle/>
        <a:p>
          <a:endParaRPr lang="en-US"/>
        </a:p>
      </dgm:t>
    </dgm:pt>
    <dgm:pt modelId="{CB5353EA-91F6-422C-81E2-F20AE93D325A}" type="pres">
      <dgm:prSet presAssocID="{5D0A147B-8C92-4C02-A6E2-EC19D6C0D954}" presName="rootConnector" presStyleLbl="node4" presStyleIdx="0" presStyleCnt="10"/>
      <dgm:spPr/>
      <dgm:t>
        <a:bodyPr/>
        <a:lstStyle/>
        <a:p>
          <a:endParaRPr lang="en-US"/>
        </a:p>
      </dgm:t>
    </dgm:pt>
    <dgm:pt modelId="{1549AD3E-FCD1-4CE9-8BAF-762E8AC9A91E}" type="pres">
      <dgm:prSet presAssocID="{5D0A147B-8C92-4C02-A6E2-EC19D6C0D954}" presName="hierChild4" presStyleCnt="0"/>
      <dgm:spPr/>
    </dgm:pt>
    <dgm:pt modelId="{569B1E23-4F61-4659-866E-5E3954B3D65F}" type="pres">
      <dgm:prSet presAssocID="{31FE986D-1497-4848-94E0-7927DF07A5FC}" presName="Name35" presStyleLbl="parChTrans1D4" presStyleIdx="1" presStyleCnt="10"/>
      <dgm:spPr/>
      <dgm:t>
        <a:bodyPr/>
        <a:lstStyle/>
        <a:p>
          <a:endParaRPr lang="en-US"/>
        </a:p>
      </dgm:t>
    </dgm:pt>
    <dgm:pt modelId="{4FA6BA31-1B7F-468C-8E71-D8C11190CA9F}" type="pres">
      <dgm:prSet presAssocID="{670D3BA3-484C-4678-879E-F4E72B301970}" presName="hierRoot2" presStyleCnt="0">
        <dgm:presLayoutVars>
          <dgm:hierBranch/>
        </dgm:presLayoutVars>
      </dgm:prSet>
      <dgm:spPr/>
    </dgm:pt>
    <dgm:pt modelId="{F219289F-B94D-4BFF-A532-A6F5CC896FA1}" type="pres">
      <dgm:prSet presAssocID="{670D3BA3-484C-4678-879E-F4E72B301970}" presName="rootComposite" presStyleCnt="0"/>
      <dgm:spPr/>
    </dgm:pt>
    <dgm:pt modelId="{9E9F4C75-8C1C-4133-BBDA-5DA3D233B462}" type="pres">
      <dgm:prSet presAssocID="{670D3BA3-484C-4678-879E-F4E72B301970}" presName="rootText" presStyleLbl="node4" presStyleIdx="1" presStyleCnt="10" custScaleX="57186" custScaleY="52964" custLinFactX="-36180" custLinFactNeighborX="-100000" custLinFactNeighborY="43747">
        <dgm:presLayoutVars>
          <dgm:chPref val="3"/>
        </dgm:presLayoutVars>
      </dgm:prSet>
      <dgm:spPr/>
      <dgm:t>
        <a:bodyPr/>
        <a:lstStyle/>
        <a:p>
          <a:endParaRPr lang="en-US"/>
        </a:p>
      </dgm:t>
    </dgm:pt>
    <dgm:pt modelId="{70F3893B-7B84-44F8-847B-B7793700BBDA}" type="pres">
      <dgm:prSet presAssocID="{670D3BA3-484C-4678-879E-F4E72B301970}" presName="rootConnector" presStyleLbl="node4" presStyleIdx="1" presStyleCnt="10"/>
      <dgm:spPr/>
      <dgm:t>
        <a:bodyPr/>
        <a:lstStyle/>
        <a:p>
          <a:endParaRPr lang="en-US"/>
        </a:p>
      </dgm:t>
    </dgm:pt>
    <dgm:pt modelId="{0E9B114D-D193-47DE-8FA7-F8B737D6AC59}" type="pres">
      <dgm:prSet presAssocID="{670D3BA3-484C-4678-879E-F4E72B301970}" presName="hierChild4" presStyleCnt="0"/>
      <dgm:spPr/>
    </dgm:pt>
    <dgm:pt modelId="{0990BB27-1A32-4230-8A28-EE5868E45E71}" type="pres">
      <dgm:prSet presAssocID="{A73F1967-A78F-406D-ABFE-4E5A5779370B}" presName="Name35" presStyleLbl="parChTrans1D4" presStyleIdx="2" presStyleCnt="10"/>
      <dgm:spPr/>
      <dgm:t>
        <a:bodyPr/>
        <a:lstStyle/>
        <a:p>
          <a:endParaRPr lang="en-US"/>
        </a:p>
      </dgm:t>
    </dgm:pt>
    <dgm:pt modelId="{E8D5B3A2-58C9-423F-8F85-E07F5F52B41D}" type="pres">
      <dgm:prSet presAssocID="{254532C3-57B5-43E4-98FA-DF704335FB4F}" presName="hierRoot2" presStyleCnt="0">
        <dgm:presLayoutVars>
          <dgm:hierBranch val="init"/>
        </dgm:presLayoutVars>
      </dgm:prSet>
      <dgm:spPr/>
    </dgm:pt>
    <dgm:pt modelId="{DAF0EFA6-E7AB-4713-BAF3-717B7A4C815A}" type="pres">
      <dgm:prSet presAssocID="{254532C3-57B5-43E4-98FA-DF704335FB4F}" presName="rootComposite" presStyleCnt="0"/>
      <dgm:spPr/>
    </dgm:pt>
    <dgm:pt modelId="{57290AE9-D45A-42F6-B736-51C2DD2F6520}" type="pres">
      <dgm:prSet presAssocID="{254532C3-57B5-43E4-98FA-DF704335FB4F}" presName="rootText" presStyleLbl="node4" presStyleIdx="2" presStyleCnt="10" custScaleX="60159" custScaleY="47345" custLinFactX="-36151" custLinFactNeighborX="-100000" custLinFactNeighborY="61555">
        <dgm:presLayoutVars>
          <dgm:chPref val="3"/>
        </dgm:presLayoutVars>
      </dgm:prSet>
      <dgm:spPr/>
      <dgm:t>
        <a:bodyPr/>
        <a:lstStyle/>
        <a:p>
          <a:endParaRPr lang="en-US"/>
        </a:p>
      </dgm:t>
    </dgm:pt>
    <dgm:pt modelId="{CC6CCAC8-3018-4A96-BE78-5E70E9DCEA7D}" type="pres">
      <dgm:prSet presAssocID="{254532C3-57B5-43E4-98FA-DF704335FB4F}" presName="rootConnector" presStyleLbl="node4" presStyleIdx="2" presStyleCnt="10"/>
      <dgm:spPr/>
      <dgm:t>
        <a:bodyPr/>
        <a:lstStyle/>
        <a:p>
          <a:endParaRPr lang="en-US"/>
        </a:p>
      </dgm:t>
    </dgm:pt>
    <dgm:pt modelId="{14212FE9-12DD-49BF-9D61-AE1FB0C7BF03}" type="pres">
      <dgm:prSet presAssocID="{254532C3-57B5-43E4-98FA-DF704335FB4F}" presName="hierChild4" presStyleCnt="0"/>
      <dgm:spPr/>
    </dgm:pt>
    <dgm:pt modelId="{96126230-01F2-4B3E-84FE-CDA8FC064E3E}" type="pres">
      <dgm:prSet presAssocID="{254532C3-57B5-43E4-98FA-DF704335FB4F}" presName="hierChild5" presStyleCnt="0"/>
      <dgm:spPr/>
    </dgm:pt>
    <dgm:pt modelId="{64533C72-0C60-4695-A37D-B1CB50D1E87E}" type="pres">
      <dgm:prSet presAssocID="{670D3BA3-484C-4678-879E-F4E72B301970}" presName="hierChild5" presStyleCnt="0"/>
      <dgm:spPr/>
    </dgm:pt>
    <dgm:pt modelId="{F8327AFE-AEDE-46AB-A6A1-012F3DC39738}" type="pres">
      <dgm:prSet presAssocID="{0B85A9E2-804F-4D94-9A83-0FABA62FB878}" presName="Name35" presStyleLbl="parChTrans1D4" presStyleIdx="3" presStyleCnt="10"/>
      <dgm:spPr/>
      <dgm:t>
        <a:bodyPr/>
        <a:lstStyle/>
        <a:p>
          <a:endParaRPr lang="en-US"/>
        </a:p>
      </dgm:t>
    </dgm:pt>
    <dgm:pt modelId="{0B16073E-9F7B-41A5-B400-9A9088C68711}" type="pres">
      <dgm:prSet presAssocID="{6BACFA15-0A2E-423E-B9B3-08673636083D}" presName="hierRoot2" presStyleCnt="0">
        <dgm:presLayoutVars>
          <dgm:hierBranch val="init"/>
        </dgm:presLayoutVars>
      </dgm:prSet>
      <dgm:spPr/>
    </dgm:pt>
    <dgm:pt modelId="{2E2DDFD3-E59C-4562-8C02-059D5E83E2EC}" type="pres">
      <dgm:prSet presAssocID="{6BACFA15-0A2E-423E-B9B3-08673636083D}" presName="rootComposite" presStyleCnt="0"/>
      <dgm:spPr/>
    </dgm:pt>
    <dgm:pt modelId="{0CABC252-F571-4D18-ADCD-E93966CB0259}" type="pres">
      <dgm:prSet presAssocID="{6BACFA15-0A2E-423E-B9B3-08673636083D}" presName="rootText" presStyleLbl="node4" presStyleIdx="3" presStyleCnt="10" custScaleX="55445" custScaleY="49222" custLinFactNeighborX="-85100" custLinFactNeighborY="11577">
        <dgm:presLayoutVars>
          <dgm:chPref val="3"/>
        </dgm:presLayoutVars>
      </dgm:prSet>
      <dgm:spPr/>
      <dgm:t>
        <a:bodyPr/>
        <a:lstStyle/>
        <a:p>
          <a:endParaRPr lang="en-US"/>
        </a:p>
      </dgm:t>
    </dgm:pt>
    <dgm:pt modelId="{C04D8C5B-9C33-4998-BD20-049DD3E88F27}" type="pres">
      <dgm:prSet presAssocID="{6BACFA15-0A2E-423E-B9B3-08673636083D}" presName="rootConnector" presStyleLbl="node4" presStyleIdx="3" presStyleCnt="10"/>
      <dgm:spPr/>
      <dgm:t>
        <a:bodyPr/>
        <a:lstStyle/>
        <a:p>
          <a:endParaRPr lang="en-US"/>
        </a:p>
      </dgm:t>
    </dgm:pt>
    <dgm:pt modelId="{E4328BCE-ADD7-4B75-ABF3-B7AC5A37AA69}" type="pres">
      <dgm:prSet presAssocID="{6BACFA15-0A2E-423E-B9B3-08673636083D}" presName="hierChild4" presStyleCnt="0"/>
      <dgm:spPr/>
    </dgm:pt>
    <dgm:pt modelId="{078EF3FF-04E8-4FF9-94F2-A57A112B1BEF}" type="pres">
      <dgm:prSet presAssocID="{99CFA7FC-2B3A-46FC-9514-1251D7189CCA}" presName="Name37" presStyleLbl="parChTrans1D4" presStyleIdx="4" presStyleCnt="10"/>
      <dgm:spPr/>
      <dgm:t>
        <a:bodyPr/>
        <a:lstStyle/>
        <a:p>
          <a:endParaRPr lang="en-US"/>
        </a:p>
      </dgm:t>
    </dgm:pt>
    <dgm:pt modelId="{AE31CA3F-1EBB-49C7-9981-8414A02708C8}" type="pres">
      <dgm:prSet presAssocID="{06FB94D2-AC89-4D98-A4E2-AA4A3DB28433}" presName="hierRoot2" presStyleCnt="0">
        <dgm:presLayoutVars>
          <dgm:hierBranch/>
        </dgm:presLayoutVars>
      </dgm:prSet>
      <dgm:spPr/>
    </dgm:pt>
    <dgm:pt modelId="{91CAB1CC-3329-4CDA-8EEE-B001659BD1AB}" type="pres">
      <dgm:prSet presAssocID="{06FB94D2-AC89-4D98-A4E2-AA4A3DB28433}" presName="rootComposite" presStyleCnt="0"/>
      <dgm:spPr/>
    </dgm:pt>
    <dgm:pt modelId="{B5BA45DF-0F94-42A6-AB19-48F825CA319A}" type="pres">
      <dgm:prSet presAssocID="{06FB94D2-AC89-4D98-A4E2-AA4A3DB28433}" presName="rootText" presStyleLbl="node4" presStyleIdx="4" presStyleCnt="10" custScaleX="54496" custScaleY="50665" custLinFactNeighborX="-86632" custLinFactNeighborY="2766">
        <dgm:presLayoutVars>
          <dgm:chPref val="3"/>
        </dgm:presLayoutVars>
      </dgm:prSet>
      <dgm:spPr/>
      <dgm:t>
        <a:bodyPr/>
        <a:lstStyle/>
        <a:p>
          <a:endParaRPr lang="en-US"/>
        </a:p>
      </dgm:t>
    </dgm:pt>
    <dgm:pt modelId="{F1EB736F-3419-4675-B661-F0CE9BDCD363}" type="pres">
      <dgm:prSet presAssocID="{06FB94D2-AC89-4D98-A4E2-AA4A3DB28433}" presName="rootConnector" presStyleLbl="node4" presStyleIdx="4" presStyleCnt="10"/>
      <dgm:spPr/>
      <dgm:t>
        <a:bodyPr/>
        <a:lstStyle/>
        <a:p>
          <a:endParaRPr lang="en-US"/>
        </a:p>
      </dgm:t>
    </dgm:pt>
    <dgm:pt modelId="{A3CACDF0-FB2C-4398-8DAF-CD45788022BB}" type="pres">
      <dgm:prSet presAssocID="{06FB94D2-AC89-4D98-A4E2-AA4A3DB28433}" presName="hierChild4" presStyleCnt="0"/>
      <dgm:spPr/>
    </dgm:pt>
    <dgm:pt modelId="{15926261-17C5-4F46-8F1B-7079F8561D51}" type="pres">
      <dgm:prSet presAssocID="{D1FCC791-CE43-467D-A711-5C44E732E19D}" presName="Name35" presStyleLbl="parChTrans1D4" presStyleIdx="5" presStyleCnt="10"/>
      <dgm:spPr/>
      <dgm:t>
        <a:bodyPr/>
        <a:lstStyle/>
        <a:p>
          <a:endParaRPr lang="en-US"/>
        </a:p>
      </dgm:t>
    </dgm:pt>
    <dgm:pt modelId="{5491B733-AFC0-4C7F-B28D-4FCF5FC91D8B}" type="pres">
      <dgm:prSet presAssocID="{064E1827-ABC1-4386-A3F5-E982EE1B6EDB}" presName="hierRoot2" presStyleCnt="0">
        <dgm:presLayoutVars>
          <dgm:hierBranch val="init"/>
        </dgm:presLayoutVars>
      </dgm:prSet>
      <dgm:spPr/>
    </dgm:pt>
    <dgm:pt modelId="{F3FC6C2B-DF3D-45E0-A2D1-2630651AA3D3}" type="pres">
      <dgm:prSet presAssocID="{064E1827-ABC1-4386-A3F5-E982EE1B6EDB}" presName="rootComposite" presStyleCnt="0"/>
      <dgm:spPr/>
    </dgm:pt>
    <dgm:pt modelId="{F2B16501-725D-4472-8269-003DA3790C8E}" type="pres">
      <dgm:prSet presAssocID="{064E1827-ABC1-4386-A3F5-E982EE1B6EDB}" presName="rootText" presStyleLbl="node4" presStyleIdx="5" presStyleCnt="10" custScaleX="51554" custScaleY="53921" custLinFactNeighborX="-86672" custLinFactNeighborY="-10111">
        <dgm:presLayoutVars>
          <dgm:chPref val="3"/>
        </dgm:presLayoutVars>
      </dgm:prSet>
      <dgm:spPr/>
      <dgm:t>
        <a:bodyPr/>
        <a:lstStyle/>
        <a:p>
          <a:endParaRPr lang="en-US"/>
        </a:p>
      </dgm:t>
    </dgm:pt>
    <dgm:pt modelId="{669EF750-084A-4788-8B71-357D6564DB89}" type="pres">
      <dgm:prSet presAssocID="{064E1827-ABC1-4386-A3F5-E982EE1B6EDB}" presName="rootConnector" presStyleLbl="node4" presStyleIdx="5" presStyleCnt="10"/>
      <dgm:spPr/>
      <dgm:t>
        <a:bodyPr/>
        <a:lstStyle/>
        <a:p>
          <a:endParaRPr lang="en-US"/>
        </a:p>
      </dgm:t>
    </dgm:pt>
    <dgm:pt modelId="{2D29203A-0F73-4C2D-86B3-6BE66B338602}" type="pres">
      <dgm:prSet presAssocID="{064E1827-ABC1-4386-A3F5-E982EE1B6EDB}" presName="hierChild4" presStyleCnt="0"/>
      <dgm:spPr/>
    </dgm:pt>
    <dgm:pt modelId="{827D33A4-EB82-488D-9516-665F09449941}" type="pres">
      <dgm:prSet presAssocID="{064E1827-ABC1-4386-A3F5-E982EE1B6EDB}" presName="hierChild5" presStyleCnt="0"/>
      <dgm:spPr/>
    </dgm:pt>
    <dgm:pt modelId="{7826B736-6C38-475D-A64A-558782C1C3D4}" type="pres">
      <dgm:prSet presAssocID="{06FB94D2-AC89-4D98-A4E2-AA4A3DB28433}" presName="hierChild5" presStyleCnt="0"/>
      <dgm:spPr/>
    </dgm:pt>
    <dgm:pt modelId="{E96488D5-8208-440C-8C6D-BD88B91E201F}" type="pres">
      <dgm:prSet presAssocID="{6BB82A76-ECDF-4845-9C25-F2C4FDDED035}" presName="Name37" presStyleLbl="parChTrans1D4" presStyleIdx="6" presStyleCnt="10"/>
      <dgm:spPr/>
      <dgm:t>
        <a:bodyPr/>
        <a:lstStyle/>
        <a:p>
          <a:endParaRPr lang="en-US"/>
        </a:p>
      </dgm:t>
    </dgm:pt>
    <dgm:pt modelId="{CD0DB78F-8B02-4CEE-A1EF-F95967990843}" type="pres">
      <dgm:prSet presAssocID="{BCACC656-DED8-4F60-82A0-139E76E268FE}" presName="hierRoot2" presStyleCnt="0">
        <dgm:presLayoutVars>
          <dgm:hierBranch/>
        </dgm:presLayoutVars>
      </dgm:prSet>
      <dgm:spPr/>
    </dgm:pt>
    <dgm:pt modelId="{3E55A266-7B35-46AF-9535-06D0C389B341}" type="pres">
      <dgm:prSet presAssocID="{BCACC656-DED8-4F60-82A0-139E76E268FE}" presName="rootComposite" presStyleCnt="0"/>
      <dgm:spPr/>
    </dgm:pt>
    <dgm:pt modelId="{23B52F64-AC6D-403F-A8B9-49654778DC5F}" type="pres">
      <dgm:prSet presAssocID="{BCACC656-DED8-4F60-82A0-139E76E268FE}" presName="rootText" presStyleLbl="node4" presStyleIdx="6" presStyleCnt="10" custScaleX="44268" custScaleY="50588" custLinFactNeighborX="-58154" custLinFactNeighborY="3446">
        <dgm:presLayoutVars>
          <dgm:chPref val="3"/>
        </dgm:presLayoutVars>
      </dgm:prSet>
      <dgm:spPr/>
      <dgm:t>
        <a:bodyPr/>
        <a:lstStyle/>
        <a:p>
          <a:endParaRPr lang="en-US"/>
        </a:p>
      </dgm:t>
    </dgm:pt>
    <dgm:pt modelId="{21EA2DFD-57B4-425A-A0FC-55A690DEB3A8}" type="pres">
      <dgm:prSet presAssocID="{BCACC656-DED8-4F60-82A0-139E76E268FE}" presName="rootConnector" presStyleLbl="node4" presStyleIdx="6" presStyleCnt="10"/>
      <dgm:spPr/>
      <dgm:t>
        <a:bodyPr/>
        <a:lstStyle/>
        <a:p>
          <a:endParaRPr lang="en-US"/>
        </a:p>
      </dgm:t>
    </dgm:pt>
    <dgm:pt modelId="{2740DA73-B719-4420-80DB-924C100DDD37}" type="pres">
      <dgm:prSet presAssocID="{BCACC656-DED8-4F60-82A0-139E76E268FE}" presName="hierChild4" presStyleCnt="0"/>
      <dgm:spPr/>
    </dgm:pt>
    <dgm:pt modelId="{F781AD06-FB32-4B9A-AA96-B77F8BE40A8A}" type="pres">
      <dgm:prSet presAssocID="{CB46DF82-11F8-4B21-83A7-C945C4379AB4}" presName="Name35" presStyleLbl="parChTrans1D4" presStyleIdx="7" presStyleCnt="10"/>
      <dgm:spPr/>
      <dgm:t>
        <a:bodyPr/>
        <a:lstStyle/>
        <a:p>
          <a:endParaRPr lang="en-US"/>
        </a:p>
      </dgm:t>
    </dgm:pt>
    <dgm:pt modelId="{F6605B5A-F5CA-42D4-9557-1ED99C297366}" type="pres">
      <dgm:prSet presAssocID="{639EEA71-088B-448B-B767-3240F27A8341}" presName="hierRoot2" presStyleCnt="0">
        <dgm:presLayoutVars>
          <dgm:hierBranch val="init"/>
        </dgm:presLayoutVars>
      </dgm:prSet>
      <dgm:spPr/>
    </dgm:pt>
    <dgm:pt modelId="{CB6916ED-41E7-44A1-B5F2-22E591BA2470}" type="pres">
      <dgm:prSet presAssocID="{639EEA71-088B-448B-B767-3240F27A8341}" presName="rootComposite" presStyleCnt="0"/>
      <dgm:spPr/>
    </dgm:pt>
    <dgm:pt modelId="{ECBBBA16-2736-41D7-BD2D-4128CADE22A0}" type="pres">
      <dgm:prSet presAssocID="{639EEA71-088B-448B-B767-3240F27A8341}" presName="rootText" presStyleLbl="node4" presStyleIdx="7" presStyleCnt="10" custScaleX="64321" custScaleY="58759" custLinFactNeighborX="-84312" custLinFactNeighborY="-5070">
        <dgm:presLayoutVars>
          <dgm:chPref val="3"/>
        </dgm:presLayoutVars>
      </dgm:prSet>
      <dgm:spPr/>
      <dgm:t>
        <a:bodyPr/>
        <a:lstStyle/>
        <a:p>
          <a:endParaRPr lang="en-US"/>
        </a:p>
      </dgm:t>
    </dgm:pt>
    <dgm:pt modelId="{B5DC2C72-1693-4EE2-8C5F-1661CA3384DC}" type="pres">
      <dgm:prSet presAssocID="{639EEA71-088B-448B-B767-3240F27A8341}" presName="rootConnector" presStyleLbl="node4" presStyleIdx="7" presStyleCnt="10"/>
      <dgm:spPr/>
      <dgm:t>
        <a:bodyPr/>
        <a:lstStyle/>
        <a:p>
          <a:endParaRPr lang="en-US"/>
        </a:p>
      </dgm:t>
    </dgm:pt>
    <dgm:pt modelId="{B730DEFB-8B28-4AEA-B442-CB681170BB8C}" type="pres">
      <dgm:prSet presAssocID="{639EEA71-088B-448B-B767-3240F27A8341}" presName="hierChild4" presStyleCnt="0"/>
      <dgm:spPr/>
    </dgm:pt>
    <dgm:pt modelId="{59B7F3B6-8859-47B3-A0FA-BCED5BAA7107}" type="pres">
      <dgm:prSet presAssocID="{639EEA71-088B-448B-B767-3240F27A8341}" presName="hierChild5" presStyleCnt="0"/>
      <dgm:spPr/>
    </dgm:pt>
    <dgm:pt modelId="{E3DA7145-BA1C-44BD-9527-8E680F65ACAF}" type="pres">
      <dgm:prSet presAssocID="{D4F221E5-1DCA-4285-B27E-4016789CD4DA}" presName="Name35" presStyleLbl="parChTrans1D4" presStyleIdx="8" presStyleCnt="10"/>
      <dgm:spPr/>
      <dgm:t>
        <a:bodyPr/>
        <a:lstStyle/>
        <a:p>
          <a:endParaRPr lang="en-US"/>
        </a:p>
      </dgm:t>
    </dgm:pt>
    <dgm:pt modelId="{2A0EA7C9-2392-4E84-B687-D5603EF6C28F}" type="pres">
      <dgm:prSet presAssocID="{C82CC156-10E2-470D-8A7B-1C65D552B032}" presName="hierRoot2" presStyleCnt="0">
        <dgm:presLayoutVars>
          <dgm:hierBranch val="init"/>
        </dgm:presLayoutVars>
      </dgm:prSet>
      <dgm:spPr/>
    </dgm:pt>
    <dgm:pt modelId="{ED2D75E5-11CF-4929-8642-EAC037253B43}" type="pres">
      <dgm:prSet presAssocID="{C82CC156-10E2-470D-8A7B-1C65D552B032}" presName="rootComposite" presStyleCnt="0"/>
      <dgm:spPr/>
    </dgm:pt>
    <dgm:pt modelId="{1A16B5FC-B811-4424-AB1C-76330D9C1329}" type="pres">
      <dgm:prSet presAssocID="{C82CC156-10E2-470D-8A7B-1C65D552B032}" presName="rootText" presStyleLbl="node4" presStyleIdx="8" presStyleCnt="10" custScaleX="69920" custScaleY="62008" custLinFactNeighborX="-33255" custLinFactNeighborY="-5156">
        <dgm:presLayoutVars>
          <dgm:chPref val="3"/>
        </dgm:presLayoutVars>
      </dgm:prSet>
      <dgm:spPr/>
      <dgm:t>
        <a:bodyPr/>
        <a:lstStyle/>
        <a:p>
          <a:endParaRPr lang="en-US"/>
        </a:p>
      </dgm:t>
    </dgm:pt>
    <dgm:pt modelId="{7DD8AF95-F351-4F95-B845-6E0EA823C1BF}" type="pres">
      <dgm:prSet presAssocID="{C82CC156-10E2-470D-8A7B-1C65D552B032}" presName="rootConnector" presStyleLbl="node4" presStyleIdx="8" presStyleCnt="10"/>
      <dgm:spPr/>
      <dgm:t>
        <a:bodyPr/>
        <a:lstStyle/>
        <a:p>
          <a:endParaRPr lang="en-US"/>
        </a:p>
      </dgm:t>
    </dgm:pt>
    <dgm:pt modelId="{6CB59F24-3FE0-476D-BFA3-C234D03FD2EA}" type="pres">
      <dgm:prSet presAssocID="{C82CC156-10E2-470D-8A7B-1C65D552B032}" presName="hierChild4" presStyleCnt="0"/>
      <dgm:spPr/>
    </dgm:pt>
    <dgm:pt modelId="{43ADD848-CC1E-4CFC-9650-B36910CDD19B}" type="pres">
      <dgm:prSet presAssocID="{C82CC156-10E2-470D-8A7B-1C65D552B032}" presName="hierChild5" presStyleCnt="0"/>
      <dgm:spPr/>
    </dgm:pt>
    <dgm:pt modelId="{E51E303C-0775-4153-91FB-2741E90A14B5}" type="pres">
      <dgm:prSet presAssocID="{BCACC656-DED8-4F60-82A0-139E76E268FE}" presName="hierChild5" presStyleCnt="0"/>
      <dgm:spPr/>
    </dgm:pt>
    <dgm:pt modelId="{1AAABCDB-8E16-4C28-80A9-A5CB9AA169B7}" type="pres">
      <dgm:prSet presAssocID="{6BACFA15-0A2E-423E-B9B3-08673636083D}" presName="hierChild5" presStyleCnt="0"/>
      <dgm:spPr/>
    </dgm:pt>
    <dgm:pt modelId="{56D1F918-3451-4593-B1A7-86CA53DD2B30}" type="pres">
      <dgm:prSet presAssocID="{5D0A147B-8C92-4C02-A6E2-EC19D6C0D954}" presName="hierChild5" presStyleCnt="0"/>
      <dgm:spPr/>
    </dgm:pt>
    <dgm:pt modelId="{4613B10E-039E-43C6-A4AD-E2B7CBC08992}" type="pres">
      <dgm:prSet presAssocID="{7DA28741-40F2-4EE6-953C-5028550C4AF3}" presName="hierChild5" presStyleCnt="0"/>
      <dgm:spPr/>
    </dgm:pt>
    <dgm:pt modelId="{57B10FB8-70DC-4633-B6B1-A14906C8BC2E}" type="pres">
      <dgm:prSet presAssocID="{18E0053F-B84F-49B0-B89B-476CB484B7DA}" presName="Name35" presStyleLbl="parChTrans1D3" presStyleIdx="2" presStyleCnt="3"/>
      <dgm:spPr/>
      <dgm:t>
        <a:bodyPr/>
        <a:lstStyle/>
        <a:p>
          <a:endParaRPr lang="en-US"/>
        </a:p>
      </dgm:t>
    </dgm:pt>
    <dgm:pt modelId="{3C37E129-1D60-4C47-B226-B77F805173D7}" type="pres">
      <dgm:prSet presAssocID="{D247DB71-7D20-43DC-8D39-80CE59F8776F}" presName="hierRoot2" presStyleCnt="0">
        <dgm:presLayoutVars>
          <dgm:hierBranch/>
        </dgm:presLayoutVars>
      </dgm:prSet>
      <dgm:spPr/>
    </dgm:pt>
    <dgm:pt modelId="{B57F0843-42B4-4981-8CC4-DF393C5FC48A}" type="pres">
      <dgm:prSet presAssocID="{D247DB71-7D20-43DC-8D39-80CE59F8776F}" presName="rootComposite" presStyleCnt="0"/>
      <dgm:spPr/>
    </dgm:pt>
    <dgm:pt modelId="{DCF90EC6-48F2-4CEB-A613-288FD09F96A3}" type="pres">
      <dgm:prSet presAssocID="{D247DB71-7D20-43DC-8D39-80CE59F8776F}" presName="rootText" presStyleLbl="node3" presStyleIdx="2" presStyleCnt="3" custLinFactX="-100000" custLinFactNeighborX="-130418" custLinFactNeighborY="18561">
        <dgm:presLayoutVars>
          <dgm:chPref val="3"/>
        </dgm:presLayoutVars>
      </dgm:prSet>
      <dgm:spPr/>
      <dgm:t>
        <a:bodyPr/>
        <a:lstStyle/>
        <a:p>
          <a:endParaRPr lang="en-US"/>
        </a:p>
      </dgm:t>
    </dgm:pt>
    <dgm:pt modelId="{B6D2F9F0-6A87-4BD0-A733-CEE33B78EFBE}" type="pres">
      <dgm:prSet presAssocID="{D247DB71-7D20-43DC-8D39-80CE59F8776F}" presName="rootConnector" presStyleLbl="node3" presStyleIdx="2" presStyleCnt="3"/>
      <dgm:spPr/>
      <dgm:t>
        <a:bodyPr/>
        <a:lstStyle/>
        <a:p>
          <a:endParaRPr lang="en-US"/>
        </a:p>
      </dgm:t>
    </dgm:pt>
    <dgm:pt modelId="{83E2E486-8FE5-4719-B889-4DBC559B5D3D}" type="pres">
      <dgm:prSet presAssocID="{D247DB71-7D20-43DC-8D39-80CE59F8776F}" presName="hierChild4" presStyleCnt="0"/>
      <dgm:spPr/>
    </dgm:pt>
    <dgm:pt modelId="{6B16ABFF-C5F5-44EC-99E5-5F7BCBDB7BB0}" type="pres">
      <dgm:prSet presAssocID="{97BC466A-BA9E-482E-8C09-02E3789176CF}" presName="Name35" presStyleLbl="parChTrans1D4" presStyleIdx="9" presStyleCnt="10"/>
      <dgm:spPr/>
      <dgm:t>
        <a:bodyPr/>
        <a:lstStyle/>
        <a:p>
          <a:endParaRPr lang="en-US"/>
        </a:p>
      </dgm:t>
    </dgm:pt>
    <dgm:pt modelId="{E8F6D6BC-2994-4C1A-9860-18939FFD4E67}" type="pres">
      <dgm:prSet presAssocID="{F2B1FFAC-0A3A-4E76-BACF-11E226E8E0B2}" presName="hierRoot2" presStyleCnt="0">
        <dgm:presLayoutVars>
          <dgm:hierBranch/>
        </dgm:presLayoutVars>
      </dgm:prSet>
      <dgm:spPr/>
    </dgm:pt>
    <dgm:pt modelId="{87E92E7C-551F-4552-8915-148488DE90AC}" type="pres">
      <dgm:prSet presAssocID="{F2B1FFAC-0A3A-4E76-BACF-11E226E8E0B2}" presName="rootComposite" presStyleCnt="0"/>
      <dgm:spPr/>
    </dgm:pt>
    <dgm:pt modelId="{907DF577-B817-40E2-9964-F004A0CBD211}" type="pres">
      <dgm:prSet presAssocID="{F2B1FFAC-0A3A-4E76-BACF-11E226E8E0B2}" presName="rootText" presStyleLbl="node4" presStyleIdx="9" presStyleCnt="10" custScaleX="172244" custScaleY="176317" custLinFactNeighborX="-73119" custLinFactNeighborY="5837">
        <dgm:presLayoutVars>
          <dgm:chPref val="3"/>
        </dgm:presLayoutVars>
      </dgm:prSet>
      <dgm:spPr/>
      <dgm:t>
        <a:bodyPr/>
        <a:lstStyle/>
        <a:p>
          <a:endParaRPr lang="en-US"/>
        </a:p>
      </dgm:t>
    </dgm:pt>
    <dgm:pt modelId="{D2279FD8-B5E5-42C7-94A3-04EF287EDE3B}" type="pres">
      <dgm:prSet presAssocID="{F2B1FFAC-0A3A-4E76-BACF-11E226E8E0B2}" presName="rootConnector" presStyleLbl="node4" presStyleIdx="9" presStyleCnt="10"/>
      <dgm:spPr/>
      <dgm:t>
        <a:bodyPr/>
        <a:lstStyle/>
        <a:p>
          <a:endParaRPr lang="en-US"/>
        </a:p>
      </dgm:t>
    </dgm:pt>
    <dgm:pt modelId="{2DC2C9D3-1D61-4A01-87AB-712E254D98F3}" type="pres">
      <dgm:prSet presAssocID="{F2B1FFAC-0A3A-4E76-BACF-11E226E8E0B2}" presName="hierChild4" presStyleCnt="0"/>
      <dgm:spPr/>
    </dgm:pt>
    <dgm:pt modelId="{746B4ACD-8634-490D-9C8B-634695B34B1D}" type="pres">
      <dgm:prSet presAssocID="{F2B1FFAC-0A3A-4E76-BACF-11E226E8E0B2}" presName="hierChild5" presStyleCnt="0"/>
      <dgm:spPr/>
    </dgm:pt>
    <dgm:pt modelId="{E9DD4626-B1D5-48E8-8DB8-5840DA134282}" type="pres">
      <dgm:prSet presAssocID="{D247DB71-7D20-43DC-8D39-80CE59F8776F}" presName="hierChild5" presStyleCnt="0"/>
      <dgm:spPr/>
    </dgm:pt>
    <dgm:pt modelId="{BFC80A43-EF82-40B3-BAE6-23612CFDE2C3}" type="pres">
      <dgm:prSet presAssocID="{D3C30B2C-ECEA-49DA-AE7F-DC7C35085AB1}" presName="hierChild5" presStyleCnt="0"/>
      <dgm:spPr/>
    </dgm:pt>
    <dgm:pt modelId="{AD74F765-835B-42CB-B94B-7FF8C3DDE929}" type="pres">
      <dgm:prSet presAssocID="{654FDC6D-FEFC-4D03-9477-6E74188F9EB0}" presName="hierChild3" presStyleCnt="0"/>
      <dgm:spPr/>
    </dgm:pt>
  </dgm:ptLst>
  <dgm:cxnLst>
    <dgm:cxn modelId="{FB4F131D-EF96-427F-BA3A-C02EB8160C24}" type="presOf" srcId="{4DE2B708-34AF-42CC-A75D-AD886D57C90B}" destId="{E6BC05B5-88EE-491A-B12C-6BF49F9FB2A7}" srcOrd="0" destOrd="0" presId="urn:microsoft.com/office/officeart/2005/8/layout/orgChart1"/>
    <dgm:cxn modelId="{1FA85006-572E-465E-857D-871457992781}" type="presOf" srcId="{E771AD1A-F658-4049-B789-813AC1B8108E}" destId="{EAAB3714-84AD-49CD-BD7E-BD66889BE4D7}" srcOrd="0" destOrd="0" presId="urn:microsoft.com/office/officeart/2005/8/layout/orgChart1"/>
    <dgm:cxn modelId="{DAB7F246-FB97-43A5-BEB9-CC06FE6154B4}" type="presOf" srcId="{254532C3-57B5-43E4-98FA-DF704335FB4F}" destId="{CC6CCAC8-3018-4A96-BE78-5E70E9DCEA7D}" srcOrd="1" destOrd="0" presId="urn:microsoft.com/office/officeart/2005/8/layout/orgChart1"/>
    <dgm:cxn modelId="{B800F229-838B-4CFE-9ECC-1C2BE06B754C}" type="presOf" srcId="{064E1827-ABC1-4386-A3F5-E982EE1B6EDB}" destId="{F2B16501-725D-4472-8269-003DA3790C8E}" srcOrd="0" destOrd="0" presId="urn:microsoft.com/office/officeart/2005/8/layout/orgChart1"/>
    <dgm:cxn modelId="{698612E1-DAD0-468B-85EA-917CEC237F5D}" type="presOf" srcId="{18E0053F-B84F-49B0-B89B-476CB484B7DA}" destId="{57B10FB8-70DC-4633-B6B1-A14906C8BC2E}" srcOrd="0" destOrd="0" presId="urn:microsoft.com/office/officeart/2005/8/layout/orgChart1"/>
    <dgm:cxn modelId="{334EADAF-46C7-49C7-9ABE-AF649FCC2A81}" type="presOf" srcId="{978B4C5D-AB7C-441C-AE79-6819ED7F5419}" destId="{9DEA0C2B-065D-485E-A138-9CB03CC76A66}" srcOrd="0" destOrd="0" presId="urn:microsoft.com/office/officeart/2005/8/layout/orgChart1"/>
    <dgm:cxn modelId="{8BF3B71C-EF93-417F-AB97-817C5B566680}" type="presOf" srcId="{5D0A147B-8C92-4C02-A6E2-EC19D6C0D954}" destId="{CB5353EA-91F6-422C-81E2-F20AE93D325A}" srcOrd="1" destOrd="0" presId="urn:microsoft.com/office/officeart/2005/8/layout/orgChart1"/>
    <dgm:cxn modelId="{D9EE12F5-E9C3-4852-8BFA-E4AF5B2084AC}" type="presOf" srcId="{D247DB71-7D20-43DC-8D39-80CE59F8776F}" destId="{DCF90EC6-48F2-4CEB-A613-288FD09F96A3}" srcOrd="0" destOrd="0" presId="urn:microsoft.com/office/officeart/2005/8/layout/orgChart1"/>
    <dgm:cxn modelId="{085EE4F9-E453-43D9-ABF6-376559129C33}" type="presOf" srcId="{2B996D2A-C8DB-4CFC-A81E-ED6F68118A35}" destId="{9F8D5E2A-D638-44B5-9BC9-D73BC6A5F307}" srcOrd="0" destOrd="0" presId="urn:microsoft.com/office/officeart/2005/8/layout/orgChart1"/>
    <dgm:cxn modelId="{23FED329-1406-4B8F-A6CA-99A446374C8A}" type="presOf" srcId="{064E1827-ABC1-4386-A3F5-E982EE1B6EDB}" destId="{669EF750-084A-4788-8B71-357D6564DB89}" srcOrd="1" destOrd="0" presId="urn:microsoft.com/office/officeart/2005/8/layout/orgChart1"/>
    <dgm:cxn modelId="{6650107E-0F20-48CC-936A-4D7DAC5D381B}" type="presOf" srcId="{D1FCC791-CE43-467D-A711-5C44E732E19D}" destId="{15926261-17C5-4F46-8F1B-7079F8561D51}" srcOrd="0" destOrd="0" presId="urn:microsoft.com/office/officeart/2005/8/layout/orgChart1"/>
    <dgm:cxn modelId="{912B75AB-36CD-4885-9C3E-5F4AFFE4D8FB}" type="presOf" srcId="{D4F221E5-1DCA-4285-B27E-4016789CD4DA}" destId="{E3DA7145-BA1C-44BD-9527-8E680F65ACAF}" srcOrd="0" destOrd="0" presId="urn:microsoft.com/office/officeart/2005/8/layout/orgChart1"/>
    <dgm:cxn modelId="{F04586B7-974F-4DDA-B130-594E25B07ACC}" type="presOf" srcId="{C82CC156-10E2-470D-8A7B-1C65D552B032}" destId="{1A16B5FC-B811-4424-AB1C-76330D9C1329}" srcOrd="0" destOrd="0" presId="urn:microsoft.com/office/officeart/2005/8/layout/orgChart1"/>
    <dgm:cxn modelId="{D68B19F8-A8F7-4297-BF83-E17990F5FD2A}" type="presOf" srcId="{7A3618F2-B7D2-43FF-9F85-D020B7D7BC63}" destId="{BBC71501-A76E-4DB7-98D4-8C0163CD63EE}" srcOrd="0" destOrd="0" presId="urn:microsoft.com/office/officeart/2005/8/layout/orgChart1"/>
    <dgm:cxn modelId="{91ADCC18-98F0-41D2-BC4B-6B4B8E86B892}" type="presOf" srcId="{6BACFA15-0A2E-423E-B9B3-08673636083D}" destId="{C04D8C5B-9C33-4998-BD20-049DD3E88F27}" srcOrd="1" destOrd="0" presId="urn:microsoft.com/office/officeart/2005/8/layout/orgChart1"/>
    <dgm:cxn modelId="{70B90BF7-FA17-42CA-B705-0AFAACBE30DF}" type="presOf" srcId="{654FDC6D-FEFC-4D03-9477-6E74188F9EB0}" destId="{C5E64A96-87B0-41BC-A387-A230B1D96A12}" srcOrd="1" destOrd="0" presId="urn:microsoft.com/office/officeart/2005/8/layout/orgChart1"/>
    <dgm:cxn modelId="{5A76D238-6D74-49A8-BB8A-65D2E4058A59}" type="presOf" srcId="{5D0A147B-8C92-4C02-A6E2-EC19D6C0D954}" destId="{BE4A2801-7AD6-46DF-A1E1-80333B3D1857}" srcOrd="0" destOrd="0" presId="urn:microsoft.com/office/officeart/2005/8/layout/orgChart1"/>
    <dgm:cxn modelId="{3DAE02E7-78BB-4583-AE51-D8CAD3DE598F}" srcId="{BCACC656-DED8-4F60-82A0-139E76E268FE}" destId="{639EEA71-088B-448B-B767-3240F27A8341}" srcOrd="0" destOrd="0" parTransId="{CB46DF82-11F8-4B21-83A7-C945C4379AB4}" sibTransId="{EC6B1BDB-A9D7-4036-A9CE-9066BEFC0851}"/>
    <dgm:cxn modelId="{638B9A95-BA2E-4A97-9004-996306C8930B}" srcId="{6BACFA15-0A2E-423E-B9B3-08673636083D}" destId="{BCACC656-DED8-4F60-82A0-139E76E268FE}" srcOrd="1" destOrd="0" parTransId="{6BB82A76-ECDF-4845-9C25-F2C4FDDED035}" sibTransId="{18692A30-0CAE-487E-BC66-E7E2169AE241}"/>
    <dgm:cxn modelId="{4F19E46A-5F32-4733-94BA-90D87D8DF7DF}" type="presOf" srcId="{1A680599-C4E8-4087-9F98-4460F9EFA535}" destId="{6DC09315-C2AD-4499-B9AF-E8067A844F67}" srcOrd="0" destOrd="0" presId="urn:microsoft.com/office/officeart/2005/8/layout/orgChart1"/>
    <dgm:cxn modelId="{9C82E31D-E945-4549-8592-1E4959E2E000}" type="presOf" srcId="{670D3BA3-484C-4678-879E-F4E72B301970}" destId="{70F3893B-7B84-44F8-847B-B7793700BBDA}" srcOrd="1" destOrd="0" presId="urn:microsoft.com/office/officeart/2005/8/layout/orgChart1"/>
    <dgm:cxn modelId="{A34A8643-368A-47D6-971D-28D9061A0502}" type="presOf" srcId="{0B85A9E2-804F-4D94-9A83-0FABA62FB878}" destId="{F8327AFE-AEDE-46AB-A6A1-012F3DC39738}" srcOrd="0" destOrd="0" presId="urn:microsoft.com/office/officeart/2005/8/layout/orgChart1"/>
    <dgm:cxn modelId="{4EB9AF1E-FAA0-41DA-9187-1FFB1168696D}" type="presOf" srcId="{CB46DF82-11F8-4B21-83A7-C945C4379AB4}" destId="{F781AD06-FB32-4B9A-AA96-B77F8BE40A8A}" srcOrd="0" destOrd="0" presId="urn:microsoft.com/office/officeart/2005/8/layout/orgChart1"/>
    <dgm:cxn modelId="{490C0866-5FB3-4851-B065-4C93DC3C6D0A}" type="presOf" srcId="{99CFA7FC-2B3A-46FC-9514-1251D7189CCA}" destId="{078EF3FF-04E8-4FF9-94F2-A57A112B1BEF}" srcOrd="0" destOrd="0" presId="urn:microsoft.com/office/officeart/2005/8/layout/orgChart1"/>
    <dgm:cxn modelId="{A6E5AC45-C384-4DDC-8C97-A9654443334B}" type="presOf" srcId="{06FB94D2-AC89-4D98-A4E2-AA4A3DB28433}" destId="{F1EB736F-3419-4675-B661-F0CE9BDCD363}" srcOrd="1" destOrd="0" presId="urn:microsoft.com/office/officeart/2005/8/layout/orgChart1"/>
    <dgm:cxn modelId="{646C747C-F48F-4910-8B4F-0080D00A8AA4}" srcId="{D3C30B2C-ECEA-49DA-AE7F-DC7C35085AB1}" destId="{7DA28741-40F2-4EE6-953C-5028550C4AF3}" srcOrd="0" destOrd="0" parTransId="{978B4C5D-AB7C-441C-AE79-6819ED7F5419}" sibTransId="{E53CC781-5BCE-431D-82A2-0CCDE4F5A404}"/>
    <dgm:cxn modelId="{A49E6CB5-3EBA-46A3-BFDB-2A09EA4C227D}" srcId="{7A3618F2-B7D2-43FF-9F85-D020B7D7BC63}" destId="{654FDC6D-FEFC-4D03-9477-6E74188F9EB0}" srcOrd="0" destOrd="0" parTransId="{79D87251-052C-49A5-AD10-5299782A49F7}" sibTransId="{87EDED90-549B-4EFB-9D7C-E10F0574D365}"/>
    <dgm:cxn modelId="{A7F35839-02B1-4E73-8378-6279DC338193}" type="presOf" srcId="{31FE986D-1497-4848-94E0-7927DF07A5FC}" destId="{569B1E23-4F61-4659-866E-5E3954B3D65F}" srcOrd="0" destOrd="0" presId="urn:microsoft.com/office/officeart/2005/8/layout/orgChart1"/>
    <dgm:cxn modelId="{1B94DEA1-88A6-4445-9859-3FA43D0826A9}" srcId="{5D0A147B-8C92-4C02-A6E2-EC19D6C0D954}" destId="{6BACFA15-0A2E-423E-B9B3-08673636083D}" srcOrd="1" destOrd="0" parTransId="{0B85A9E2-804F-4D94-9A83-0FABA62FB878}" sibTransId="{6C811434-4F02-4175-A3B3-E7CF6BA626DA}"/>
    <dgm:cxn modelId="{347163E7-056B-4EAB-BE9A-45FD6E38E007}" type="presOf" srcId="{97BC466A-BA9E-482E-8C09-02E3789176CF}" destId="{6B16ABFF-C5F5-44EC-99E5-5F7BCBDB7BB0}" srcOrd="0" destOrd="0" presId="urn:microsoft.com/office/officeart/2005/8/layout/orgChart1"/>
    <dgm:cxn modelId="{D971BD7F-124D-48C9-9EA5-BDF6DD0B47E2}" type="presOf" srcId="{639EEA71-088B-448B-B767-3240F27A8341}" destId="{B5DC2C72-1693-4EE2-8C5F-1661CA3384DC}" srcOrd="1" destOrd="0" presId="urn:microsoft.com/office/officeart/2005/8/layout/orgChart1"/>
    <dgm:cxn modelId="{29F5B41C-81ED-43A8-912C-70EF9F9B5A46}" type="presOf" srcId="{9119D322-5633-493D-B521-0FD56B513B62}" destId="{F0597CB3-4437-4F3B-815B-BB1BFEB3974B}" srcOrd="0" destOrd="0" presId="urn:microsoft.com/office/officeart/2005/8/layout/orgChart1"/>
    <dgm:cxn modelId="{CCF92091-C7D0-41D7-9AC0-D96E0011CD09}" type="presOf" srcId="{7DA28741-40F2-4EE6-953C-5028550C4AF3}" destId="{66C9A20F-54D3-4AFD-9801-1909A5E2E61A}" srcOrd="1" destOrd="0" presId="urn:microsoft.com/office/officeart/2005/8/layout/orgChart1"/>
    <dgm:cxn modelId="{5558CF1D-71FB-4F80-AC94-07F26C9C0EE5}" type="presOf" srcId="{2B996D2A-C8DB-4CFC-A81E-ED6F68118A35}" destId="{A92EB03D-54B8-482C-A1AF-E9C4668A7073}" srcOrd="1" destOrd="0" presId="urn:microsoft.com/office/officeart/2005/8/layout/orgChart1"/>
    <dgm:cxn modelId="{547027D6-F5ED-4A42-B83D-002339ED4F7B}" type="presOf" srcId="{6BB82A76-ECDF-4845-9C25-F2C4FDDED035}" destId="{E96488D5-8208-440C-8C6D-BD88B91E201F}" srcOrd="0" destOrd="0" presId="urn:microsoft.com/office/officeart/2005/8/layout/orgChart1"/>
    <dgm:cxn modelId="{11CF0D25-6183-4650-A632-90796D1493CB}" type="presOf" srcId="{BCACC656-DED8-4F60-82A0-139E76E268FE}" destId="{21EA2DFD-57B4-425A-A0FC-55A690DEB3A8}" srcOrd="1" destOrd="0" presId="urn:microsoft.com/office/officeart/2005/8/layout/orgChart1"/>
    <dgm:cxn modelId="{B49F920C-0953-4649-9C5C-0575C46B7B26}" srcId="{6BACFA15-0A2E-423E-B9B3-08673636083D}" destId="{06FB94D2-AC89-4D98-A4E2-AA4A3DB28433}" srcOrd="0" destOrd="0" parTransId="{99CFA7FC-2B3A-46FC-9514-1251D7189CCA}" sibTransId="{61C9079F-FCB8-4B64-BAD8-0E06C44F1382}"/>
    <dgm:cxn modelId="{37B38E08-9346-49C7-8A14-9CC94483BEA3}" type="presOf" srcId="{99F11237-8C62-49C8-BDE4-0044C8CDD607}" destId="{EEA992AF-8957-4DE7-B424-37D27D9755B3}" srcOrd="0" destOrd="0" presId="urn:microsoft.com/office/officeart/2005/8/layout/orgChart1"/>
    <dgm:cxn modelId="{374D8B8B-EB97-4E09-BEC2-695337DD9129}" type="presOf" srcId="{D247DB71-7D20-43DC-8D39-80CE59F8776F}" destId="{B6D2F9F0-6A87-4BD0-A733-CEE33B78EFBE}" srcOrd="1" destOrd="0" presId="urn:microsoft.com/office/officeart/2005/8/layout/orgChart1"/>
    <dgm:cxn modelId="{E1871BEC-1C3F-4BE8-ADD1-3F325F39AB77}" srcId="{7DA28741-40F2-4EE6-953C-5028550C4AF3}" destId="{5D0A147B-8C92-4C02-A6E2-EC19D6C0D954}" srcOrd="0" destOrd="0" parTransId="{1A680599-C4E8-4087-9F98-4460F9EFA535}" sibTransId="{E5ACF72B-023A-42CD-A8C5-E47162DDB2C6}"/>
    <dgm:cxn modelId="{0CAC9695-D287-4251-9045-3E864C8D63DD}" type="presOf" srcId="{254532C3-57B5-43E4-98FA-DF704335FB4F}" destId="{57290AE9-D45A-42F6-B736-51C2DD2F6520}" srcOrd="0" destOrd="0" presId="urn:microsoft.com/office/officeart/2005/8/layout/orgChart1"/>
    <dgm:cxn modelId="{B3240CAD-645D-4A98-A02C-A64F8DEB14EB}" srcId="{670D3BA3-484C-4678-879E-F4E72B301970}" destId="{254532C3-57B5-43E4-98FA-DF704335FB4F}" srcOrd="0" destOrd="0" parTransId="{A73F1967-A78F-406D-ABFE-4E5A5779370B}" sibTransId="{BD4B7CD3-E736-4738-9482-E850C455A2B8}"/>
    <dgm:cxn modelId="{BFEDCF76-6A2D-425C-878F-5931636E6A85}" type="presOf" srcId="{639EEA71-088B-448B-B767-3240F27A8341}" destId="{ECBBBA16-2736-41D7-BD2D-4128CADE22A0}" srcOrd="0" destOrd="0" presId="urn:microsoft.com/office/officeart/2005/8/layout/orgChart1"/>
    <dgm:cxn modelId="{9452B5C2-0676-4CC6-BB76-46813DD552ED}" type="presOf" srcId="{BCACC656-DED8-4F60-82A0-139E76E268FE}" destId="{23B52F64-AC6D-403F-A8B9-49654778DC5F}" srcOrd="0" destOrd="0" presId="urn:microsoft.com/office/officeart/2005/8/layout/orgChart1"/>
    <dgm:cxn modelId="{DE8158BB-CA44-477D-8997-8CDA76DA0134}" type="presOf" srcId="{A73F1967-A78F-406D-ABFE-4E5A5779370B}" destId="{0990BB27-1A32-4230-8A28-EE5868E45E71}" srcOrd="0" destOrd="0" presId="urn:microsoft.com/office/officeart/2005/8/layout/orgChart1"/>
    <dgm:cxn modelId="{E56AC25E-1648-49B0-BD9E-DADB5A0441AF}" srcId="{654FDC6D-FEFC-4D03-9477-6E74188F9EB0}" destId="{D3C30B2C-ECEA-49DA-AE7F-DC7C35085AB1}" srcOrd="1" destOrd="0" parTransId="{99F11237-8C62-49C8-BDE4-0044C8CDD607}" sibTransId="{8B7B72A0-6FAA-4B5F-B843-08EFCC717CA4}"/>
    <dgm:cxn modelId="{712F8C36-8BEF-4371-B6A0-C4C811991D2A}" type="presOf" srcId="{670D3BA3-484C-4678-879E-F4E72B301970}" destId="{9E9F4C75-8C1C-4133-BBDA-5DA3D233B462}" srcOrd="0" destOrd="0" presId="urn:microsoft.com/office/officeart/2005/8/layout/orgChart1"/>
    <dgm:cxn modelId="{BB713497-3463-459D-8C4C-F865505E8EC1}" type="presOf" srcId="{6BACFA15-0A2E-423E-B9B3-08673636083D}" destId="{0CABC252-F571-4D18-ADCD-E93966CB0259}" srcOrd="0" destOrd="0" presId="urn:microsoft.com/office/officeart/2005/8/layout/orgChart1"/>
    <dgm:cxn modelId="{ED7FD403-E564-4277-A440-92EFE51CD0FB}" type="presOf" srcId="{E771AD1A-F658-4049-B789-813AC1B8108E}" destId="{920B53ED-A6C1-4A6A-A11A-47F1289C881E}" srcOrd="1" destOrd="0" presId="urn:microsoft.com/office/officeart/2005/8/layout/orgChart1"/>
    <dgm:cxn modelId="{52466561-DA94-4CD2-83FA-304439A1A0DD}" srcId="{D3C30B2C-ECEA-49DA-AE7F-DC7C35085AB1}" destId="{D247DB71-7D20-43DC-8D39-80CE59F8776F}" srcOrd="1" destOrd="0" parTransId="{18E0053F-B84F-49B0-B89B-476CB484B7DA}" sibTransId="{82C625B3-6F2F-42AF-BE0D-2B7023181FBB}"/>
    <dgm:cxn modelId="{67FEF63A-CF65-4865-A822-CD12CAE81253}" srcId="{06FB94D2-AC89-4D98-A4E2-AA4A3DB28433}" destId="{064E1827-ABC1-4386-A3F5-E982EE1B6EDB}" srcOrd="0" destOrd="0" parTransId="{D1FCC791-CE43-467D-A711-5C44E732E19D}" sibTransId="{5CB35E94-4478-4330-9F67-87E860ADAEDD}"/>
    <dgm:cxn modelId="{743CFBD1-05EF-4884-8902-AA6F6AF9107B}" srcId="{D247DB71-7D20-43DC-8D39-80CE59F8776F}" destId="{F2B1FFAC-0A3A-4E76-BACF-11E226E8E0B2}" srcOrd="0" destOrd="0" parTransId="{97BC466A-BA9E-482E-8C09-02E3789176CF}" sibTransId="{DD0FBD30-6F5A-4FEE-9534-A722ACCC9548}"/>
    <dgm:cxn modelId="{1516731A-80E7-4378-B20B-9FA3F8BDFC0D}" srcId="{2B996D2A-C8DB-4CFC-A81E-ED6F68118A35}" destId="{E771AD1A-F658-4049-B789-813AC1B8108E}" srcOrd="0" destOrd="0" parTransId="{4DE2B708-34AF-42CC-A75D-AD886D57C90B}" sibTransId="{31399147-C682-453B-8CB5-A816D5FDC688}"/>
    <dgm:cxn modelId="{03FF564E-358A-4E14-85BA-E85ADE11F3F8}" type="presOf" srcId="{D3C30B2C-ECEA-49DA-AE7F-DC7C35085AB1}" destId="{E51892F1-6A43-4329-BF0E-316A7526CC8A}" srcOrd="1" destOrd="0" presId="urn:microsoft.com/office/officeart/2005/8/layout/orgChart1"/>
    <dgm:cxn modelId="{A39995A6-98E0-40E6-8A2F-C72AFB745A76}" type="presOf" srcId="{654FDC6D-FEFC-4D03-9477-6E74188F9EB0}" destId="{AC17CC5E-6E5E-4818-97D1-564C67175F29}" srcOrd="0" destOrd="0" presId="urn:microsoft.com/office/officeart/2005/8/layout/orgChart1"/>
    <dgm:cxn modelId="{1353B694-AA8D-43FB-9B37-61F710407756}" srcId="{654FDC6D-FEFC-4D03-9477-6E74188F9EB0}" destId="{2B996D2A-C8DB-4CFC-A81E-ED6F68118A35}" srcOrd="0" destOrd="0" parTransId="{9119D322-5633-493D-B521-0FD56B513B62}" sibTransId="{C8041CBE-BC7C-4C5E-AE14-0C403BF44583}"/>
    <dgm:cxn modelId="{10A405AC-FB20-4A4C-A348-AC71DA11E9F7}" type="presOf" srcId="{06FB94D2-AC89-4D98-A4E2-AA4A3DB28433}" destId="{B5BA45DF-0F94-42A6-AB19-48F825CA319A}" srcOrd="0" destOrd="0" presId="urn:microsoft.com/office/officeart/2005/8/layout/orgChart1"/>
    <dgm:cxn modelId="{16A6F904-8FC4-4698-AE8B-0D86459774BB}" type="presOf" srcId="{F2B1FFAC-0A3A-4E76-BACF-11E226E8E0B2}" destId="{907DF577-B817-40E2-9964-F004A0CBD211}" srcOrd="0" destOrd="0" presId="urn:microsoft.com/office/officeart/2005/8/layout/orgChart1"/>
    <dgm:cxn modelId="{C9C26B09-BCCF-4951-B91A-D1A85FAB432C}" type="presOf" srcId="{F2B1FFAC-0A3A-4E76-BACF-11E226E8E0B2}" destId="{D2279FD8-B5E5-42C7-94A3-04EF287EDE3B}" srcOrd="1" destOrd="0" presId="urn:microsoft.com/office/officeart/2005/8/layout/orgChart1"/>
    <dgm:cxn modelId="{830016A1-28FB-47A2-953A-1639466739D5}" type="presOf" srcId="{C82CC156-10E2-470D-8A7B-1C65D552B032}" destId="{7DD8AF95-F351-4F95-B845-6E0EA823C1BF}" srcOrd="1" destOrd="0" presId="urn:microsoft.com/office/officeart/2005/8/layout/orgChart1"/>
    <dgm:cxn modelId="{8A33C3E1-4C3F-4A69-81DA-2B2A38526C51}" type="presOf" srcId="{7DA28741-40F2-4EE6-953C-5028550C4AF3}" destId="{3830220F-C956-41E4-B126-D48F7AD9BB20}" srcOrd="0" destOrd="0" presId="urn:microsoft.com/office/officeart/2005/8/layout/orgChart1"/>
    <dgm:cxn modelId="{8A1DB9CF-FCF3-43AA-AF24-887590563901}" type="presOf" srcId="{D3C30B2C-ECEA-49DA-AE7F-DC7C35085AB1}" destId="{26309821-F8F9-484F-AB70-5320633EA086}" srcOrd="0" destOrd="0" presId="urn:microsoft.com/office/officeart/2005/8/layout/orgChart1"/>
    <dgm:cxn modelId="{F2342BAC-A666-4067-AE4F-DF2F9F43F210}" srcId="{BCACC656-DED8-4F60-82A0-139E76E268FE}" destId="{C82CC156-10E2-470D-8A7B-1C65D552B032}" srcOrd="1" destOrd="0" parTransId="{D4F221E5-1DCA-4285-B27E-4016789CD4DA}" sibTransId="{B4827D52-AA52-493B-8371-465D4BDD2E34}"/>
    <dgm:cxn modelId="{05A8E5CE-4C2D-4E98-A9EC-C86BB7AD2E8F}" srcId="{5D0A147B-8C92-4C02-A6E2-EC19D6C0D954}" destId="{670D3BA3-484C-4678-879E-F4E72B301970}" srcOrd="0" destOrd="0" parTransId="{31FE986D-1497-4848-94E0-7927DF07A5FC}" sibTransId="{8658BE4A-1E6B-4357-A799-0671C58DC131}"/>
    <dgm:cxn modelId="{CD41D738-3BCA-4276-B912-ECFE5EE06849}" type="presParOf" srcId="{BBC71501-A76E-4DB7-98D4-8C0163CD63EE}" destId="{A0E98108-C8BC-4CC2-8254-3CD9F58B7209}" srcOrd="0" destOrd="0" presId="urn:microsoft.com/office/officeart/2005/8/layout/orgChart1"/>
    <dgm:cxn modelId="{9AC4649A-8E03-40E1-81F4-EDB1B8F63A42}" type="presParOf" srcId="{A0E98108-C8BC-4CC2-8254-3CD9F58B7209}" destId="{FB929D62-A8F3-471C-847B-AC7F39F07F60}" srcOrd="0" destOrd="0" presId="urn:microsoft.com/office/officeart/2005/8/layout/orgChart1"/>
    <dgm:cxn modelId="{55C05275-1716-4492-BF93-E5B8B63D20DA}" type="presParOf" srcId="{FB929D62-A8F3-471C-847B-AC7F39F07F60}" destId="{AC17CC5E-6E5E-4818-97D1-564C67175F29}" srcOrd="0" destOrd="0" presId="urn:microsoft.com/office/officeart/2005/8/layout/orgChart1"/>
    <dgm:cxn modelId="{A272EE59-589F-44C1-ADB5-E562F4658394}" type="presParOf" srcId="{FB929D62-A8F3-471C-847B-AC7F39F07F60}" destId="{C5E64A96-87B0-41BC-A387-A230B1D96A12}" srcOrd="1" destOrd="0" presId="urn:microsoft.com/office/officeart/2005/8/layout/orgChart1"/>
    <dgm:cxn modelId="{FA7F4B4F-89F1-40C1-A56A-D5676033EDBC}" type="presParOf" srcId="{A0E98108-C8BC-4CC2-8254-3CD9F58B7209}" destId="{19AB20B4-DCCC-477A-B018-2199A435BB51}" srcOrd="1" destOrd="0" presId="urn:microsoft.com/office/officeart/2005/8/layout/orgChart1"/>
    <dgm:cxn modelId="{59518E97-1BEB-4409-9B92-571C70C17E22}" type="presParOf" srcId="{19AB20B4-DCCC-477A-B018-2199A435BB51}" destId="{F0597CB3-4437-4F3B-815B-BB1BFEB3974B}" srcOrd="0" destOrd="0" presId="urn:microsoft.com/office/officeart/2005/8/layout/orgChart1"/>
    <dgm:cxn modelId="{21330190-1437-4453-92ED-D98671284763}" type="presParOf" srcId="{19AB20B4-DCCC-477A-B018-2199A435BB51}" destId="{77DE57B5-AEEA-4602-B800-C79E799F3DF0}" srcOrd="1" destOrd="0" presId="urn:microsoft.com/office/officeart/2005/8/layout/orgChart1"/>
    <dgm:cxn modelId="{AE987D11-1F97-4E5D-8AA8-14FE6E1CCEEA}" type="presParOf" srcId="{77DE57B5-AEEA-4602-B800-C79E799F3DF0}" destId="{64243B8E-E488-4B08-B2A3-D1A55EE88E49}" srcOrd="0" destOrd="0" presId="urn:microsoft.com/office/officeart/2005/8/layout/orgChart1"/>
    <dgm:cxn modelId="{89E204BE-54AD-4B56-8B74-B0C844E1704F}" type="presParOf" srcId="{64243B8E-E488-4B08-B2A3-D1A55EE88E49}" destId="{9F8D5E2A-D638-44B5-9BC9-D73BC6A5F307}" srcOrd="0" destOrd="0" presId="urn:microsoft.com/office/officeart/2005/8/layout/orgChart1"/>
    <dgm:cxn modelId="{5BF60C6C-918F-4FBE-AC44-87F23A88A632}" type="presParOf" srcId="{64243B8E-E488-4B08-B2A3-D1A55EE88E49}" destId="{A92EB03D-54B8-482C-A1AF-E9C4668A7073}" srcOrd="1" destOrd="0" presId="urn:microsoft.com/office/officeart/2005/8/layout/orgChart1"/>
    <dgm:cxn modelId="{BA8FAEEC-3F65-4BAE-9ECA-AF95C6F25657}" type="presParOf" srcId="{77DE57B5-AEEA-4602-B800-C79E799F3DF0}" destId="{E3ACA536-3DCF-48C4-A66B-D32F37C6F139}" srcOrd="1" destOrd="0" presId="urn:microsoft.com/office/officeart/2005/8/layout/orgChart1"/>
    <dgm:cxn modelId="{57F00EDC-EA91-42E4-8DCA-EA3367A5EC2A}" type="presParOf" srcId="{E3ACA536-3DCF-48C4-A66B-D32F37C6F139}" destId="{E6BC05B5-88EE-491A-B12C-6BF49F9FB2A7}" srcOrd="0" destOrd="0" presId="urn:microsoft.com/office/officeart/2005/8/layout/orgChart1"/>
    <dgm:cxn modelId="{A60E20B7-8AF2-4484-946C-F245582E862D}" type="presParOf" srcId="{E3ACA536-3DCF-48C4-A66B-D32F37C6F139}" destId="{9EE2F52B-5B0A-48C7-A399-3C1EB22E2D27}" srcOrd="1" destOrd="0" presId="urn:microsoft.com/office/officeart/2005/8/layout/orgChart1"/>
    <dgm:cxn modelId="{114F6049-4343-493A-AA8C-57FA83F7D1A1}" type="presParOf" srcId="{9EE2F52B-5B0A-48C7-A399-3C1EB22E2D27}" destId="{9BA1CCAE-DE5F-4045-851F-EE71C3689809}" srcOrd="0" destOrd="0" presId="urn:microsoft.com/office/officeart/2005/8/layout/orgChart1"/>
    <dgm:cxn modelId="{564F0B52-815E-4995-A58D-783ACEF8B0C5}" type="presParOf" srcId="{9BA1CCAE-DE5F-4045-851F-EE71C3689809}" destId="{EAAB3714-84AD-49CD-BD7E-BD66889BE4D7}" srcOrd="0" destOrd="0" presId="urn:microsoft.com/office/officeart/2005/8/layout/orgChart1"/>
    <dgm:cxn modelId="{46AEA570-FED1-41E9-B2B1-EC8BAD54D623}" type="presParOf" srcId="{9BA1CCAE-DE5F-4045-851F-EE71C3689809}" destId="{920B53ED-A6C1-4A6A-A11A-47F1289C881E}" srcOrd="1" destOrd="0" presId="urn:microsoft.com/office/officeart/2005/8/layout/orgChart1"/>
    <dgm:cxn modelId="{9299C6D8-21D9-468F-B491-C292D5D1F79F}" type="presParOf" srcId="{9EE2F52B-5B0A-48C7-A399-3C1EB22E2D27}" destId="{1AFAC0BA-B066-41B6-AB03-418F5EE3ABC8}" srcOrd="1" destOrd="0" presId="urn:microsoft.com/office/officeart/2005/8/layout/orgChart1"/>
    <dgm:cxn modelId="{0F909141-A1D9-4709-9207-2702D03A6E0D}" type="presParOf" srcId="{9EE2F52B-5B0A-48C7-A399-3C1EB22E2D27}" destId="{3EA613E8-CADD-4D8D-BEC1-176A57D6865F}" srcOrd="2" destOrd="0" presId="urn:microsoft.com/office/officeart/2005/8/layout/orgChart1"/>
    <dgm:cxn modelId="{45412955-B2FD-4676-8194-FF09A6D834F4}" type="presParOf" srcId="{77DE57B5-AEEA-4602-B800-C79E799F3DF0}" destId="{59835827-B990-4CD8-A17F-486F79B05A59}" srcOrd="2" destOrd="0" presId="urn:microsoft.com/office/officeart/2005/8/layout/orgChart1"/>
    <dgm:cxn modelId="{434252BD-E2BD-4F71-AE9B-702E58E4404D}" type="presParOf" srcId="{19AB20B4-DCCC-477A-B018-2199A435BB51}" destId="{EEA992AF-8957-4DE7-B424-37D27D9755B3}" srcOrd="2" destOrd="0" presId="urn:microsoft.com/office/officeart/2005/8/layout/orgChart1"/>
    <dgm:cxn modelId="{17C304C8-EC89-4C75-8C4D-7E9119DE1A1D}" type="presParOf" srcId="{19AB20B4-DCCC-477A-B018-2199A435BB51}" destId="{029DBA05-99A2-4339-A505-6853F326A0F9}" srcOrd="3" destOrd="0" presId="urn:microsoft.com/office/officeart/2005/8/layout/orgChart1"/>
    <dgm:cxn modelId="{46015800-25B3-4AF2-B749-4B1F7CCA6523}" type="presParOf" srcId="{029DBA05-99A2-4339-A505-6853F326A0F9}" destId="{21264EBE-3448-4721-BA35-3D93C91BB8B9}" srcOrd="0" destOrd="0" presId="urn:microsoft.com/office/officeart/2005/8/layout/orgChart1"/>
    <dgm:cxn modelId="{126623BA-8B72-4F20-B486-5656520FB673}" type="presParOf" srcId="{21264EBE-3448-4721-BA35-3D93C91BB8B9}" destId="{26309821-F8F9-484F-AB70-5320633EA086}" srcOrd="0" destOrd="0" presId="urn:microsoft.com/office/officeart/2005/8/layout/orgChart1"/>
    <dgm:cxn modelId="{D2682393-B3B7-46E7-B99D-1CEE760E5610}" type="presParOf" srcId="{21264EBE-3448-4721-BA35-3D93C91BB8B9}" destId="{E51892F1-6A43-4329-BF0E-316A7526CC8A}" srcOrd="1" destOrd="0" presId="urn:microsoft.com/office/officeart/2005/8/layout/orgChart1"/>
    <dgm:cxn modelId="{D200AFDD-FACA-4474-9B63-7CC3F00568EE}" type="presParOf" srcId="{029DBA05-99A2-4339-A505-6853F326A0F9}" destId="{08D7EF25-2077-4F94-952E-3BF0C7E87BD9}" srcOrd="1" destOrd="0" presId="urn:microsoft.com/office/officeart/2005/8/layout/orgChart1"/>
    <dgm:cxn modelId="{2685AAC3-F334-461A-A169-6C68894C4EA5}" type="presParOf" srcId="{08D7EF25-2077-4F94-952E-3BF0C7E87BD9}" destId="{9DEA0C2B-065D-485E-A138-9CB03CC76A66}" srcOrd="0" destOrd="0" presId="urn:microsoft.com/office/officeart/2005/8/layout/orgChart1"/>
    <dgm:cxn modelId="{DE5415F5-2AD9-4CA7-A7EC-49DC155E2212}" type="presParOf" srcId="{08D7EF25-2077-4F94-952E-3BF0C7E87BD9}" destId="{4AD5CE3E-BA3E-472C-9526-C6EF215C3545}" srcOrd="1" destOrd="0" presId="urn:microsoft.com/office/officeart/2005/8/layout/orgChart1"/>
    <dgm:cxn modelId="{FBF7EEE6-3800-4119-8FF5-55CA7A360DC5}" type="presParOf" srcId="{4AD5CE3E-BA3E-472C-9526-C6EF215C3545}" destId="{2B1DB5D6-4CE0-4E4D-AF63-B0D757F6AA1F}" srcOrd="0" destOrd="0" presId="urn:microsoft.com/office/officeart/2005/8/layout/orgChart1"/>
    <dgm:cxn modelId="{AB2FD180-4626-4026-9C94-D3DF8A1FD7A3}" type="presParOf" srcId="{2B1DB5D6-4CE0-4E4D-AF63-B0D757F6AA1F}" destId="{3830220F-C956-41E4-B126-D48F7AD9BB20}" srcOrd="0" destOrd="0" presId="urn:microsoft.com/office/officeart/2005/8/layout/orgChart1"/>
    <dgm:cxn modelId="{CCD621A9-90B0-48CB-8989-76C8936E15BB}" type="presParOf" srcId="{2B1DB5D6-4CE0-4E4D-AF63-B0D757F6AA1F}" destId="{66C9A20F-54D3-4AFD-9801-1909A5E2E61A}" srcOrd="1" destOrd="0" presId="urn:microsoft.com/office/officeart/2005/8/layout/orgChart1"/>
    <dgm:cxn modelId="{DDB819DF-A73E-4A4F-95DA-2AC86584648B}" type="presParOf" srcId="{4AD5CE3E-BA3E-472C-9526-C6EF215C3545}" destId="{1DBF88E5-6C4C-4C2E-A027-5FAB278D4101}" srcOrd="1" destOrd="0" presId="urn:microsoft.com/office/officeart/2005/8/layout/orgChart1"/>
    <dgm:cxn modelId="{55023E6C-04CB-475B-A798-195278AFD9CF}" type="presParOf" srcId="{1DBF88E5-6C4C-4C2E-A027-5FAB278D4101}" destId="{6DC09315-C2AD-4499-B9AF-E8067A844F67}" srcOrd="0" destOrd="0" presId="urn:microsoft.com/office/officeart/2005/8/layout/orgChart1"/>
    <dgm:cxn modelId="{A35CA272-8C0D-48C9-B5C6-F7EEC6219D90}" type="presParOf" srcId="{1DBF88E5-6C4C-4C2E-A027-5FAB278D4101}" destId="{46655DDB-140F-479E-B778-E84D5DF6C14B}" srcOrd="1" destOrd="0" presId="urn:microsoft.com/office/officeart/2005/8/layout/orgChart1"/>
    <dgm:cxn modelId="{977BBF11-00F4-417A-B17C-5ACDB5507F56}" type="presParOf" srcId="{46655DDB-140F-479E-B778-E84D5DF6C14B}" destId="{80E2EA9C-36D7-4506-8287-45D682BE742C}" srcOrd="0" destOrd="0" presId="urn:microsoft.com/office/officeart/2005/8/layout/orgChart1"/>
    <dgm:cxn modelId="{589EB7D1-8F3C-4591-9048-6E0120942369}" type="presParOf" srcId="{80E2EA9C-36D7-4506-8287-45D682BE742C}" destId="{BE4A2801-7AD6-46DF-A1E1-80333B3D1857}" srcOrd="0" destOrd="0" presId="urn:microsoft.com/office/officeart/2005/8/layout/orgChart1"/>
    <dgm:cxn modelId="{623A258B-662D-4BFA-B588-960F517991CD}" type="presParOf" srcId="{80E2EA9C-36D7-4506-8287-45D682BE742C}" destId="{CB5353EA-91F6-422C-81E2-F20AE93D325A}" srcOrd="1" destOrd="0" presId="urn:microsoft.com/office/officeart/2005/8/layout/orgChart1"/>
    <dgm:cxn modelId="{85664442-6DF6-4363-B588-4FECBAD9D2C9}" type="presParOf" srcId="{46655DDB-140F-479E-B778-E84D5DF6C14B}" destId="{1549AD3E-FCD1-4CE9-8BAF-762E8AC9A91E}" srcOrd="1" destOrd="0" presId="urn:microsoft.com/office/officeart/2005/8/layout/orgChart1"/>
    <dgm:cxn modelId="{625BA0C2-29E7-485E-B790-207713AFFD3A}" type="presParOf" srcId="{1549AD3E-FCD1-4CE9-8BAF-762E8AC9A91E}" destId="{569B1E23-4F61-4659-866E-5E3954B3D65F}" srcOrd="0" destOrd="0" presId="urn:microsoft.com/office/officeart/2005/8/layout/orgChart1"/>
    <dgm:cxn modelId="{63E348C3-9422-4BD7-9F71-90AF962EDE3A}" type="presParOf" srcId="{1549AD3E-FCD1-4CE9-8BAF-762E8AC9A91E}" destId="{4FA6BA31-1B7F-468C-8E71-D8C11190CA9F}" srcOrd="1" destOrd="0" presId="urn:microsoft.com/office/officeart/2005/8/layout/orgChart1"/>
    <dgm:cxn modelId="{1A138CC9-EBD9-466C-8273-347FCB718635}" type="presParOf" srcId="{4FA6BA31-1B7F-468C-8E71-D8C11190CA9F}" destId="{F219289F-B94D-4BFF-A532-A6F5CC896FA1}" srcOrd="0" destOrd="0" presId="urn:microsoft.com/office/officeart/2005/8/layout/orgChart1"/>
    <dgm:cxn modelId="{9534EE14-E7A3-48D3-8321-F6B57597655D}" type="presParOf" srcId="{F219289F-B94D-4BFF-A532-A6F5CC896FA1}" destId="{9E9F4C75-8C1C-4133-BBDA-5DA3D233B462}" srcOrd="0" destOrd="0" presId="urn:microsoft.com/office/officeart/2005/8/layout/orgChart1"/>
    <dgm:cxn modelId="{86BEC415-BFBC-409C-91A5-68267905C9F9}" type="presParOf" srcId="{F219289F-B94D-4BFF-A532-A6F5CC896FA1}" destId="{70F3893B-7B84-44F8-847B-B7793700BBDA}" srcOrd="1" destOrd="0" presId="urn:microsoft.com/office/officeart/2005/8/layout/orgChart1"/>
    <dgm:cxn modelId="{749B7149-908F-4A94-B3AE-C2E0EA6351AF}" type="presParOf" srcId="{4FA6BA31-1B7F-468C-8E71-D8C11190CA9F}" destId="{0E9B114D-D193-47DE-8FA7-F8B737D6AC59}" srcOrd="1" destOrd="0" presId="urn:microsoft.com/office/officeart/2005/8/layout/orgChart1"/>
    <dgm:cxn modelId="{445970C9-C5D4-4DB6-B6C2-E2673A6D7284}" type="presParOf" srcId="{0E9B114D-D193-47DE-8FA7-F8B737D6AC59}" destId="{0990BB27-1A32-4230-8A28-EE5868E45E71}" srcOrd="0" destOrd="0" presId="urn:microsoft.com/office/officeart/2005/8/layout/orgChart1"/>
    <dgm:cxn modelId="{C4986942-29E2-4F2C-ACA0-5606181C219C}" type="presParOf" srcId="{0E9B114D-D193-47DE-8FA7-F8B737D6AC59}" destId="{E8D5B3A2-58C9-423F-8F85-E07F5F52B41D}" srcOrd="1" destOrd="0" presId="urn:microsoft.com/office/officeart/2005/8/layout/orgChart1"/>
    <dgm:cxn modelId="{54416C30-E144-44D1-A069-46E44FB2FCAD}" type="presParOf" srcId="{E8D5B3A2-58C9-423F-8F85-E07F5F52B41D}" destId="{DAF0EFA6-E7AB-4713-BAF3-717B7A4C815A}" srcOrd="0" destOrd="0" presId="urn:microsoft.com/office/officeart/2005/8/layout/orgChart1"/>
    <dgm:cxn modelId="{02763EB1-911F-4C46-8D25-90C8E4AFE393}" type="presParOf" srcId="{DAF0EFA6-E7AB-4713-BAF3-717B7A4C815A}" destId="{57290AE9-D45A-42F6-B736-51C2DD2F6520}" srcOrd="0" destOrd="0" presId="urn:microsoft.com/office/officeart/2005/8/layout/orgChart1"/>
    <dgm:cxn modelId="{83333512-A97F-432E-8B6C-0BB9CD00BDD9}" type="presParOf" srcId="{DAF0EFA6-E7AB-4713-BAF3-717B7A4C815A}" destId="{CC6CCAC8-3018-4A96-BE78-5E70E9DCEA7D}" srcOrd="1" destOrd="0" presId="urn:microsoft.com/office/officeart/2005/8/layout/orgChart1"/>
    <dgm:cxn modelId="{0D31FF26-8EDC-47FF-B6A1-7673FF16841C}" type="presParOf" srcId="{E8D5B3A2-58C9-423F-8F85-E07F5F52B41D}" destId="{14212FE9-12DD-49BF-9D61-AE1FB0C7BF03}" srcOrd="1" destOrd="0" presId="urn:microsoft.com/office/officeart/2005/8/layout/orgChart1"/>
    <dgm:cxn modelId="{C19DE370-2B79-43C4-9BB1-025232BF84F1}" type="presParOf" srcId="{E8D5B3A2-58C9-423F-8F85-E07F5F52B41D}" destId="{96126230-01F2-4B3E-84FE-CDA8FC064E3E}" srcOrd="2" destOrd="0" presId="urn:microsoft.com/office/officeart/2005/8/layout/orgChart1"/>
    <dgm:cxn modelId="{1779EF65-F4A7-49B1-84BF-41EC574A8ED9}" type="presParOf" srcId="{4FA6BA31-1B7F-468C-8E71-D8C11190CA9F}" destId="{64533C72-0C60-4695-A37D-B1CB50D1E87E}" srcOrd="2" destOrd="0" presId="urn:microsoft.com/office/officeart/2005/8/layout/orgChart1"/>
    <dgm:cxn modelId="{BDDE04A9-7F87-43C0-AE1B-4A1F0A5FB8B3}" type="presParOf" srcId="{1549AD3E-FCD1-4CE9-8BAF-762E8AC9A91E}" destId="{F8327AFE-AEDE-46AB-A6A1-012F3DC39738}" srcOrd="2" destOrd="0" presId="urn:microsoft.com/office/officeart/2005/8/layout/orgChart1"/>
    <dgm:cxn modelId="{D7B5D85A-0D63-4320-AB20-FC45456CFDE0}" type="presParOf" srcId="{1549AD3E-FCD1-4CE9-8BAF-762E8AC9A91E}" destId="{0B16073E-9F7B-41A5-B400-9A9088C68711}" srcOrd="3" destOrd="0" presId="urn:microsoft.com/office/officeart/2005/8/layout/orgChart1"/>
    <dgm:cxn modelId="{2C45DCBA-C347-4621-B332-CC2C11D5AAE6}" type="presParOf" srcId="{0B16073E-9F7B-41A5-B400-9A9088C68711}" destId="{2E2DDFD3-E59C-4562-8C02-059D5E83E2EC}" srcOrd="0" destOrd="0" presId="urn:microsoft.com/office/officeart/2005/8/layout/orgChart1"/>
    <dgm:cxn modelId="{84B67B85-179F-409C-AE65-10CFFD813543}" type="presParOf" srcId="{2E2DDFD3-E59C-4562-8C02-059D5E83E2EC}" destId="{0CABC252-F571-4D18-ADCD-E93966CB0259}" srcOrd="0" destOrd="0" presId="urn:microsoft.com/office/officeart/2005/8/layout/orgChart1"/>
    <dgm:cxn modelId="{696750F7-0A94-4C4F-BB54-60484CEB833D}" type="presParOf" srcId="{2E2DDFD3-E59C-4562-8C02-059D5E83E2EC}" destId="{C04D8C5B-9C33-4998-BD20-049DD3E88F27}" srcOrd="1" destOrd="0" presId="urn:microsoft.com/office/officeart/2005/8/layout/orgChart1"/>
    <dgm:cxn modelId="{C98405A9-548C-4C79-962F-9146C21FCC64}" type="presParOf" srcId="{0B16073E-9F7B-41A5-B400-9A9088C68711}" destId="{E4328BCE-ADD7-4B75-ABF3-B7AC5A37AA69}" srcOrd="1" destOrd="0" presId="urn:microsoft.com/office/officeart/2005/8/layout/orgChart1"/>
    <dgm:cxn modelId="{F8A99732-3A42-4F4D-B20E-EC1EFB25530C}" type="presParOf" srcId="{E4328BCE-ADD7-4B75-ABF3-B7AC5A37AA69}" destId="{078EF3FF-04E8-4FF9-94F2-A57A112B1BEF}" srcOrd="0" destOrd="0" presId="urn:microsoft.com/office/officeart/2005/8/layout/orgChart1"/>
    <dgm:cxn modelId="{EA20F313-EB22-42A9-9DBF-034E2F95674F}" type="presParOf" srcId="{E4328BCE-ADD7-4B75-ABF3-B7AC5A37AA69}" destId="{AE31CA3F-1EBB-49C7-9981-8414A02708C8}" srcOrd="1" destOrd="0" presId="urn:microsoft.com/office/officeart/2005/8/layout/orgChart1"/>
    <dgm:cxn modelId="{C30FE800-B478-4D0C-BF93-62CE0B441B1C}" type="presParOf" srcId="{AE31CA3F-1EBB-49C7-9981-8414A02708C8}" destId="{91CAB1CC-3329-4CDA-8EEE-B001659BD1AB}" srcOrd="0" destOrd="0" presId="urn:microsoft.com/office/officeart/2005/8/layout/orgChart1"/>
    <dgm:cxn modelId="{A66A4116-11BB-4447-8FAF-B1F2A86E025D}" type="presParOf" srcId="{91CAB1CC-3329-4CDA-8EEE-B001659BD1AB}" destId="{B5BA45DF-0F94-42A6-AB19-48F825CA319A}" srcOrd="0" destOrd="0" presId="urn:microsoft.com/office/officeart/2005/8/layout/orgChart1"/>
    <dgm:cxn modelId="{ECC5B36F-071A-4388-B73C-7CA2690D6892}" type="presParOf" srcId="{91CAB1CC-3329-4CDA-8EEE-B001659BD1AB}" destId="{F1EB736F-3419-4675-B661-F0CE9BDCD363}" srcOrd="1" destOrd="0" presId="urn:microsoft.com/office/officeart/2005/8/layout/orgChart1"/>
    <dgm:cxn modelId="{F19F4F49-9F6F-43E5-A1A9-3DE8ABE10153}" type="presParOf" srcId="{AE31CA3F-1EBB-49C7-9981-8414A02708C8}" destId="{A3CACDF0-FB2C-4398-8DAF-CD45788022BB}" srcOrd="1" destOrd="0" presId="urn:microsoft.com/office/officeart/2005/8/layout/orgChart1"/>
    <dgm:cxn modelId="{1DBEE620-445F-4E6B-A9C0-4DB3DCEC20F8}" type="presParOf" srcId="{A3CACDF0-FB2C-4398-8DAF-CD45788022BB}" destId="{15926261-17C5-4F46-8F1B-7079F8561D51}" srcOrd="0" destOrd="0" presId="urn:microsoft.com/office/officeart/2005/8/layout/orgChart1"/>
    <dgm:cxn modelId="{F0B4187D-16EC-4D8C-A158-3FEF5200786B}" type="presParOf" srcId="{A3CACDF0-FB2C-4398-8DAF-CD45788022BB}" destId="{5491B733-AFC0-4C7F-B28D-4FCF5FC91D8B}" srcOrd="1" destOrd="0" presId="urn:microsoft.com/office/officeart/2005/8/layout/orgChart1"/>
    <dgm:cxn modelId="{3B88892F-BCEF-44A9-B9DF-34795C07FED2}" type="presParOf" srcId="{5491B733-AFC0-4C7F-B28D-4FCF5FC91D8B}" destId="{F3FC6C2B-DF3D-45E0-A2D1-2630651AA3D3}" srcOrd="0" destOrd="0" presId="urn:microsoft.com/office/officeart/2005/8/layout/orgChart1"/>
    <dgm:cxn modelId="{BF29B9C3-2F1E-44DE-8258-0243048A780A}" type="presParOf" srcId="{F3FC6C2B-DF3D-45E0-A2D1-2630651AA3D3}" destId="{F2B16501-725D-4472-8269-003DA3790C8E}" srcOrd="0" destOrd="0" presId="urn:microsoft.com/office/officeart/2005/8/layout/orgChart1"/>
    <dgm:cxn modelId="{3BF69B53-3963-4D20-A819-0765E5BFB837}" type="presParOf" srcId="{F3FC6C2B-DF3D-45E0-A2D1-2630651AA3D3}" destId="{669EF750-084A-4788-8B71-357D6564DB89}" srcOrd="1" destOrd="0" presId="urn:microsoft.com/office/officeart/2005/8/layout/orgChart1"/>
    <dgm:cxn modelId="{7D152BA3-70C6-4EDD-BD4B-72E8BA74CF9B}" type="presParOf" srcId="{5491B733-AFC0-4C7F-B28D-4FCF5FC91D8B}" destId="{2D29203A-0F73-4C2D-86B3-6BE66B338602}" srcOrd="1" destOrd="0" presId="urn:microsoft.com/office/officeart/2005/8/layout/orgChart1"/>
    <dgm:cxn modelId="{A60F9F95-5D8E-4E27-8B38-1927244BB59E}" type="presParOf" srcId="{5491B733-AFC0-4C7F-B28D-4FCF5FC91D8B}" destId="{827D33A4-EB82-488D-9516-665F09449941}" srcOrd="2" destOrd="0" presId="urn:microsoft.com/office/officeart/2005/8/layout/orgChart1"/>
    <dgm:cxn modelId="{C0FF454F-ED2E-41B3-8251-782D4B4E35BE}" type="presParOf" srcId="{AE31CA3F-1EBB-49C7-9981-8414A02708C8}" destId="{7826B736-6C38-475D-A64A-558782C1C3D4}" srcOrd="2" destOrd="0" presId="urn:microsoft.com/office/officeart/2005/8/layout/orgChart1"/>
    <dgm:cxn modelId="{A2B1A5E5-9D6D-41E2-AE5C-015931329835}" type="presParOf" srcId="{E4328BCE-ADD7-4B75-ABF3-B7AC5A37AA69}" destId="{E96488D5-8208-440C-8C6D-BD88B91E201F}" srcOrd="2" destOrd="0" presId="urn:microsoft.com/office/officeart/2005/8/layout/orgChart1"/>
    <dgm:cxn modelId="{4435F7D0-BE6A-461C-B4F7-10F16FD28F32}" type="presParOf" srcId="{E4328BCE-ADD7-4B75-ABF3-B7AC5A37AA69}" destId="{CD0DB78F-8B02-4CEE-A1EF-F95967990843}" srcOrd="3" destOrd="0" presId="urn:microsoft.com/office/officeart/2005/8/layout/orgChart1"/>
    <dgm:cxn modelId="{417B957E-60C6-42D5-801A-EF9FEAD9B21A}" type="presParOf" srcId="{CD0DB78F-8B02-4CEE-A1EF-F95967990843}" destId="{3E55A266-7B35-46AF-9535-06D0C389B341}" srcOrd="0" destOrd="0" presId="urn:microsoft.com/office/officeart/2005/8/layout/orgChart1"/>
    <dgm:cxn modelId="{A0508248-6916-4EA9-B4E3-901C16BDC77D}" type="presParOf" srcId="{3E55A266-7B35-46AF-9535-06D0C389B341}" destId="{23B52F64-AC6D-403F-A8B9-49654778DC5F}" srcOrd="0" destOrd="0" presId="urn:microsoft.com/office/officeart/2005/8/layout/orgChart1"/>
    <dgm:cxn modelId="{5EDFB4E7-9C62-46AD-A313-461FCFAE3776}" type="presParOf" srcId="{3E55A266-7B35-46AF-9535-06D0C389B341}" destId="{21EA2DFD-57B4-425A-A0FC-55A690DEB3A8}" srcOrd="1" destOrd="0" presId="urn:microsoft.com/office/officeart/2005/8/layout/orgChart1"/>
    <dgm:cxn modelId="{D4171A37-9FDF-4C26-984B-7C036F1763F9}" type="presParOf" srcId="{CD0DB78F-8B02-4CEE-A1EF-F95967990843}" destId="{2740DA73-B719-4420-80DB-924C100DDD37}" srcOrd="1" destOrd="0" presId="urn:microsoft.com/office/officeart/2005/8/layout/orgChart1"/>
    <dgm:cxn modelId="{1086B009-E120-425C-89FF-DF0D6E071111}" type="presParOf" srcId="{2740DA73-B719-4420-80DB-924C100DDD37}" destId="{F781AD06-FB32-4B9A-AA96-B77F8BE40A8A}" srcOrd="0" destOrd="0" presId="urn:microsoft.com/office/officeart/2005/8/layout/orgChart1"/>
    <dgm:cxn modelId="{CD147027-ECF6-4A5E-A409-666356DF4280}" type="presParOf" srcId="{2740DA73-B719-4420-80DB-924C100DDD37}" destId="{F6605B5A-F5CA-42D4-9557-1ED99C297366}" srcOrd="1" destOrd="0" presId="urn:microsoft.com/office/officeart/2005/8/layout/orgChart1"/>
    <dgm:cxn modelId="{A1065B87-03BE-4EA8-8F4D-31B9418181FC}" type="presParOf" srcId="{F6605B5A-F5CA-42D4-9557-1ED99C297366}" destId="{CB6916ED-41E7-44A1-B5F2-22E591BA2470}" srcOrd="0" destOrd="0" presId="urn:microsoft.com/office/officeart/2005/8/layout/orgChart1"/>
    <dgm:cxn modelId="{0AAF874E-58C9-4B88-BDE7-4511FF5A708E}" type="presParOf" srcId="{CB6916ED-41E7-44A1-B5F2-22E591BA2470}" destId="{ECBBBA16-2736-41D7-BD2D-4128CADE22A0}" srcOrd="0" destOrd="0" presId="urn:microsoft.com/office/officeart/2005/8/layout/orgChart1"/>
    <dgm:cxn modelId="{41CB3E04-0BC2-4116-9918-E98DF3BF93C7}" type="presParOf" srcId="{CB6916ED-41E7-44A1-B5F2-22E591BA2470}" destId="{B5DC2C72-1693-4EE2-8C5F-1661CA3384DC}" srcOrd="1" destOrd="0" presId="urn:microsoft.com/office/officeart/2005/8/layout/orgChart1"/>
    <dgm:cxn modelId="{3F8113CF-4131-4E85-B7DF-744E4FAA90DC}" type="presParOf" srcId="{F6605B5A-F5CA-42D4-9557-1ED99C297366}" destId="{B730DEFB-8B28-4AEA-B442-CB681170BB8C}" srcOrd="1" destOrd="0" presId="urn:microsoft.com/office/officeart/2005/8/layout/orgChart1"/>
    <dgm:cxn modelId="{9EAEA4D0-5FB1-4B5A-B7C8-0D7D97E3B78C}" type="presParOf" srcId="{F6605B5A-F5CA-42D4-9557-1ED99C297366}" destId="{59B7F3B6-8859-47B3-A0FA-BCED5BAA7107}" srcOrd="2" destOrd="0" presId="urn:microsoft.com/office/officeart/2005/8/layout/orgChart1"/>
    <dgm:cxn modelId="{0BB650E4-A17D-424B-A60D-77E3896504E7}" type="presParOf" srcId="{2740DA73-B719-4420-80DB-924C100DDD37}" destId="{E3DA7145-BA1C-44BD-9527-8E680F65ACAF}" srcOrd="2" destOrd="0" presId="urn:microsoft.com/office/officeart/2005/8/layout/orgChart1"/>
    <dgm:cxn modelId="{8D7A9E5E-9852-4430-A6B0-D010EBC59856}" type="presParOf" srcId="{2740DA73-B719-4420-80DB-924C100DDD37}" destId="{2A0EA7C9-2392-4E84-B687-D5603EF6C28F}" srcOrd="3" destOrd="0" presId="urn:microsoft.com/office/officeart/2005/8/layout/orgChart1"/>
    <dgm:cxn modelId="{C318FBB4-BB7C-4943-AB88-AFF7532011BA}" type="presParOf" srcId="{2A0EA7C9-2392-4E84-B687-D5603EF6C28F}" destId="{ED2D75E5-11CF-4929-8642-EAC037253B43}" srcOrd="0" destOrd="0" presId="urn:microsoft.com/office/officeart/2005/8/layout/orgChart1"/>
    <dgm:cxn modelId="{807A0C36-7D68-4D80-9861-03EA2461E1BA}" type="presParOf" srcId="{ED2D75E5-11CF-4929-8642-EAC037253B43}" destId="{1A16B5FC-B811-4424-AB1C-76330D9C1329}" srcOrd="0" destOrd="0" presId="urn:microsoft.com/office/officeart/2005/8/layout/orgChart1"/>
    <dgm:cxn modelId="{1C403A7E-3A27-49C3-AC32-3F8F229F25E0}" type="presParOf" srcId="{ED2D75E5-11CF-4929-8642-EAC037253B43}" destId="{7DD8AF95-F351-4F95-B845-6E0EA823C1BF}" srcOrd="1" destOrd="0" presId="urn:microsoft.com/office/officeart/2005/8/layout/orgChart1"/>
    <dgm:cxn modelId="{43A9D2E2-21B9-4A0B-AB3C-5682D20AB5EC}" type="presParOf" srcId="{2A0EA7C9-2392-4E84-B687-D5603EF6C28F}" destId="{6CB59F24-3FE0-476D-BFA3-C234D03FD2EA}" srcOrd="1" destOrd="0" presId="urn:microsoft.com/office/officeart/2005/8/layout/orgChart1"/>
    <dgm:cxn modelId="{25B5EE6F-8458-45CA-897E-FF8B9D995588}" type="presParOf" srcId="{2A0EA7C9-2392-4E84-B687-D5603EF6C28F}" destId="{43ADD848-CC1E-4CFC-9650-B36910CDD19B}" srcOrd="2" destOrd="0" presId="urn:microsoft.com/office/officeart/2005/8/layout/orgChart1"/>
    <dgm:cxn modelId="{D8A437CC-3427-4EC6-B486-7F7736D5CF34}" type="presParOf" srcId="{CD0DB78F-8B02-4CEE-A1EF-F95967990843}" destId="{E51E303C-0775-4153-91FB-2741E90A14B5}" srcOrd="2" destOrd="0" presId="urn:microsoft.com/office/officeart/2005/8/layout/orgChart1"/>
    <dgm:cxn modelId="{36ADBFA4-0222-4837-BD49-C6BBCA968CEE}" type="presParOf" srcId="{0B16073E-9F7B-41A5-B400-9A9088C68711}" destId="{1AAABCDB-8E16-4C28-80A9-A5CB9AA169B7}" srcOrd="2" destOrd="0" presId="urn:microsoft.com/office/officeart/2005/8/layout/orgChart1"/>
    <dgm:cxn modelId="{C2CB344B-0644-46E8-A272-470B7E6C3257}" type="presParOf" srcId="{46655DDB-140F-479E-B778-E84D5DF6C14B}" destId="{56D1F918-3451-4593-B1A7-86CA53DD2B30}" srcOrd="2" destOrd="0" presId="urn:microsoft.com/office/officeart/2005/8/layout/orgChart1"/>
    <dgm:cxn modelId="{8791E7BE-6642-4262-8096-941FA2FC8FDF}" type="presParOf" srcId="{4AD5CE3E-BA3E-472C-9526-C6EF215C3545}" destId="{4613B10E-039E-43C6-A4AD-E2B7CBC08992}" srcOrd="2" destOrd="0" presId="urn:microsoft.com/office/officeart/2005/8/layout/orgChart1"/>
    <dgm:cxn modelId="{9BD210A9-FEBF-4F75-99ED-1B1FAE098C15}" type="presParOf" srcId="{08D7EF25-2077-4F94-952E-3BF0C7E87BD9}" destId="{57B10FB8-70DC-4633-B6B1-A14906C8BC2E}" srcOrd="2" destOrd="0" presId="urn:microsoft.com/office/officeart/2005/8/layout/orgChart1"/>
    <dgm:cxn modelId="{DD34D401-8147-4FAF-B440-DA9D20BC8179}" type="presParOf" srcId="{08D7EF25-2077-4F94-952E-3BF0C7E87BD9}" destId="{3C37E129-1D60-4C47-B226-B77F805173D7}" srcOrd="3" destOrd="0" presId="urn:microsoft.com/office/officeart/2005/8/layout/orgChart1"/>
    <dgm:cxn modelId="{C212C5E0-F4CB-4733-9573-3C2EA768AD8B}" type="presParOf" srcId="{3C37E129-1D60-4C47-B226-B77F805173D7}" destId="{B57F0843-42B4-4981-8CC4-DF393C5FC48A}" srcOrd="0" destOrd="0" presId="urn:microsoft.com/office/officeart/2005/8/layout/orgChart1"/>
    <dgm:cxn modelId="{38B17E40-2B59-430A-B3C0-5C8E3EBCC92C}" type="presParOf" srcId="{B57F0843-42B4-4981-8CC4-DF393C5FC48A}" destId="{DCF90EC6-48F2-4CEB-A613-288FD09F96A3}" srcOrd="0" destOrd="0" presId="urn:microsoft.com/office/officeart/2005/8/layout/orgChart1"/>
    <dgm:cxn modelId="{63A13412-9FE3-47DF-AA32-36C38F59DFA9}" type="presParOf" srcId="{B57F0843-42B4-4981-8CC4-DF393C5FC48A}" destId="{B6D2F9F0-6A87-4BD0-A733-CEE33B78EFBE}" srcOrd="1" destOrd="0" presId="urn:microsoft.com/office/officeart/2005/8/layout/orgChart1"/>
    <dgm:cxn modelId="{E9EECA49-E637-4B34-8901-1D4A6EA9C8C8}" type="presParOf" srcId="{3C37E129-1D60-4C47-B226-B77F805173D7}" destId="{83E2E486-8FE5-4719-B889-4DBC559B5D3D}" srcOrd="1" destOrd="0" presId="urn:microsoft.com/office/officeart/2005/8/layout/orgChart1"/>
    <dgm:cxn modelId="{9C3DB800-7964-46F5-A979-F3ECA197FE54}" type="presParOf" srcId="{83E2E486-8FE5-4719-B889-4DBC559B5D3D}" destId="{6B16ABFF-C5F5-44EC-99E5-5F7BCBDB7BB0}" srcOrd="0" destOrd="0" presId="urn:microsoft.com/office/officeart/2005/8/layout/orgChart1"/>
    <dgm:cxn modelId="{60C2522C-D8C5-49A8-B863-9788CB481893}" type="presParOf" srcId="{83E2E486-8FE5-4719-B889-4DBC559B5D3D}" destId="{E8F6D6BC-2994-4C1A-9860-18939FFD4E67}" srcOrd="1" destOrd="0" presId="urn:microsoft.com/office/officeart/2005/8/layout/orgChart1"/>
    <dgm:cxn modelId="{E01847FF-2329-4C42-AAF8-0627EA6818FF}" type="presParOf" srcId="{E8F6D6BC-2994-4C1A-9860-18939FFD4E67}" destId="{87E92E7C-551F-4552-8915-148488DE90AC}" srcOrd="0" destOrd="0" presId="urn:microsoft.com/office/officeart/2005/8/layout/orgChart1"/>
    <dgm:cxn modelId="{F437E75B-C623-4BAE-83F0-B9328CF9D6B2}" type="presParOf" srcId="{87E92E7C-551F-4552-8915-148488DE90AC}" destId="{907DF577-B817-40E2-9964-F004A0CBD211}" srcOrd="0" destOrd="0" presId="urn:microsoft.com/office/officeart/2005/8/layout/orgChart1"/>
    <dgm:cxn modelId="{167B1FDA-C864-4520-A1BE-F28F8DB2D95A}" type="presParOf" srcId="{87E92E7C-551F-4552-8915-148488DE90AC}" destId="{D2279FD8-B5E5-42C7-94A3-04EF287EDE3B}" srcOrd="1" destOrd="0" presId="urn:microsoft.com/office/officeart/2005/8/layout/orgChart1"/>
    <dgm:cxn modelId="{DF1A66ED-ED22-495F-9139-5D6B3A8229FA}" type="presParOf" srcId="{E8F6D6BC-2994-4C1A-9860-18939FFD4E67}" destId="{2DC2C9D3-1D61-4A01-87AB-712E254D98F3}" srcOrd="1" destOrd="0" presId="urn:microsoft.com/office/officeart/2005/8/layout/orgChart1"/>
    <dgm:cxn modelId="{8FD95A70-E890-4969-98C5-5F983CFBB083}" type="presParOf" srcId="{E8F6D6BC-2994-4C1A-9860-18939FFD4E67}" destId="{746B4ACD-8634-490D-9C8B-634695B34B1D}" srcOrd="2" destOrd="0" presId="urn:microsoft.com/office/officeart/2005/8/layout/orgChart1"/>
    <dgm:cxn modelId="{A192B498-6A12-4C55-9005-3CDBE814B802}" type="presParOf" srcId="{3C37E129-1D60-4C47-B226-B77F805173D7}" destId="{E9DD4626-B1D5-48E8-8DB8-5840DA134282}" srcOrd="2" destOrd="0" presId="urn:microsoft.com/office/officeart/2005/8/layout/orgChart1"/>
    <dgm:cxn modelId="{BD7BAE3B-3B78-4D78-A859-90D51197BF97}" type="presParOf" srcId="{029DBA05-99A2-4339-A505-6853F326A0F9}" destId="{BFC80A43-EF82-40B3-BAE6-23612CFDE2C3}" srcOrd="2" destOrd="0" presId="urn:microsoft.com/office/officeart/2005/8/layout/orgChart1"/>
    <dgm:cxn modelId="{59D9F0E0-BACF-475B-813F-87679D1F5ECB}" type="presParOf" srcId="{A0E98108-C8BC-4CC2-8254-3CD9F58B7209}" destId="{AD74F765-835B-42CB-B94B-7FF8C3DDE92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3D7438-37B6-4D04-AE52-43449B64137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CAE0115-8CDC-48CF-910C-556566175DC2}">
      <dgm:prSet phldrT="[Text]" custT="1"/>
      <dgm:spPr/>
      <dgm:t>
        <a:bodyPr/>
        <a:lstStyle/>
        <a:p>
          <a:r>
            <a:rPr lang="en-US" sz="1200" dirty="0" smtClean="0"/>
            <a:t>Make Entry</a:t>
          </a:r>
          <a:endParaRPr lang="en-US" sz="1200" dirty="0"/>
        </a:p>
      </dgm:t>
    </dgm:pt>
    <dgm:pt modelId="{E45CAB51-333B-4FFE-95ED-AB0AAFDB9D2B}" type="parTrans" cxnId="{3B916063-9414-427E-8FDE-C077BF9C2324}">
      <dgm:prSet/>
      <dgm:spPr/>
      <dgm:t>
        <a:bodyPr/>
        <a:lstStyle/>
        <a:p>
          <a:endParaRPr lang="en-US" sz="2800"/>
        </a:p>
      </dgm:t>
    </dgm:pt>
    <dgm:pt modelId="{98FD6B8E-7630-49C4-98CE-022BCD867CB8}" type="sibTrans" cxnId="{3B916063-9414-427E-8FDE-C077BF9C2324}">
      <dgm:prSet/>
      <dgm:spPr/>
      <dgm:t>
        <a:bodyPr/>
        <a:lstStyle/>
        <a:p>
          <a:endParaRPr lang="en-US" sz="2800"/>
        </a:p>
      </dgm:t>
    </dgm:pt>
    <dgm:pt modelId="{00B91883-B052-4903-BAFC-7F803331EE4F}">
      <dgm:prSet phldrT="[Text]" custT="1"/>
      <dgm:spPr/>
      <dgm:t>
        <a:bodyPr/>
        <a:lstStyle/>
        <a:p>
          <a:r>
            <a:rPr lang="en-US" sz="1000" dirty="0" smtClean="0"/>
            <a:t>Book Entry</a:t>
          </a:r>
          <a:endParaRPr lang="en-US" sz="1000" dirty="0"/>
        </a:p>
      </dgm:t>
    </dgm:pt>
    <dgm:pt modelId="{6F924E51-FC27-4F12-B22E-C2444C855F3B}" type="parTrans" cxnId="{090834BA-E40C-4BA4-8E97-E05C4E145691}">
      <dgm:prSet/>
      <dgm:spPr/>
      <dgm:t>
        <a:bodyPr/>
        <a:lstStyle/>
        <a:p>
          <a:endParaRPr lang="en-US" sz="2800"/>
        </a:p>
      </dgm:t>
    </dgm:pt>
    <dgm:pt modelId="{C56B0C01-B7AE-4482-BE1D-2838EDA66307}" type="sibTrans" cxnId="{090834BA-E40C-4BA4-8E97-E05C4E145691}">
      <dgm:prSet/>
      <dgm:spPr/>
      <dgm:t>
        <a:bodyPr/>
        <a:lstStyle/>
        <a:p>
          <a:endParaRPr lang="en-US" sz="2800"/>
        </a:p>
      </dgm:t>
    </dgm:pt>
    <dgm:pt modelId="{C452EB39-66D5-4BED-B3EC-E31F95A0DF17}">
      <dgm:prSet phldrT="[Text]" custT="1"/>
      <dgm:spPr/>
      <dgm:t>
        <a:bodyPr/>
        <a:lstStyle/>
        <a:p>
          <a:r>
            <a:rPr lang="en-US" sz="1000" dirty="0" smtClean="0"/>
            <a:t>Magazine/ News paper Entry</a:t>
          </a:r>
          <a:endParaRPr lang="en-US" sz="1000" dirty="0"/>
        </a:p>
      </dgm:t>
    </dgm:pt>
    <dgm:pt modelId="{6E1C26CE-2BC8-4274-B265-A72A27B6916E}" type="parTrans" cxnId="{86383D93-B1F8-4E37-8AF2-7D1C6E55AA2A}">
      <dgm:prSet/>
      <dgm:spPr/>
      <dgm:t>
        <a:bodyPr/>
        <a:lstStyle/>
        <a:p>
          <a:endParaRPr lang="en-US" sz="2800"/>
        </a:p>
      </dgm:t>
    </dgm:pt>
    <dgm:pt modelId="{5C0E4144-0614-4329-8DFA-603D0F0B3839}" type="sibTrans" cxnId="{86383D93-B1F8-4E37-8AF2-7D1C6E55AA2A}">
      <dgm:prSet/>
      <dgm:spPr/>
      <dgm:t>
        <a:bodyPr/>
        <a:lstStyle/>
        <a:p>
          <a:endParaRPr lang="en-US" sz="2800"/>
        </a:p>
      </dgm:t>
    </dgm:pt>
    <dgm:pt modelId="{77F5C963-0794-40B4-BD8B-49AED107F3BA}">
      <dgm:prSet phldrT="[Text]" custT="1"/>
      <dgm:spPr/>
      <dgm:t>
        <a:bodyPr/>
        <a:lstStyle/>
        <a:p>
          <a:r>
            <a:rPr lang="en-US" sz="1200" dirty="0" smtClean="0"/>
            <a:t>Make Entry</a:t>
          </a:r>
          <a:endParaRPr lang="en-US" sz="1200" dirty="0"/>
        </a:p>
      </dgm:t>
    </dgm:pt>
    <dgm:pt modelId="{7E3F7E4C-F08C-4159-B820-D693F4B36D42}" type="parTrans" cxnId="{B26DD787-B803-44CB-AE87-18A12FF378AA}">
      <dgm:prSet/>
      <dgm:spPr/>
      <dgm:t>
        <a:bodyPr/>
        <a:lstStyle/>
        <a:p>
          <a:endParaRPr lang="en-US" sz="2800"/>
        </a:p>
      </dgm:t>
    </dgm:pt>
    <dgm:pt modelId="{20B4A6B3-2BA8-4FE6-8384-F46CF8FED51C}" type="sibTrans" cxnId="{B26DD787-B803-44CB-AE87-18A12FF378AA}">
      <dgm:prSet/>
      <dgm:spPr/>
      <dgm:t>
        <a:bodyPr/>
        <a:lstStyle/>
        <a:p>
          <a:endParaRPr lang="en-US" sz="2800"/>
        </a:p>
      </dgm:t>
    </dgm:pt>
    <dgm:pt modelId="{F6EBCFFE-3291-4041-9ACC-F4ACD6FAF037}">
      <dgm:prSet phldrT="[Text]" custT="1"/>
      <dgm:spPr/>
      <dgm:t>
        <a:bodyPr/>
        <a:lstStyle/>
        <a:p>
          <a:r>
            <a:rPr lang="en-US" sz="1050" dirty="0" smtClean="0"/>
            <a:t>Student Entry</a:t>
          </a:r>
          <a:endParaRPr lang="en-US" sz="1050" dirty="0"/>
        </a:p>
      </dgm:t>
    </dgm:pt>
    <dgm:pt modelId="{A6FF3EB3-691B-4A1A-888D-835606FF68D0}" type="parTrans" cxnId="{A6362787-A138-4933-9B0B-815F8A4DF830}">
      <dgm:prSet/>
      <dgm:spPr/>
      <dgm:t>
        <a:bodyPr/>
        <a:lstStyle/>
        <a:p>
          <a:endParaRPr lang="en-US" sz="2800"/>
        </a:p>
      </dgm:t>
    </dgm:pt>
    <dgm:pt modelId="{4E3EDF56-813D-4125-8D1D-BB476AC176DE}" type="sibTrans" cxnId="{A6362787-A138-4933-9B0B-815F8A4DF830}">
      <dgm:prSet/>
      <dgm:spPr/>
      <dgm:t>
        <a:bodyPr/>
        <a:lstStyle/>
        <a:p>
          <a:endParaRPr lang="en-US" sz="2800"/>
        </a:p>
      </dgm:t>
    </dgm:pt>
    <dgm:pt modelId="{7CB340A2-CDFE-4858-A80C-5D7274B28C05}">
      <dgm:prSet phldrT="[Text]" custT="1"/>
      <dgm:spPr/>
      <dgm:t>
        <a:bodyPr/>
        <a:lstStyle/>
        <a:p>
          <a:r>
            <a:rPr lang="en-US" sz="1050" dirty="0" smtClean="0"/>
            <a:t>Staff Entry</a:t>
          </a:r>
          <a:endParaRPr lang="en-US" sz="1050" dirty="0"/>
        </a:p>
      </dgm:t>
    </dgm:pt>
    <dgm:pt modelId="{E9098E50-B6B3-4736-A3AD-5D98AA0FDBE4}" type="parTrans" cxnId="{4615AC50-E7D1-4882-BE14-B229D33C4656}">
      <dgm:prSet/>
      <dgm:spPr/>
      <dgm:t>
        <a:bodyPr/>
        <a:lstStyle/>
        <a:p>
          <a:endParaRPr lang="en-US" sz="2800"/>
        </a:p>
      </dgm:t>
    </dgm:pt>
    <dgm:pt modelId="{8FC235C9-BE72-438A-A849-5B5A01EBEA6E}" type="sibTrans" cxnId="{4615AC50-E7D1-4882-BE14-B229D33C4656}">
      <dgm:prSet/>
      <dgm:spPr/>
      <dgm:t>
        <a:bodyPr/>
        <a:lstStyle/>
        <a:p>
          <a:endParaRPr lang="en-US" sz="2800"/>
        </a:p>
      </dgm:t>
    </dgm:pt>
    <dgm:pt modelId="{7101C68A-2C8F-4B11-B902-D0F3DBC01D77}">
      <dgm:prSet phldrT="[Text]" custT="1"/>
      <dgm:spPr/>
      <dgm:t>
        <a:bodyPr/>
        <a:lstStyle/>
        <a:p>
          <a:r>
            <a:rPr lang="en-US" sz="1200" dirty="0" smtClean="0"/>
            <a:t>Deposit</a:t>
          </a:r>
          <a:endParaRPr lang="en-US" sz="1200" dirty="0"/>
        </a:p>
      </dgm:t>
    </dgm:pt>
    <dgm:pt modelId="{56564824-0462-4731-BADF-01BFBD21983E}" type="parTrans" cxnId="{EAAE8CE3-29D3-44C5-A0A3-07816953E02B}">
      <dgm:prSet/>
      <dgm:spPr/>
      <dgm:t>
        <a:bodyPr/>
        <a:lstStyle/>
        <a:p>
          <a:endParaRPr lang="en-US" sz="2800"/>
        </a:p>
      </dgm:t>
    </dgm:pt>
    <dgm:pt modelId="{717EAC73-4E47-4FD0-BBC4-A3ED51476494}" type="sibTrans" cxnId="{EAAE8CE3-29D3-44C5-A0A3-07816953E02B}">
      <dgm:prSet/>
      <dgm:spPr/>
      <dgm:t>
        <a:bodyPr/>
        <a:lstStyle/>
        <a:p>
          <a:endParaRPr lang="en-US" sz="2800"/>
        </a:p>
      </dgm:t>
    </dgm:pt>
    <dgm:pt modelId="{FE4F0223-42D8-4BF0-9258-AF4BADCF4DD0}">
      <dgm:prSet phldrT="[Text]" custT="1"/>
      <dgm:spPr/>
      <dgm:t>
        <a:bodyPr/>
        <a:lstStyle/>
        <a:p>
          <a:r>
            <a:rPr lang="en-US" sz="1050" dirty="0" smtClean="0"/>
            <a:t>Deposit book from student and staff</a:t>
          </a:r>
          <a:endParaRPr lang="en-US" sz="1050" dirty="0"/>
        </a:p>
      </dgm:t>
    </dgm:pt>
    <dgm:pt modelId="{5654F201-CFF9-4D3A-86E7-2A989CBC0930}" type="parTrans" cxnId="{FA44F4FB-7A4E-461E-AF01-EC244CD38CB2}">
      <dgm:prSet/>
      <dgm:spPr/>
      <dgm:t>
        <a:bodyPr/>
        <a:lstStyle/>
        <a:p>
          <a:endParaRPr lang="en-US" sz="2800"/>
        </a:p>
      </dgm:t>
    </dgm:pt>
    <dgm:pt modelId="{AEE18268-620F-40D6-A2F2-04A817832757}" type="sibTrans" cxnId="{FA44F4FB-7A4E-461E-AF01-EC244CD38CB2}">
      <dgm:prSet/>
      <dgm:spPr/>
      <dgm:t>
        <a:bodyPr/>
        <a:lstStyle/>
        <a:p>
          <a:endParaRPr lang="en-US" sz="2800"/>
        </a:p>
      </dgm:t>
    </dgm:pt>
    <dgm:pt modelId="{81AA7DD1-D54C-456D-B4D6-61EF6FE357EC}">
      <dgm:prSet phldrT="[Text]" custT="1"/>
      <dgm:spPr/>
      <dgm:t>
        <a:bodyPr/>
        <a:lstStyle/>
        <a:p>
          <a:r>
            <a:rPr lang="en-US" sz="1050" dirty="0" smtClean="0"/>
            <a:t>History of book issue</a:t>
          </a:r>
          <a:endParaRPr lang="en-US" sz="1050" dirty="0"/>
        </a:p>
      </dgm:t>
    </dgm:pt>
    <dgm:pt modelId="{EFB2D256-046E-4D63-A6F9-9BE87416B26B}" type="parTrans" cxnId="{C9D52A1D-473B-4108-B1DD-D7B0448ED3AD}">
      <dgm:prSet/>
      <dgm:spPr/>
      <dgm:t>
        <a:bodyPr/>
        <a:lstStyle/>
        <a:p>
          <a:endParaRPr lang="en-US" sz="2800"/>
        </a:p>
      </dgm:t>
    </dgm:pt>
    <dgm:pt modelId="{5C159698-7679-4F26-A7E5-2BC643FEE0A7}" type="sibTrans" cxnId="{C9D52A1D-473B-4108-B1DD-D7B0448ED3AD}">
      <dgm:prSet/>
      <dgm:spPr/>
      <dgm:t>
        <a:bodyPr/>
        <a:lstStyle/>
        <a:p>
          <a:endParaRPr lang="en-US" sz="2800"/>
        </a:p>
      </dgm:t>
    </dgm:pt>
    <dgm:pt modelId="{6FFECB28-4548-4395-8C8E-753C339EF88A}">
      <dgm:prSet phldrT="[Text]" custT="1"/>
      <dgm:spPr/>
      <dgm:t>
        <a:bodyPr/>
        <a:lstStyle/>
        <a:p>
          <a:r>
            <a:rPr lang="en-US" sz="1200" dirty="0" smtClean="0"/>
            <a:t>Issue </a:t>
          </a:r>
          <a:endParaRPr lang="en-US" sz="1200" dirty="0"/>
        </a:p>
      </dgm:t>
    </dgm:pt>
    <dgm:pt modelId="{D934864E-836A-433E-8D4C-6E7B524447EA}" type="parTrans" cxnId="{34CDE03F-4979-4E4C-A6EF-96CF39AF6F2C}">
      <dgm:prSet/>
      <dgm:spPr/>
      <dgm:t>
        <a:bodyPr/>
        <a:lstStyle/>
        <a:p>
          <a:endParaRPr lang="en-US" sz="2800"/>
        </a:p>
      </dgm:t>
    </dgm:pt>
    <dgm:pt modelId="{EE57F308-F424-4807-B22F-9E417B1169CC}" type="sibTrans" cxnId="{34CDE03F-4979-4E4C-A6EF-96CF39AF6F2C}">
      <dgm:prSet/>
      <dgm:spPr/>
      <dgm:t>
        <a:bodyPr/>
        <a:lstStyle/>
        <a:p>
          <a:endParaRPr lang="en-US" sz="2800"/>
        </a:p>
      </dgm:t>
    </dgm:pt>
    <dgm:pt modelId="{E8E40713-31CD-4EA0-A245-5120C8DCE92B}">
      <dgm:prSet phldrT="[Text]" custT="1"/>
      <dgm:spPr/>
      <dgm:t>
        <a:bodyPr/>
        <a:lstStyle/>
        <a:p>
          <a:endParaRPr lang="en-US" sz="1100" dirty="0"/>
        </a:p>
      </dgm:t>
    </dgm:pt>
    <dgm:pt modelId="{4BD1EBE8-DFF7-4789-9132-9E08AA7815F6}" type="parTrans" cxnId="{29CA6E9C-505E-4931-95A6-477F473830D2}">
      <dgm:prSet/>
      <dgm:spPr/>
      <dgm:t>
        <a:bodyPr/>
        <a:lstStyle/>
        <a:p>
          <a:endParaRPr lang="en-US" sz="2800"/>
        </a:p>
      </dgm:t>
    </dgm:pt>
    <dgm:pt modelId="{423628F8-136E-4859-AE7E-CF9FFC1C88BD}" type="sibTrans" cxnId="{29CA6E9C-505E-4931-95A6-477F473830D2}">
      <dgm:prSet/>
      <dgm:spPr/>
      <dgm:t>
        <a:bodyPr/>
        <a:lstStyle/>
        <a:p>
          <a:endParaRPr lang="en-US" sz="2800"/>
        </a:p>
      </dgm:t>
    </dgm:pt>
    <dgm:pt modelId="{E0CD6B13-1626-491B-9BB5-5C77277A05DC}">
      <dgm:prSet phldrT="[Text]" custT="1"/>
      <dgm:spPr/>
      <dgm:t>
        <a:bodyPr/>
        <a:lstStyle/>
        <a:p>
          <a:r>
            <a:rPr lang="en-US" sz="1200" dirty="0" smtClean="0"/>
            <a:t>Settings</a:t>
          </a:r>
          <a:endParaRPr lang="en-US" sz="1200" dirty="0"/>
        </a:p>
      </dgm:t>
    </dgm:pt>
    <dgm:pt modelId="{72353565-4A8E-44BB-B849-8D4A482A3864}" type="parTrans" cxnId="{60A6E774-556F-4495-919A-A751F76633FE}">
      <dgm:prSet/>
      <dgm:spPr/>
      <dgm:t>
        <a:bodyPr/>
        <a:lstStyle/>
        <a:p>
          <a:endParaRPr lang="en-US" sz="2800"/>
        </a:p>
      </dgm:t>
    </dgm:pt>
    <dgm:pt modelId="{3EDC947B-43F3-4207-B81E-E11D4B0A0DED}" type="sibTrans" cxnId="{60A6E774-556F-4495-919A-A751F76633FE}">
      <dgm:prSet/>
      <dgm:spPr/>
      <dgm:t>
        <a:bodyPr/>
        <a:lstStyle/>
        <a:p>
          <a:endParaRPr lang="en-US" sz="2800"/>
        </a:p>
      </dgm:t>
    </dgm:pt>
    <dgm:pt modelId="{A21211CC-0CF7-41B8-A1FC-133AE3D830F0}">
      <dgm:prSet phldrT="[Text]" custT="1"/>
      <dgm:spPr/>
      <dgm:t>
        <a:bodyPr/>
        <a:lstStyle/>
        <a:p>
          <a:r>
            <a:rPr lang="en-US" sz="1050" dirty="0" smtClean="0"/>
            <a:t>Number of days and books to be issued</a:t>
          </a:r>
          <a:endParaRPr lang="en-US" sz="1050" dirty="0"/>
        </a:p>
      </dgm:t>
    </dgm:pt>
    <dgm:pt modelId="{149FCD7F-5E97-49CF-AB24-C7AA6180BF07}" type="parTrans" cxnId="{32DF4FA5-9E8B-403B-82CD-247A83B53ACA}">
      <dgm:prSet/>
      <dgm:spPr/>
      <dgm:t>
        <a:bodyPr/>
        <a:lstStyle/>
        <a:p>
          <a:endParaRPr lang="en-US" sz="2800"/>
        </a:p>
      </dgm:t>
    </dgm:pt>
    <dgm:pt modelId="{9B66503D-38A7-471B-AFA0-EBA3FA67033F}" type="sibTrans" cxnId="{32DF4FA5-9E8B-403B-82CD-247A83B53ACA}">
      <dgm:prSet/>
      <dgm:spPr/>
      <dgm:t>
        <a:bodyPr/>
        <a:lstStyle/>
        <a:p>
          <a:endParaRPr lang="en-US" sz="2800"/>
        </a:p>
      </dgm:t>
    </dgm:pt>
    <dgm:pt modelId="{78EDD5F3-8582-4CF4-AF74-0697DB37E5BB}">
      <dgm:prSet phldrT="[Text]" custT="1"/>
      <dgm:spPr/>
      <dgm:t>
        <a:bodyPr/>
        <a:lstStyle/>
        <a:p>
          <a:r>
            <a:rPr lang="en-US" sz="1050" dirty="0" smtClean="0"/>
            <a:t>Fine Calculations</a:t>
          </a:r>
          <a:endParaRPr lang="en-US" sz="1050" dirty="0"/>
        </a:p>
      </dgm:t>
    </dgm:pt>
    <dgm:pt modelId="{0B7CC877-6D58-4916-8D37-047D195432FB}" type="parTrans" cxnId="{FF85B1EE-703F-44B2-8C28-65F7B38BEA07}">
      <dgm:prSet/>
      <dgm:spPr/>
      <dgm:t>
        <a:bodyPr/>
        <a:lstStyle/>
        <a:p>
          <a:endParaRPr lang="en-US" sz="2800"/>
        </a:p>
      </dgm:t>
    </dgm:pt>
    <dgm:pt modelId="{66B8A24F-01BC-465F-A57F-D22B64D0FFA4}" type="sibTrans" cxnId="{FF85B1EE-703F-44B2-8C28-65F7B38BEA07}">
      <dgm:prSet/>
      <dgm:spPr/>
      <dgm:t>
        <a:bodyPr/>
        <a:lstStyle/>
        <a:p>
          <a:endParaRPr lang="en-US" sz="2800"/>
        </a:p>
      </dgm:t>
    </dgm:pt>
    <dgm:pt modelId="{3C4145B5-3BFA-46B2-A448-5D01483491C2}">
      <dgm:prSet phldrT="[Text]" custT="1"/>
      <dgm:spPr/>
      <dgm:t>
        <a:bodyPr/>
        <a:lstStyle/>
        <a:p>
          <a:r>
            <a:rPr lang="en-US" sz="1100" dirty="0" smtClean="0"/>
            <a:t>Issue books and magazine to student</a:t>
          </a:r>
          <a:endParaRPr lang="en-US" sz="1100" dirty="0"/>
        </a:p>
      </dgm:t>
    </dgm:pt>
    <dgm:pt modelId="{92DD5A23-27A8-4A98-AE2B-5F0D6A272763}" type="sibTrans" cxnId="{11C2DF95-23B6-42CA-A651-EE0AC619C11B}">
      <dgm:prSet/>
      <dgm:spPr/>
      <dgm:t>
        <a:bodyPr/>
        <a:lstStyle/>
        <a:p>
          <a:endParaRPr lang="en-US" sz="2800"/>
        </a:p>
      </dgm:t>
    </dgm:pt>
    <dgm:pt modelId="{5AEC1CE9-12C4-46D7-B0AB-D85FAA25DAB9}" type="parTrans" cxnId="{11C2DF95-23B6-42CA-A651-EE0AC619C11B}">
      <dgm:prSet/>
      <dgm:spPr/>
      <dgm:t>
        <a:bodyPr/>
        <a:lstStyle/>
        <a:p>
          <a:endParaRPr lang="en-US" sz="2800"/>
        </a:p>
      </dgm:t>
    </dgm:pt>
    <dgm:pt modelId="{FAD1F704-F1B2-421D-B1A8-C42C00F982D8}">
      <dgm:prSet phldrT="[Text]" custT="1"/>
      <dgm:spPr/>
      <dgm:t>
        <a:bodyPr/>
        <a:lstStyle/>
        <a:p>
          <a:r>
            <a:rPr lang="en-US" sz="1100" dirty="0" smtClean="0"/>
            <a:t>Issue books and magazine to staff  </a:t>
          </a:r>
          <a:endParaRPr lang="en-US" sz="1100" dirty="0"/>
        </a:p>
      </dgm:t>
    </dgm:pt>
    <dgm:pt modelId="{A38E9477-501C-4265-9926-9C6952363F46}" type="parTrans" cxnId="{B7431FA0-CF53-4D83-8DAD-EE46A42716EE}">
      <dgm:prSet/>
      <dgm:spPr/>
      <dgm:t>
        <a:bodyPr/>
        <a:lstStyle/>
        <a:p>
          <a:endParaRPr lang="en-US" sz="2800"/>
        </a:p>
      </dgm:t>
    </dgm:pt>
    <dgm:pt modelId="{0693B58B-0A7D-4E90-BB16-EC4A276173D2}" type="sibTrans" cxnId="{B7431FA0-CF53-4D83-8DAD-EE46A42716EE}">
      <dgm:prSet/>
      <dgm:spPr/>
      <dgm:t>
        <a:bodyPr/>
        <a:lstStyle/>
        <a:p>
          <a:endParaRPr lang="en-US" sz="2800"/>
        </a:p>
      </dgm:t>
    </dgm:pt>
    <dgm:pt modelId="{326861A1-FA07-47A7-879C-A73C82C9E4DB}" type="pres">
      <dgm:prSet presAssocID="{353D7438-37B6-4D04-AE52-43449B641371}" presName="theList" presStyleCnt="0">
        <dgm:presLayoutVars>
          <dgm:dir/>
          <dgm:animLvl val="lvl"/>
          <dgm:resizeHandles val="exact"/>
        </dgm:presLayoutVars>
      </dgm:prSet>
      <dgm:spPr/>
      <dgm:t>
        <a:bodyPr/>
        <a:lstStyle/>
        <a:p>
          <a:endParaRPr lang="en-US"/>
        </a:p>
      </dgm:t>
    </dgm:pt>
    <dgm:pt modelId="{B9E82839-D7AC-4816-B9D0-5F4A3FE978FD}" type="pres">
      <dgm:prSet presAssocID="{ACAE0115-8CDC-48CF-910C-556566175DC2}" presName="compNode" presStyleCnt="0"/>
      <dgm:spPr/>
    </dgm:pt>
    <dgm:pt modelId="{154F655D-55B5-4B03-9DF0-09E73A565ADE}" type="pres">
      <dgm:prSet presAssocID="{ACAE0115-8CDC-48CF-910C-556566175DC2}" presName="noGeometry" presStyleCnt="0"/>
      <dgm:spPr/>
    </dgm:pt>
    <dgm:pt modelId="{9E58605A-9967-4FE0-BFFD-FE8A0B9F8C50}" type="pres">
      <dgm:prSet presAssocID="{ACAE0115-8CDC-48CF-910C-556566175DC2}" presName="childTextVisible" presStyleLbl="bgAccFollowNode1" presStyleIdx="0" presStyleCnt="5" custScaleX="111858" custScaleY="114766">
        <dgm:presLayoutVars>
          <dgm:bulletEnabled val="1"/>
        </dgm:presLayoutVars>
      </dgm:prSet>
      <dgm:spPr/>
      <dgm:t>
        <a:bodyPr/>
        <a:lstStyle/>
        <a:p>
          <a:endParaRPr lang="en-US"/>
        </a:p>
      </dgm:t>
    </dgm:pt>
    <dgm:pt modelId="{A4CA3F57-40FD-4B8F-8CA3-A93F8ABCD055}" type="pres">
      <dgm:prSet presAssocID="{ACAE0115-8CDC-48CF-910C-556566175DC2}" presName="childTextHidden" presStyleLbl="bgAccFollowNode1" presStyleIdx="0" presStyleCnt="5"/>
      <dgm:spPr/>
      <dgm:t>
        <a:bodyPr/>
        <a:lstStyle/>
        <a:p>
          <a:endParaRPr lang="en-US"/>
        </a:p>
      </dgm:t>
    </dgm:pt>
    <dgm:pt modelId="{05790C25-05A9-4400-97ED-09B6860575BB}" type="pres">
      <dgm:prSet presAssocID="{ACAE0115-8CDC-48CF-910C-556566175DC2}" presName="parentText" presStyleLbl="node1" presStyleIdx="0" presStyleCnt="5" custLinFactNeighborX="-10700">
        <dgm:presLayoutVars>
          <dgm:chMax val="1"/>
          <dgm:bulletEnabled val="1"/>
        </dgm:presLayoutVars>
      </dgm:prSet>
      <dgm:spPr/>
      <dgm:t>
        <a:bodyPr/>
        <a:lstStyle/>
        <a:p>
          <a:endParaRPr lang="en-US"/>
        </a:p>
      </dgm:t>
    </dgm:pt>
    <dgm:pt modelId="{97771FC7-4A2B-4715-95A9-8474243E06D7}" type="pres">
      <dgm:prSet presAssocID="{ACAE0115-8CDC-48CF-910C-556566175DC2}" presName="aSpace" presStyleCnt="0"/>
      <dgm:spPr/>
    </dgm:pt>
    <dgm:pt modelId="{6EA8E5FA-ACFA-4BC0-83EA-FA3180930521}" type="pres">
      <dgm:prSet presAssocID="{77F5C963-0794-40B4-BD8B-49AED107F3BA}" presName="compNode" presStyleCnt="0"/>
      <dgm:spPr/>
    </dgm:pt>
    <dgm:pt modelId="{B9CF79D6-DDB5-49EA-8BB6-E3D1C7255C15}" type="pres">
      <dgm:prSet presAssocID="{77F5C963-0794-40B4-BD8B-49AED107F3BA}" presName="noGeometry" presStyleCnt="0"/>
      <dgm:spPr/>
    </dgm:pt>
    <dgm:pt modelId="{34FEF6E0-8ADA-4CA6-AE85-78672D26D21C}" type="pres">
      <dgm:prSet presAssocID="{77F5C963-0794-40B4-BD8B-49AED107F3BA}" presName="childTextVisible" presStyleLbl="bgAccFollowNode1" presStyleIdx="1" presStyleCnt="5" custScaleX="124685" custScaleY="104086">
        <dgm:presLayoutVars>
          <dgm:bulletEnabled val="1"/>
        </dgm:presLayoutVars>
      </dgm:prSet>
      <dgm:spPr/>
      <dgm:t>
        <a:bodyPr/>
        <a:lstStyle/>
        <a:p>
          <a:endParaRPr lang="en-US"/>
        </a:p>
      </dgm:t>
    </dgm:pt>
    <dgm:pt modelId="{19E9D0DC-839A-4A48-818C-C18A8375029A}" type="pres">
      <dgm:prSet presAssocID="{77F5C963-0794-40B4-BD8B-49AED107F3BA}" presName="childTextHidden" presStyleLbl="bgAccFollowNode1" presStyleIdx="1" presStyleCnt="5"/>
      <dgm:spPr/>
      <dgm:t>
        <a:bodyPr/>
        <a:lstStyle/>
        <a:p>
          <a:endParaRPr lang="en-US"/>
        </a:p>
      </dgm:t>
    </dgm:pt>
    <dgm:pt modelId="{CDAF4B81-C99B-4F45-A36A-40687CEB9D73}" type="pres">
      <dgm:prSet presAssocID="{77F5C963-0794-40B4-BD8B-49AED107F3BA}" presName="parentText" presStyleLbl="node1" presStyleIdx="1" presStyleCnt="5" custLinFactNeighborX="-12206" custLinFactNeighborY="-3487">
        <dgm:presLayoutVars>
          <dgm:chMax val="1"/>
          <dgm:bulletEnabled val="1"/>
        </dgm:presLayoutVars>
      </dgm:prSet>
      <dgm:spPr/>
      <dgm:t>
        <a:bodyPr/>
        <a:lstStyle/>
        <a:p>
          <a:endParaRPr lang="en-US"/>
        </a:p>
      </dgm:t>
    </dgm:pt>
    <dgm:pt modelId="{47729C53-ABC6-4594-893D-5C66C62A0FB4}" type="pres">
      <dgm:prSet presAssocID="{77F5C963-0794-40B4-BD8B-49AED107F3BA}" presName="aSpace" presStyleCnt="0"/>
      <dgm:spPr/>
    </dgm:pt>
    <dgm:pt modelId="{AA56E44C-6459-4365-975A-4B3874DF6F11}" type="pres">
      <dgm:prSet presAssocID="{6FFECB28-4548-4395-8C8E-753C339EF88A}" presName="compNode" presStyleCnt="0"/>
      <dgm:spPr/>
    </dgm:pt>
    <dgm:pt modelId="{378EF47D-AF59-4056-A5A0-AA696B2888A3}" type="pres">
      <dgm:prSet presAssocID="{6FFECB28-4548-4395-8C8E-753C339EF88A}" presName="noGeometry" presStyleCnt="0"/>
      <dgm:spPr/>
    </dgm:pt>
    <dgm:pt modelId="{28D606BC-C07F-448B-AF37-33E67375AB98}" type="pres">
      <dgm:prSet presAssocID="{6FFECB28-4548-4395-8C8E-753C339EF88A}" presName="childTextVisible" presStyleLbl="bgAccFollowNode1" presStyleIdx="2" presStyleCnt="5" custScaleX="166134" custScaleY="187779">
        <dgm:presLayoutVars>
          <dgm:bulletEnabled val="1"/>
        </dgm:presLayoutVars>
      </dgm:prSet>
      <dgm:spPr/>
      <dgm:t>
        <a:bodyPr/>
        <a:lstStyle/>
        <a:p>
          <a:endParaRPr lang="en-US"/>
        </a:p>
      </dgm:t>
    </dgm:pt>
    <dgm:pt modelId="{CFC8FCF6-CF3B-4E25-A792-D053B4244FF0}" type="pres">
      <dgm:prSet presAssocID="{6FFECB28-4548-4395-8C8E-753C339EF88A}" presName="childTextHidden" presStyleLbl="bgAccFollowNode1" presStyleIdx="2" presStyleCnt="5"/>
      <dgm:spPr/>
      <dgm:t>
        <a:bodyPr/>
        <a:lstStyle/>
        <a:p>
          <a:endParaRPr lang="en-US"/>
        </a:p>
      </dgm:t>
    </dgm:pt>
    <dgm:pt modelId="{F7999CBD-BCB4-49B2-B091-5AD9D04FAEBD}" type="pres">
      <dgm:prSet presAssocID="{6FFECB28-4548-4395-8C8E-753C339EF88A}" presName="parentText" presStyleLbl="node1" presStyleIdx="2" presStyleCnt="5" custLinFactNeighborX="-32672" custLinFactNeighborY="-872">
        <dgm:presLayoutVars>
          <dgm:chMax val="1"/>
          <dgm:bulletEnabled val="1"/>
        </dgm:presLayoutVars>
      </dgm:prSet>
      <dgm:spPr/>
      <dgm:t>
        <a:bodyPr/>
        <a:lstStyle/>
        <a:p>
          <a:endParaRPr lang="en-US"/>
        </a:p>
      </dgm:t>
    </dgm:pt>
    <dgm:pt modelId="{203C22A5-89A8-4D08-AE3E-5B428CA196F0}" type="pres">
      <dgm:prSet presAssocID="{6FFECB28-4548-4395-8C8E-753C339EF88A}" presName="aSpace" presStyleCnt="0"/>
      <dgm:spPr/>
    </dgm:pt>
    <dgm:pt modelId="{9D0D3432-3615-45F4-9D67-1ED4A0E509A6}" type="pres">
      <dgm:prSet presAssocID="{E0CD6B13-1626-491B-9BB5-5C77277A05DC}" presName="compNode" presStyleCnt="0"/>
      <dgm:spPr/>
    </dgm:pt>
    <dgm:pt modelId="{49733D38-6A7B-4D6A-B909-0AA47AB767FF}" type="pres">
      <dgm:prSet presAssocID="{E0CD6B13-1626-491B-9BB5-5C77277A05DC}" presName="noGeometry" presStyleCnt="0"/>
      <dgm:spPr/>
    </dgm:pt>
    <dgm:pt modelId="{03400F86-29DD-41D8-AE76-23694E58A217}" type="pres">
      <dgm:prSet presAssocID="{E0CD6B13-1626-491B-9BB5-5C77277A05DC}" presName="childTextVisible" presStyleLbl="bgAccFollowNode1" presStyleIdx="3" presStyleCnt="5" custScaleX="157579" custScaleY="131330">
        <dgm:presLayoutVars>
          <dgm:bulletEnabled val="1"/>
        </dgm:presLayoutVars>
      </dgm:prSet>
      <dgm:spPr/>
      <dgm:t>
        <a:bodyPr/>
        <a:lstStyle/>
        <a:p>
          <a:endParaRPr lang="en-US"/>
        </a:p>
      </dgm:t>
    </dgm:pt>
    <dgm:pt modelId="{EF5850F6-76DD-47F3-94AA-A91A6A5ED607}" type="pres">
      <dgm:prSet presAssocID="{E0CD6B13-1626-491B-9BB5-5C77277A05DC}" presName="childTextHidden" presStyleLbl="bgAccFollowNode1" presStyleIdx="3" presStyleCnt="5"/>
      <dgm:spPr/>
      <dgm:t>
        <a:bodyPr/>
        <a:lstStyle/>
        <a:p>
          <a:endParaRPr lang="en-US"/>
        </a:p>
      </dgm:t>
    </dgm:pt>
    <dgm:pt modelId="{5F7AEFB9-0006-4E82-BF8A-613D975EAF93}" type="pres">
      <dgm:prSet presAssocID="{E0CD6B13-1626-491B-9BB5-5C77277A05DC}" presName="parentText" presStyleLbl="node1" presStyleIdx="3" presStyleCnt="5" custLinFactNeighborX="-28927" custLinFactNeighborY="-5174">
        <dgm:presLayoutVars>
          <dgm:chMax val="1"/>
          <dgm:bulletEnabled val="1"/>
        </dgm:presLayoutVars>
      </dgm:prSet>
      <dgm:spPr/>
      <dgm:t>
        <a:bodyPr/>
        <a:lstStyle/>
        <a:p>
          <a:endParaRPr lang="en-US"/>
        </a:p>
      </dgm:t>
    </dgm:pt>
    <dgm:pt modelId="{815206C7-6CEC-4E0B-91F3-ED585117BD3F}" type="pres">
      <dgm:prSet presAssocID="{E0CD6B13-1626-491B-9BB5-5C77277A05DC}" presName="aSpace" presStyleCnt="0"/>
      <dgm:spPr/>
    </dgm:pt>
    <dgm:pt modelId="{8213DF89-EAC9-465C-AC13-238F59FF758C}" type="pres">
      <dgm:prSet presAssocID="{7101C68A-2C8F-4B11-B902-D0F3DBC01D77}" presName="compNode" presStyleCnt="0"/>
      <dgm:spPr/>
    </dgm:pt>
    <dgm:pt modelId="{51CDF2F0-A7B9-4157-8F42-CB75C314143B}" type="pres">
      <dgm:prSet presAssocID="{7101C68A-2C8F-4B11-B902-D0F3DBC01D77}" presName="noGeometry" presStyleCnt="0"/>
      <dgm:spPr/>
    </dgm:pt>
    <dgm:pt modelId="{614B25B2-2B9B-478A-AC7E-35C0A159DE42}" type="pres">
      <dgm:prSet presAssocID="{7101C68A-2C8F-4B11-B902-D0F3DBC01D77}" presName="childTextVisible" presStyleLbl="bgAccFollowNode1" presStyleIdx="4" presStyleCnt="5" custScaleX="147335" custScaleY="127085">
        <dgm:presLayoutVars>
          <dgm:bulletEnabled val="1"/>
        </dgm:presLayoutVars>
      </dgm:prSet>
      <dgm:spPr/>
      <dgm:t>
        <a:bodyPr/>
        <a:lstStyle/>
        <a:p>
          <a:endParaRPr lang="en-US"/>
        </a:p>
      </dgm:t>
    </dgm:pt>
    <dgm:pt modelId="{211A238D-7852-4ECA-A11A-B51080E5E2CD}" type="pres">
      <dgm:prSet presAssocID="{7101C68A-2C8F-4B11-B902-D0F3DBC01D77}" presName="childTextHidden" presStyleLbl="bgAccFollowNode1" presStyleIdx="4" presStyleCnt="5"/>
      <dgm:spPr/>
      <dgm:t>
        <a:bodyPr/>
        <a:lstStyle/>
        <a:p>
          <a:endParaRPr lang="en-US"/>
        </a:p>
      </dgm:t>
    </dgm:pt>
    <dgm:pt modelId="{86BE8BBA-67A1-4321-82DC-C5776E64F1CD}" type="pres">
      <dgm:prSet presAssocID="{7101C68A-2C8F-4B11-B902-D0F3DBC01D77}" presName="parentText" presStyleLbl="node1" presStyleIdx="4" presStyleCnt="5" custLinFactNeighborX="-20925" custLinFactNeighborY="-3487">
        <dgm:presLayoutVars>
          <dgm:chMax val="1"/>
          <dgm:bulletEnabled val="1"/>
        </dgm:presLayoutVars>
      </dgm:prSet>
      <dgm:spPr/>
      <dgm:t>
        <a:bodyPr/>
        <a:lstStyle/>
        <a:p>
          <a:endParaRPr lang="en-US"/>
        </a:p>
      </dgm:t>
    </dgm:pt>
  </dgm:ptLst>
  <dgm:cxnLst>
    <dgm:cxn modelId="{B270D702-8DEF-4641-B0A1-C0A8B79E3A7C}" type="presOf" srcId="{77F5C963-0794-40B4-BD8B-49AED107F3BA}" destId="{CDAF4B81-C99B-4F45-A36A-40687CEB9D73}" srcOrd="0" destOrd="0" presId="urn:microsoft.com/office/officeart/2005/8/layout/hProcess6"/>
    <dgm:cxn modelId="{6C70B57B-11EB-44E9-A834-B33905840AEE}" type="presOf" srcId="{E0CD6B13-1626-491B-9BB5-5C77277A05DC}" destId="{5F7AEFB9-0006-4E82-BF8A-613D975EAF93}" srcOrd="0" destOrd="0" presId="urn:microsoft.com/office/officeart/2005/8/layout/hProcess6"/>
    <dgm:cxn modelId="{E90890C4-A28B-461B-AD1B-5888E80BA555}" type="presOf" srcId="{C452EB39-66D5-4BED-B3EC-E31F95A0DF17}" destId="{9E58605A-9967-4FE0-BFFD-FE8A0B9F8C50}" srcOrd="0" destOrd="1" presId="urn:microsoft.com/office/officeart/2005/8/layout/hProcess6"/>
    <dgm:cxn modelId="{A6362787-A138-4933-9B0B-815F8A4DF830}" srcId="{77F5C963-0794-40B4-BD8B-49AED107F3BA}" destId="{F6EBCFFE-3291-4041-9ACC-F4ACD6FAF037}" srcOrd="0" destOrd="0" parTransId="{A6FF3EB3-691B-4A1A-888D-835606FF68D0}" sibTransId="{4E3EDF56-813D-4125-8D1D-BB476AC176DE}"/>
    <dgm:cxn modelId="{C43FD15A-1087-4222-AA5D-13B17B6462A2}" type="presOf" srcId="{E8E40713-31CD-4EA0-A245-5120C8DCE92B}" destId="{CFC8FCF6-CF3B-4E25-A792-D053B4244FF0}" srcOrd="1" destOrd="0" presId="urn:microsoft.com/office/officeart/2005/8/layout/hProcess6"/>
    <dgm:cxn modelId="{72C71FFA-CEFC-4A28-9574-83B6CCD13F38}" type="presOf" srcId="{F6EBCFFE-3291-4041-9ACC-F4ACD6FAF037}" destId="{19E9D0DC-839A-4A48-818C-C18A8375029A}" srcOrd="1" destOrd="0" presId="urn:microsoft.com/office/officeart/2005/8/layout/hProcess6"/>
    <dgm:cxn modelId="{E0B97C30-3BFA-400C-AAED-62D54224A8CC}" type="presOf" srcId="{E8E40713-31CD-4EA0-A245-5120C8DCE92B}" destId="{28D606BC-C07F-448B-AF37-33E67375AB98}" srcOrd="0" destOrd="0" presId="urn:microsoft.com/office/officeart/2005/8/layout/hProcess6"/>
    <dgm:cxn modelId="{F5CF42CE-F1F3-4631-9E6D-8150BBE6D5FE}" type="presOf" srcId="{81AA7DD1-D54C-456D-B4D6-61EF6FE357EC}" destId="{614B25B2-2B9B-478A-AC7E-35C0A159DE42}" srcOrd="0" destOrd="1" presId="urn:microsoft.com/office/officeart/2005/8/layout/hProcess6"/>
    <dgm:cxn modelId="{FF85B1EE-703F-44B2-8C28-65F7B38BEA07}" srcId="{E0CD6B13-1626-491B-9BB5-5C77277A05DC}" destId="{78EDD5F3-8582-4CF4-AF74-0697DB37E5BB}" srcOrd="1" destOrd="0" parTransId="{0B7CC877-6D58-4916-8D37-047D195432FB}" sibTransId="{66B8A24F-01BC-465F-A57F-D22B64D0FFA4}"/>
    <dgm:cxn modelId="{11C2DF95-23B6-42CA-A651-EE0AC619C11B}" srcId="{6FFECB28-4548-4395-8C8E-753C339EF88A}" destId="{3C4145B5-3BFA-46B2-A448-5D01483491C2}" srcOrd="1" destOrd="0" parTransId="{5AEC1CE9-12C4-46D7-B0AB-D85FAA25DAB9}" sibTransId="{92DD5A23-27A8-4A98-AE2B-5F0D6A272763}"/>
    <dgm:cxn modelId="{6878B8CC-57DB-45AA-8440-070BB0C45382}" type="presOf" srcId="{7101C68A-2C8F-4B11-B902-D0F3DBC01D77}" destId="{86BE8BBA-67A1-4321-82DC-C5776E64F1CD}" srcOrd="0" destOrd="0" presId="urn:microsoft.com/office/officeart/2005/8/layout/hProcess6"/>
    <dgm:cxn modelId="{4615AC50-E7D1-4882-BE14-B229D33C4656}" srcId="{77F5C963-0794-40B4-BD8B-49AED107F3BA}" destId="{7CB340A2-CDFE-4858-A80C-5D7274B28C05}" srcOrd="1" destOrd="0" parTransId="{E9098E50-B6B3-4736-A3AD-5D98AA0FDBE4}" sibTransId="{8FC235C9-BE72-438A-A849-5B5A01EBEA6E}"/>
    <dgm:cxn modelId="{E0534ABC-4746-43D7-9056-5C3A3366C602}" type="presOf" srcId="{00B91883-B052-4903-BAFC-7F803331EE4F}" destId="{A4CA3F57-40FD-4B8F-8CA3-A93F8ABCD055}" srcOrd="1" destOrd="0" presId="urn:microsoft.com/office/officeart/2005/8/layout/hProcess6"/>
    <dgm:cxn modelId="{11232911-4397-49DC-BB11-76E14BCCC320}" type="presOf" srcId="{A21211CC-0CF7-41B8-A1FC-133AE3D830F0}" destId="{03400F86-29DD-41D8-AE76-23694E58A217}" srcOrd="0" destOrd="0" presId="urn:microsoft.com/office/officeart/2005/8/layout/hProcess6"/>
    <dgm:cxn modelId="{F703EF30-FEF9-4094-AAA4-65BE7EF13ABE}" type="presOf" srcId="{FAD1F704-F1B2-421D-B1A8-C42C00F982D8}" destId="{28D606BC-C07F-448B-AF37-33E67375AB98}" srcOrd="0" destOrd="2" presId="urn:microsoft.com/office/officeart/2005/8/layout/hProcess6"/>
    <dgm:cxn modelId="{203EED6A-0F6D-4239-8F29-26B6A71A7217}" type="presOf" srcId="{ACAE0115-8CDC-48CF-910C-556566175DC2}" destId="{05790C25-05A9-4400-97ED-09B6860575BB}" srcOrd="0" destOrd="0" presId="urn:microsoft.com/office/officeart/2005/8/layout/hProcess6"/>
    <dgm:cxn modelId="{3B916063-9414-427E-8FDE-C077BF9C2324}" srcId="{353D7438-37B6-4D04-AE52-43449B641371}" destId="{ACAE0115-8CDC-48CF-910C-556566175DC2}" srcOrd="0" destOrd="0" parTransId="{E45CAB51-333B-4FFE-95ED-AB0AAFDB9D2B}" sibTransId="{98FD6B8E-7630-49C4-98CE-022BCD867CB8}"/>
    <dgm:cxn modelId="{EF502332-7FFB-4032-9799-9AB3EEB77D12}" type="presOf" srcId="{3C4145B5-3BFA-46B2-A448-5D01483491C2}" destId="{CFC8FCF6-CF3B-4E25-A792-D053B4244FF0}" srcOrd="1" destOrd="1" presId="urn:microsoft.com/office/officeart/2005/8/layout/hProcess6"/>
    <dgm:cxn modelId="{B7431FA0-CF53-4D83-8DAD-EE46A42716EE}" srcId="{6FFECB28-4548-4395-8C8E-753C339EF88A}" destId="{FAD1F704-F1B2-421D-B1A8-C42C00F982D8}" srcOrd="2" destOrd="0" parTransId="{A38E9477-501C-4265-9926-9C6952363F46}" sibTransId="{0693B58B-0A7D-4E90-BB16-EC4A276173D2}"/>
    <dgm:cxn modelId="{32DF4FA5-9E8B-403B-82CD-247A83B53ACA}" srcId="{E0CD6B13-1626-491B-9BB5-5C77277A05DC}" destId="{A21211CC-0CF7-41B8-A1FC-133AE3D830F0}" srcOrd="0" destOrd="0" parTransId="{149FCD7F-5E97-49CF-AB24-C7AA6180BF07}" sibTransId="{9B66503D-38A7-471B-AFA0-EBA3FA67033F}"/>
    <dgm:cxn modelId="{52A4AB65-CDF6-4E10-81C2-948C423C21D1}" type="presOf" srcId="{81AA7DD1-D54C-456D-B4D6-61EF6FE357EC}" destId="{211A238D-7852-4ECA-A11A-B51080E5E2CD}" srcOrd="1" destOrd="1" presId="urn:microsoft.com/office/officeart/2005/8/layout/hProcess6"/>
    <dgm:cxn modelId="{5ECEB835-9027-4281-89DE-E89DDD9F56EC}" type="presOf" srcId="{78EDD5F3-8582-4CF4-AF74-0697DB37E5BB}" destId="{03400F86-29DD-41D8-AE76-23694E58A217}" srcOrd="0" destOrd="1" presId="urn:microsoft.com/office/officeart/2005/8/layout/hProcess6"/>
    <dgm:cxn modelId="{DEFECCB5-E24E-4D09-9599-BDE6956D35EC}" type="presOf" srcId="{7CB340A2-CDFE-4858-A80C-5D7274B28C05}" destId="{19E9D0DC-839A-4A48-818C-C18A8375029A}" srcOrd="1" destOrd="1" presId="urn:microsoft.com/office/officeart/2005/8/layout/hProcess6"/>
    <dgm:cxn modelId="{A9E941F3-E75C-4C60-842E-23925DD1A699}" type="presOf" srcId="{F6EBCFFE-3291-4041-9ACC-F4ACD6FAF037}" destId="{34FEF6E0-8ADA-4CA6-AE85-78672D26D21C}" srcOrd="0" destOrd="0" presId="urn:microsoft.com/office/officeart/2005/8/layout/hProcess6"/>
    <dgm:cxn modelId="{34CDE03F-4979-4E4C-A6EF-96CF39AF6F2C}" srcId="{353D7438-37B6-4D04-AE52-43449B641371}" destId="{6FFECB28-4548-4395-8C8E-753C339EF88A}" srcOrd="2" destOrd="0" parTransId="{D934864E-836A-433E-8D4C-6E7B524447EA}" sibTransId="{EE57F308-F424-4807-B22F-9E417B1169CC}"/>
    <dgm:cxn modelId="{304F97E5-23AB-41E7-AEC6-C082FC59E94D}" type="presOf" srcId="{353D7438-37B6-4D04-AE52-43449B641371}" destId="{326861A1-FA07-47A7-879C-A73C82C9E4DB}" srcOrd="0" destOrd="0" presId="urn:microsoft.com/office/officeart/2005/8/layout/hProcess6"/>
    <dgm:cxn modelId="{D63F2E5E-A199-4921-955F-CBEDB1837404}" type="presOf" srcId="{3C4145B5-3BFA-46B2-A448-5D01483491C2}" destId="{28D606BC-C07F-448B-AF37-33E67375AB98}" srcOrd="0" destOrd="1" presId="urn:microsoft.com/office/officeart/2005/8/layout/hProcess6"/>
    <dgm:cxn modelId="{8C375BAA-61F1-4443-8009-29A835E70751}" type="presOf" srcId="{78EDD5F3-8582-4CF4-AF74-0697DB37E5BB}" destId="{EF5850F6-76DD-47F3-94AA-A91A6A5ED607}" srcOrd="1" destOrd="1" presId="urn:microsoft.com/office/officeart/2005/8/layout/hProcess6"/>
    <dgm:cxn modelId="{6D374B43-05C3-4884-9006-50F0E6B4DEC3}" type="presOf" srcId="{FE4F0223-42D8-4BF0-9258-AF4BADCF4DD0}" destId="{211A238D-7852-4ECA-A11A-B51080E5E2CD}" srcOrd="1" destOrd="0" presId="urn:microsoft.com/office/officeart/2005/8/layout/hProcess6"/>
    <dgm:cxn modelId="{86383D93-B1F8-4E37-8AF2-7D1C6E55AA2A}" srcId="{ACAE0115-8CDC-48CF-910C-556566175DC2}" destId="{C452EB39-66D5-4BED-B3EC-E31F95A0DF17}" srcOrd="1" destOrd="0" parTransId="{6E1C26CE-2BC8-4274-B265-A72A27B6916E}" sibTransId="{5C0E4144-0614-4329-8DFA-603D0F0B3839}"/>
    <dgm:cxn modelId="{B8F5BFD1-85BE-4C4C-B908-0ED71652883B}" type="presOf" srcId="{7CB340A2-CDFE-4858-A80C-5D7274B28C05}" destId="{34FEF6E0-8ADA-4CA6-AE85-78672D26D21C}" srcOrd="0" destOrd="1" presId="urn:microsoft.com/office/officeart/2005/8/layout/hProcess6"/>
    <dgm:cxn modelId="{ACBA8A27-DE47-4A3F-B966-71B491AD3C7E}" type="presOf" srcId="{FAD1F704-F1B2-421D-B1A8-C42C00F982D8}" destId="{CFC8FCF6-CF3B-4E25-A792-D053B4244FF0}" srcOrd="1" destOrd="2" presId="urn:microsoft.com/office/officeart/2005/8/layout/hProcess6"/>
    <dgm:cxn modelId="{29CA6E9C-505E-4931-95A6-477F473830D2}" srcId="{6FFECB28-4548-4395-8C8E-753C339EF88A}" destId="{E8E40713-31CD-4EA0-A245-5120C8DCE92B}" srcOrd="0" destOrd="0" parTransId="{4BD1EBE8-DFF7-4789-9132-9E08AA7815F6}" sibTransId="{423628F8-136E-4859-AE7E-CF9FFC1C88BD}"/>
    <dgm:cxn modelId="{D0FA25EA-DC3D-4F77-94D2-2380B5168AD2}" type="presOf" srcId="{C452EB39-66D5-4BED-B3EC-E31F95A0DF17}" destId="{A4CA3F57-40FD-4B8F-8CA3-A93F8ABCD055}" srcOrd="1" destOrd="1" presId="urn:microsoft.com/office/officeart/2005/8/layout/hProcess6"/>
    <dgm:cxn modelId="{090834BA-E40C-4BA4-8E97-E05C4E145691}" srcId="{ACAE0115-8CDC-48CF-910C-556566175DC2}" destId="{00B91883-B052-4903-BAFC-7F803331EE4F}" srcOrd="0" destOrd="0" parTransId="{6F924E51-FC27-4F12-B22E-C2444C855F3B}" sibTransId="{C56B0C01-B7AE-4482-BE1D-2838EDA66307}"/>
    <dgm:cxn modelId="{CA485F2B-0CF3-445C-A7E8-729B72D63082}" type="presOf" srcId="{FE4F0223-42D8-4BF0-9258-AF4BADCF4DD0}" destId="{614B25B2-2B9B-478A-AC7E-35C0A159DE42}" srcOrd="0" destOrd="0" presId="urn:microsoft.com/office/officeart/2005/8/layout/hProcess6"/>
    <dgm:cxn modelId="{AA4CB849-618F-44EF-88AD-D9E6762F7BBF}" type="presOf" srcId="{A21211CC-0CF7-41B8-A1FC-133AE3D830F0}" destId="{EF5850F6-76DD-47F3-94AA-A91A6A5ED607}" srcOrd="1" destOrd="0" presId="urn:microsoft.com/office/officeart/2005/8/layout/hProcess6"/>
    <dgm:cxn modelId="{121FA67B-54BC-4E6A-AF90-E92444277488}" type="presOf" srcId="{00B91883-B052-4903-BAFC-7F803331EE4F}" destId="{9E58605A-9967-4FE0-BFFD-FE8A0B9F8C50}" srcOrd="0" destOrd="0" presId="urn:microsoft.com/office/officeart/2005/8/layout/hProcess6"/>
    <dgm:cxn modelId="{B26DD787-B803-44CB-AE87-18A12FF378AA}" srcId="{353D7438-37B6-4D04-AE52-43449B641371}" destId="{77F5C963-0794-40B4-BD8B-49AED107F3BA}" srcOrd="1" destOrd="0" parTransId="{7E3F7E4C-F08C-4159-B820-D693F4B36D42}" sibTransId="{20B4A6B3-2BA8-4FE6-8384-F46CF8FED51C}"/>
    <dgm:cxn modelId="{EAAE8CE3-29D3-44C5-A0A3-07816953E02B}" srcId="{353D7438-37B6-4D04-AE52-43449B641371}" destId="{7101C68A-2C8F-4B11-B902-D0F3DBC01D77}" srcOrd="4" destOrd="0" parTransId="{56564824-0462-4731-BADF-01BFBD21983E}" sibTransId="{717EAC73-4E47-4FD0-BBC4-A3ED51476494}"/>
    <dgm:cxn modelId="{60A6E774-556F-4495-919A-A751F76633FE}" srcId="{353D7438-37B6-4D04-AE52-43449B641371}" destId="{E0CD6B13-1626-491B-9BB5-5C77277A05DC}" srcOrd="3" destOrd="0" parTransId="{72353565-4A8E-44BB-B849-8D4A482A3864}" sibTransId="{3EDC947B-43F3-4207-B81E-E11D4B0A0DED}"/>
    <dgm:cxn modelId="{C9D52A1D-473B-4108-B1DD-D7B0448ED3AD}" srcId="{7101C68A-2C8F-4B11-B902-D0F3DBC01D77}" destId="{81AA7DD1-D54C-456D-B4D6-61EF6FE357EC}" srcOrd="1" destOrd="0" parTransId="{EFB2D256-046E-4D63-A6F9-9BE87416B26B}" sibTransId="{5C159698-7679-4F26-A7E5-2BC643FEE0A7}"/>
    <dgm:cxn modelId="{FA44F4FB-7A4E-461E-AF01-EC244CD38CB2}" srcId="{7101C68A-2C8F-4B11-B902-D0F3DBC01D77}" destId="{FE4F0223-42D8-4BF0-9258-AF4BADCF4DD0}" srcOrd="0" destOrd="0" parTransId="{5654F201-CFF9-4D3A-86E7-2A989CBC0930}" sibTransId="{AEE18268-620F-40D6-A2F2-04A817832757}"/>
    <dgm:cxn modelId="{A5C0516F-0D5B-4800-8FC8-D18DFCAF7EAE}" type="presOf" srcId="{6FFECB28-4548-4395-8C8E-753C339EF88A}" destId="{F7999CBD-BCB4-49B2-B091-5AD9D04FAEBD}" srcOrd="0" destOrd="0" presId="urn:microsoft.com/office/officeart/2005/8/layout/hProcess6"/>
    <dgm:cxn modelId="{A038E158-1BC8-4BDA-8F9C-56BC83B8670B}" type="presParOf" srcId="{326861A1-FA07-47A7-879C-A73C82C9E4DB}" destId="{B9E82839-D7AC-4816-B9D0-5F4A3FE978FD}" srcOrd="0" destOrd="0" presId="urn:microsoft.com/office/officeart/2005/8/layout/hProcess6"/>
    <dgm:cxn modelId="{29BE8094-7546-475F-B03F-29D79AC5385E}" type="presParOf" srcId="{B9E82839-D7AC-4816-B9D0-5F4A3FE978FD}" destId="{154F655D-55B5-4B03-9DF0-09E73A565ADE}" srcOrd="0" destOrd="0" presId="urn:microsoft.com/office/officeart/2005/8/layout/hProcess6"/>
    <dgm:cxn modelId="{987FBEB8-28F1-4AEB-8ED9-4ACC1A63638C}" type="presParOf" srcId="{B9E82839-D7AC-4816-B9D0-5F4A3FE978FD}" destId="{9E58605A-9967-4FE0-BFFD-FE8A0B9F8C50}" srcOrd="1" destOrd="0" presId="urn:microsoft.com/office/officeart/2005/8/layout/hProcess6"/>
    <dgm:cxn modelId="{B88193D1-48A0-4E5E-BC08-EF3EF361EB19}" type="presParOf" srcId="{B9E82839-D7AC-4816-B9D0-5F4A3FE978FD}" destId="{A4CA3F57-40FD-4B8F-8CA3-A93F8ABCD055}" srcOrd="2" destOrd="0" presId="urn:microsoft.com/office/officeart/2005/8/layout/hProcess6"/>
    <dgm:cxn modelId="{61D782F0-DBC5-474F-B82E-2DF875345F5A}" type="presParOf" srcId="{B9E82839-D7AC-4816-B9D0-5F4A3FE978FD}" destId="{05790C25-05A9-4400-97ED-09B6860575BB}" srcOrd="3" destOrd="0" presId="urn:microsoft.com/office/officeart/2005/8/layout/hProcess6"/>
    <dgm:cxn modelId="{1AABD677-8B07-43F3-8836-FCCCF88499DB}" type="presParOf" srcId="{326861A1-FA07-47A7-879C-A73C82C9E4DB}" destId="{97771FC7-4A2B-4715-95A9-8474243E06D7}" srcOrd="1" destOrd="0" presId="urn:microsoft.com/office/officeart/2005/8/layout/hProcess6"/>
    <dgm:cxn modelId="{3BB4B2E6-BC4C-427E-A9E3-378CA1182FA5}" type="presParOf" srcId="{326861A1-FA07-47A7-879C-A73C82C9E4DB}" destId="{6EA8E5FA-ACFA-4BC0-83EA-FA3180930521}" srcOrd="2" destOrd="0" presId="urn:microsoft.com/office/officeart/2005/8/layout/hProcess6"/>
    <dgm:cxn modelId="{E26A09F4-D9DA-4D73-8EE7-B71F8040C324}" type="presParOf" srcId="{6EA8E5FA-ACFA-4BC0-83EA-FA3180930521}" destId="{B9CF79D6-DDB5-49EA-8BB6-E3D1C7255C15}" srcOrd="0" destOrd="0" presId="urn:microsoft.com/office/officeart/2005/8/layout/hProcess6"/>
    <dgm:cxn modelId="{7C97DDE0-FF1F-4A9F-8B58-579F728826AA}" type="presParOf" srcId="{6EA8E5FA-ACFA-4BC0-83EA-FA3180930521}" destId="{34FEF6E0-8ADA-4CA6-AE85-78672D26D21C}" srcOrd="1" destOrd="0" presId="urn:microsoft.com/office/officeart/2005/8/layout/hProcess6"/>
    <dgm:cxn modelId="{D7E3DCB6-0B4F-469A-BF26-465ED9DE1301}" type="presParOf" srcId="{6EA8E5FA-ACFA-4BC0-83EA-FA3180930521}" destId="{19E9D0DC-839A-4A48-818C-C18A8375029A}" srcOrd="2" destOrd="0" presId="urn:microsoft.com/office/officeart/2005/8/layout/hProcess6"/>
    <dgm:cxn modelId="{65229D95-1D39-43AF-A734-F9C1F83E2D6E}" type="presParOf" srcId="{6EA8E5FA-ACFA-4BC0-83EA-FA3180930521}" destId="{CDAF4B81-C99B-4F45-A36A-40687CEB9D73}" srcOrd="3" destOrd="0" presId="urn:microsoft.com/office/officeart/2005/8/layout/hProcess6"/>
    <dgm:cxn modelId="{D148DEBB-7108-4E9D-9E85-FD89215F032C}" type="presParOf" srcId="{326861A1-FA07-47A7-879C-A73C82C9E4DB}" destId="{47729C53-ABC6-4594-893D-5C66C62A0FB4}" srcOrd="3" destOrd="0" presId="urn:microsoft.com/office/officeart/2005/8/layout/hProcess6"/>
    <dgm:cxn modelId="{0A6124DD-92AE-40A3-8AED-24D7A7E68816}" type="presParOf" srcId="{326861A1-FA07-47A7-879C-A73C82C9E4DB}" destId="{AA56E44C-6459-4365-975A-4B3874DF6F11}" srcOrd="4" destOrd="0" presId="urn:microsoft.com/office/officeart/2005/8/layout/hProcess6"/>
    <dgm:cxn modelId="{C99C4F9D-9080-4229-A5A7-36A39A69BB32}" type="presParOf" srcId="{AA56E44C-6459-4365-975A-4B3874DF6F11}" destId="{378EF47D-AF59-4056-A5A0-AA696B2888A3}" srcOrd="0" destOrd="0" presId="urn:microsoft.com/office/officeart/2005/8/layout/hProcess6"/>
    <dgm:cxn modelId="{BAC2709D-6CEB-4A46-B52B-8686B913B9A7}" type="presParOf" srcId="{AA56E44C-6459-4365-975A-4B3874DF6F11}" destId="{28D606BC-C07F-448B-AF37-33E67375AB98}" srcOrd="1" destOrd="0" presId="urn:microsoft.com/office/officeart/2005/8/layout/hProcess6"/>
    <dgm:cxn modelId="{53F1E3B4-E2B3-4BD1-80B4-3B3DEE44056F}" type="presParOf" srcId="{AA56E44C-6459-4365-975A-4B3874DF6F11}" destId="{CFC8FCF6-CF3B-4E25-A792-D053B4244FF0}" srcOrd="2" destOrd="0" presId="urn:microsoft.com/office/officeart/2005/8/layout/hProcess6"/>
    <dgm:cxn modelId="{843DFC89-4EC5-43C2-8F70-357373268ADA}" type="presParOf" srcId="{AA56E44C-6459-4365-975A-4B3874DF6F11}" destId="{F7999CBD-BCB4-49B2-B091-5AD9D04FAEBD}" srcOrd="3" destOrd="0" presId="urn:microsoft.com/office/officeart/2005/8/layout/hProcess6"/>
    <dgm:cxn modelId="{D14CAFAD-CEC5-41DA-9EE4-3E8AD4435C76}" type="presParOf" srcId="{326861A1-FA07-47A7-879C-A73C82C9E4DB}" destId="{203C22A5-89A8-4D08-AE3E-5B428CA196F0}" srcOrd="5" destOrd="0" presId="urn:microsoft.com/office/officeart/2005/8/layout/hProcess6"/>
    <dgm:cxn modelId="{E8545535-8A85-456F-A005-22C6AE43CDC6}" type="presParOf" srcId="{326861A1-FA07-47A7-879C-A73C82C9E4DB}" destId="{9D0D3432-3615-45F4-9D67-1ED4A0E509A6}" srcOrd="6" destOrd="0" presId="urn:microsoft.com/office/officeart/2005/8/layout/hProcess6"/>
    <dgm:cxn modelId="{D527ED18-C5ED-44BE-A2ED-643AB097F8DE}" type="presParOf" srcId="{9D0D3432-3615-45F4-9D67-1ED4A0E509A6}" destId="{49733D38-6A7B-4D6A-B909-0AA47AB767FF}" srcOrd="0" destOrd="0" presId="urn:microsoft.com/office/officeart/2005/8/layout/hProcess6"/>
    <dgm:cxn modelId="{2AA3D6B2-12D8-41CF-AFD7-65DBD8EC0D17}" type="presParOf" srcId="{9D0D3432-3615-45F4-9D67-1ED4A0E509A6}" destId="{03400F86-29DD-41D8-AE76-23694E58A217}" srcOrd="1" destOrd="0" presId="urn:microsoft.com/office/officeart/2005/8/layout/hProcess6"/>
    <dgm:cxn modelId="{05B5641F-C2EA-4393-8798-E17964EE7FE0}" type="presParOf" srcId="{9D0D3432-3615-45F4-9D67-1ED4A0E509A6}" destId="{EF5850F6-76DD-47F3-94AA-A91A6A5ED607}" srcOrd="2" destOrd="0" presId="urn:microsoft.com/office/officeart/2005/8/layout/hProcess6"/>
    <dgm:cxn modelId="{BF903996-D376-43B9-8EE8-DB7BDCA49D86}" type="presParOf" srcId="{9D0D3432-3615-45F4-9D67-1ED4A0E509A6}" destId="{5F7AEFB9-0006-4E82-BF8A-613D975EAF93}" srcOrd="3" destOrd="0" presId="urn:microsoft.com/office/officeart/2005/8/layout/hProcess6"/>
    <dgm:cxn modelId="{7ECD9838-FA9D-4E56-B8DE-81C19FED0CB5}" type="presParOf" srcId="{326861A1-FA07-47A7-879C-A73C82C9E4DB}" destId="{815206C7-6CEC-4E0B-91F3-ED585117BD3F}" srcOrd="7" destOrd="0" presId="urn:microsoft.com/office/officeart/2005/8/layout/hProcess6"/>
    <dgm:cxn modelId="{3377DDD0-20D9-45CA-888E-92710D1655CA}" type="presParOf" srcId="{326861A1-FA07-47A7-879C-A73C82C9E4DB}" destId="{8213DF89-EAC9-465C-AC13-238F59FF758C}" srcOrd="8" destOrd="0" presId="urn:microsoft.com/office/officeart/2005/8/layout/hProcess6"/>
    <dgm:cxn modelId="{594799F7-922D-47A1-B9C5-2507E87EEABD}" type="presParOf" srcId="{8213DF89-EAC9-465C-AC13-238F59FF758C}" destId="{51CDF2F0-A7B9-4157-8F42-CB75C314143B}" srcOrd="0" destOrd="0" presId="urn:microsoft.com/office/officeart/2005/8/layout/hProcess6"/>
    <dgm:cxn modelId="{C26AD276-AE11-4C43-A8EC-A46E1DE61848}" type="presParOf" srcId="{8213DF89-EAC9-465C-AC13-238F59FF758C}" destId="{614B25B2-2B9B-478A-AC7E-35C0A159DE42}" srcOrd="1" destOrd="0" presId="urn:microsoft.com/office/officeart/2005/8/layout/hProcess6"/>
    <dgm:cxn modelId="{584C041A-3442-48D1-9706-8949658DA8C0}" type="presParOf" srcId="{8213DF89-EAC9-465C-AC13-238F59FF758C}" destId="{211A238D-7852-4ECA-A11A-B51080E5E2CD}" srcOrd="2" destOrd="0" presId="urn:microsoft.com/office/officeart/2005/8/layout/hProcess6"/>
    <dgm:cxn modelId="{E15AB354-6A3D-45D2-A1E3-60DECE5CC671}" type="presParOf" srcId="{8213DF89-EAC9-465C-AC13-238F59FF758C}" destId="{86BE8BBA-67A1-4321-82DC-C5776E64F1CD}"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5DEA4-83F3-412C-A55F-F65D9D0772AE}"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E8BDD-769E-498A-9229-39B974BD7DB8}" type="slidenum">
              <a:rPr lang="en-US" smtClean="0"/>
              <a:t>‹#›</a:t>
            </a:fld>
            <a:endParaRPr lang="en-US"/>
          </a:p>
        </p:txBody>
      </p:sp>
    </p:spTree>
    <p:extLst>
      <p:ext uri="{BB962C8B-B14F-4D97-AF65-F5344CB8AC3E}">
        <p14:creationId xmlns:p14="http://schemas.microsoft.com/office/powerpoint/2010/main" val="268387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E8BDD-769E-498A-9229-39B974BD7DB8}" type="slidenum">
              <a:rPr lang="en-US" smtClean="0"/>
              <a:t>18</a:t>
            </a:fld>
            <a:endParaRPr lang="en-US"/>
          </a:p>
        </p:txBody>
      </p:sp>
    </p:spTree>
    <p:extLst>
      <p:ext uri="{BB962C8B-B14F-4D97-AF65-F5344CB8AC3E}">
        <p14:creationId xmlns:p14="http://schemas.microsoft.com/office/powerpoint/2010/main" val="265085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7BE96B-5042-481D-A734-2F0C44B12284}"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219381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BE96B-5042-481D-A734-2F0C44B12284}"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420188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BE96B-5042-481D-A734-2F0C44B12284}"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3773F3-B626-4297-A392-09931871849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7640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C7BE96B-5042-481D-A734-2F0C44B12284}"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736383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C7BE96B-5042-481D-A734-2F0C44B12284}"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3773F3-B626-4297-A392-09931871849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153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C7BE96B-5042-481D-A734-2F0C44B12284}"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841546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7BE96B-5042-481D-A734-2F0C44B12284}"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1799424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7BE96B-5042-481D-A734-2F0C44B12284}"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21837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7BE96B-5042-481D-A734-2F0C44B12284}"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69847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BE96B-5042-481D-A734-2F0C44B12284}"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303167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7BE96B-5042-481D-A734-2F0C44B12284}"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385802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7BE96B-5042-481D-A734-2F0C44B12284}"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191632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7BE96B-5042-481D-A734-2F0C44B12284}"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170057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BE96B-5042-481D-A734-2F0C44B12284}"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267755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BE96B-5042-481D-A734-2F0C44B12284}"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427731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BE96B-5042-481D-A734-2F0C44B12284}"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3773F3-B626-4297-A392-09931871849C}" type="slidenum">
              <a:rPr lang="en-US" smtClean="0"/>
              <a:t>‹#›</a:t>
            </a:fld>
            <a:endParaRPr lang="en-US"/>
          </a:p>
        </p:txBody>
      </p:sp>
    </p:spTree>
    <p:extLst>
      <p:ext uri="{BB962C8B-B14F-4D97-AF65-F5344CB8AC3E}">
        <p14:creationId xmlns:p14="http://schemas.microsoft.com/office/powerpoint/2010/main" val="16451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7BE96B-5042-481D-A734-2F0C44B12284}" type="datetimeFigureOut">
              <a:rPr lang="en-US" smtClean="0"/>
              <a:t>12/17/2019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3773F3-B626-4297-A392-09931871849C}" type="slidenum">
              <a:rPr lang="en-US" smtClean="0"/>
              <a:t>‹#›</a:t>
            </a:fld>
            <a:endParaRPr lang="en-US"/>
          </a:p>
        </p:txBody>
      </p:sp>
    </p:spTree>
    <p:extLst>
      <p:ext uri="{BB962C8B-B14F-4D97-AF65-F5344CB8AC3E}">
        <p14:creationId xmlns:p14="http://schemas.microsoft.com/office/powerpoint/2010/main" val="2625528360"/>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 id="2147484009" r:id="rId15"/>
    <p:sldLayoutId id="21474840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598" y="1116280"/>
            <a:ext cx="9459884" cy="2698072"/>
          </a:xfrm>
        </p:spPr>
        <p:txBody>
          <a:bodyPr>
            <a:normAutofit fontScale="90000"/>
          </a:bodyPr>
          <a:lstStyle/>
          <a:p>
            <a:r>
              <a:rPr lang="en-US" sz="6000" b="1" dirty="0" smtClean="0">
                <a:ln w="9525">
                  <a:solidFill>
                    <a:srgbClr val="FF0000"/>
                  </a:solidFill>
                  <a:prstDash val="solid"/>
                </a:ln>
                <a:solidFill>
                  <a:srgbClr val="FF0000"/>
                </a:solidFill>
                <a:effectLst>
                  <a:innerShdw blurRad="63500" dist="50800" dir="8100000">
                    <a:prstClr val="black">
                      <a:alpha val="50000"/>
                    </a:prstClr>
                  </a:innerShdw>
                </a:effectLst>
              </a:rPr>
              <a:t/>
            </a:r>
            <a:br>
              <a:rPr lang="en-US" sz="6000" b="1" dirty="0" smtClean="0">
                <a:ln w="9525">
                  <a:solidFill>
                    <a:srgbClr val="FF0000"/>
                  </a:solidFill>
                  <a:prstDash val="solid"/>
                </a:ln>
                <a:solidFill>
                  <a:srgbClr val="FF0000"/>
                </a:solidFill>
                <a:effectLst>
                  <a:innerShdw blurRad="63500" dist="50800" dir="8100000">
                    <a:prstClr val="black">
                      <a:alpha val="50000"/>
                    </a:prstClr>
                  </a:innerShdw>
                </a:effectLst>
              </a:rPr>
            </a:br>
            <a:r>
              <a:rPr lang="en-US" sz="6000" b="1" dirty="0">
                <a:ln w="9525">
                  <a:solidFill>
                    <a:srgbClr val="FF0000"/>
                  </a:solidFill>
                  <a:prstDash val="solid"/>
                </a:ln>
                <a:solidFill>
                  <a:srgbClr val="FF0000"/>
                </a:solidFill>
                <a:effectLst>
                  <a:innerShdw blurRad="63500" dist="50800" dir="8100000">
                    <a:prstClr val="black">
                      <a:alpha val="50000"/>
                    </a:prstClr>
                  </a:innerShdw>
                </a:effectLst>
              </a:rPr>
              <a:t/>
            </a:r>
            <a:br>
              <a:rPr lang="en-US" sz="6000" b="1" dirty="0">
                <a:ln w="9525">
                  <a:solidFill>
                    <a:srgbClr val="FF0000"/>
                  </a:solidFill>
                  <a:prstDash val="solid"/>
                </a:ln>
                <a:solidFill>
                  <a:srgbClr val="FF0000"/>
                </a:solidFill>
                <a:effectLst>
                  <a:innerShdw blurRad="63500" dist="50800" dir="8100000">
                    <a:prstClr val="black">
                      <a:alpha val="50000"/>
                    </a:prstClr>
                  </a:innerShdw>
                </a:effectLst>
              </a:rPr>
            </a:br>
            <a:r>
              <a:rPr lang="en-US" sz="6000" b="1" dirty="0" smtClean="0">
                <a:ln w="9525">
                  <a:solidFill>
                    <a:srgbClr val="FF0000"/>
                  </a:solidFill>
                  <a:prstDash val="solid"/>
                </a:ln>
                <a:solidFill>
                  <a:srgbClr val="FF0000"/>
                </a:solidFill>
                <a:effectLst>
                  <a:innerShdw blurRad="63500" dist="50800" dir="8100000">
                    <a:prstClr val="black">
                      <a:alpha val="50000"/>
                    </a:prstClr>
                  </a:innerShdw>
                </a:effectLst>
              </a:rPr>
              <a:t/>
            </a:r>
            <a:br>
              <a:rPr lang="en-US" sz="6000" b="1" dirty="0" smtClean="0">
                <a:ln w="9525">
                  <a:solidFill>
                    <a:srgbClr val="FF0000"/>
                  </a:solidFill>
                  <a:prstDash val="solid"/>
                </a:ln>
                <a:solidFill>
                  <a:srgbClr val="FF0000"/>
                </a:solidFill>
                <a:effectLst>
                  <a:innerShdw blurRad="63500" dist="50800" dir="8100000">
                    <a:prstClr val="black">
                      <a:alpha val="50000"/>
                    </a:prstClr>
                  </a:innerShdw>
                </a:effectLst>
              </a:rPr>
            </a:br>
            <a:r>
              <a:rPr lang="en-US" sz="6000" b="1" dirty="0">
                <a:ln w="9525">
                  <a:solidFill>
                    <a:srgbClr val="FF0000"/>
                  </a:solidFill>
                  <a:prstDash val="solid"/>
                </a:ln>
                <a:solidFill>
                  <a:srgbClr val="FF0000"/>
                </a:solidFill>
                <a:effectLst>
                  <a:innerShdw blurRad="63500" dist="50800" dir="8100000">
                    <a:prstClr val="black">
                      <a:alpha val="50000"/>
                    </a:prstClr>
                  </a:innerShdw>
                </a:effectLst>
              </a:rPr>
              <a:t/>
            </a:r>
            <a:br>
              <a:rPr lang="en-US" sz="6000" b="1" dirty="0">
                <a:ln w="9525">
                  <a:solidFill>
                    <a:srgbClr val="FF0000"/>
                  </a:solidFill>
                  <a:prstDash val="solid"/>
                </a:ln>
                <a:solidFill>
                  <a:srgbClr val="FF0000"/>
                </a:solidFill>
                <a:effectLst>
                  <a:innerShdw blurRad="63500" dist="50800" dir="8100000">
                    <a:prstClr val="black">
                      <a:alpha val="50000"/>
                    </a:prstClr>
                  </a:innerShdw>
                </a:effectLst>
              </a:rPr>
            </a:br>
            <a:r>
              <a:rPr lang="en-US" sz="4000" b="1" dirty="0" smtClean="0">
                <a:ln w="9525">
                  <a:solidFill>
                    <a:srgbClr val="FF0000"/>
                  </a:solidFill>
                  <a:prstDash val="solid"/>
                </a:ln>
                <a:solidFill>
                  <a:srgbClr val="FF0000"/>
                </a:solidFill>
                <a:effectLst>
                  <a:innerShdw blurRad="63500" dist="50800" dir="8100000">
                    <a:prstClr val="black">
                      <a:alpha val="50000"/>
                    </a:prstClr>
                  </a:innerShdw>
                </a:effectLst>
              </a:rPr>
              <a:t>Project Report On </a:t>
            </a:r>
            <a:r>
              <a:rPr lang="en-US" sz="6000" b="1" dirty="0" smtClean="0">
                <a:ln w="9525">
                  <a:solidFill>
                    <a:srgbClr val="FF0000"/>
                  </a:solidFill>
                  <a:prstDash val="solid"/>
                </a:ln>
                <a:solidFill>
                  <a:srgbClr val="FF0000"/>
                </a:solidFill>
                <a:effectLst>
                  <a:innerShdw blurRad="63500" dist="50800" dir="8100000">
                    <a:prstClr val="black">
                      <a:alpha val="50000"/>
                    </a:prstClr>
                  </a:innerShdw>
                </a:effectLst>
              </a:rPr>
              <a:t/>
            </a:r>
            <a:br>
              <a:rPr lang="en-US" sz="6000" b="1" dirty="0" smtClean="0">
                <a:ln w="9525">
                  <a:solidFill>
                    <a:srgbClr val="FF0000"/>
                  </a:solidFill>
                  <a:prstDash val="solid"/>
                </a:ln>
                <a:solidFill>
                  <a:srgbClr val="FF0000"/>
                </a:solidFill>
                <a:effectLst>
                  <a:innerShdw blurRad="63500" dist="50800" dir="8100000">
                    <a:prstClr val="black">
                      <a:alpha val="50000"/>
                    </a:prstClr>
                  </a:innerShdw>
                </a:effectLst>
              </a:rPr>
            </a:br>
            <a:r>
              <a:rPr lang="en-US" sz="6000" b="1" dirty="0" smtClean="0">
                <a:ln w="9525">
                  <a:solidFill>
                    <a:srgbClr val="FF0000"/>
                  </a:solidFill>
                  <a:prstDash val="solid"/>
                </a:ln>
                <a:solidFill>
                  <a:srgbClr val="FF0000"/>
                </a:solidFill>
                <a:effectLst>
                  <a:innerShdw blurRad="63500" dist="50800" dir="8100000">
                    <a:prstClr val="black">
                      <a:alpha val="50000"/>
                    </a:prstClr>
                  </a:innerShdw>
                </a:effectLst>
              </a:rPr>
              <a:t>Library Management System</a:t>
            </a:r>
            <a:endParaRPr lang="en-US" sz="6000" b="1" dirty="0">
              <a:ln w="9525">
                <a:solidFill>
                  <a:srgbClr val="FF0000"/>
                </a:solidFill>
                <a:prstDash val="solid"/>
              </a:ln>
              <a:solidFill>
                <a:srgbClr val="FF0000"/>
              </a:solidFill>
              <a:effectLst>
                <a:innerShdw blurRad="63500" dist="50800" dir="8100000">
                  <a:prstClr val="black">
                    <a:alpha val="50000"/>
                  </a:prstClr>
                </a:innerShdw>
              </a:effectLst>
            </a:endParaRPr>
          </a:p>
        </p:txBody>
      </p:sp>
      <p:sp>
        <p:nvSpPr>
          <p:cNvPr id="3" name="Subtitle 2"/>
          <p:cNvSpPr>
            <a:spLocks noGrp="1"/>
          </p:cNvSpPr>
          <p:nvPr>
            <p:ph type="subTitle" idx="1"/>
          </p:nvPr>
        </p:nvSpPr>
        <p:spPr>
          <a:xfrm>
            <a:off x="2857598" y="4479371"/>
            <a:ext cx="2284416" cy="1553294"/>
          </a:xfrm>
        </p:spPr>
        <p:txBody>
          <a:bodyPr>
            <a:noAutofit/>
          </a:bodyPr>
          <a:lstStyle/>
          <a:p>
            <a:r>
              <a:rPr lang="en-US" cap="none" spc="0" dirty="0" err="1"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rPr>
              <a:t>Presentated</a:t>
            </a:r>
            <a:r>
              <a:rPr lang="en-US" cap="none" spc="0" dirty="0"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rPr>
              <a:t> By,</a:t>
            </a:r>
          </a:p>
          <a:p>
            <a:r>
              <a:rPr lang="en-US" cap="none" spc="0" dirty="0" err="1"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rPr>
              <a:t>Akshay</a:t>
            </a:r>
            <a:r>
              <a:rPr lang="en-US" cap="none" spc="0" dirty="0"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rPr>
              <a:t> </a:t>
            </a:r>
            <a:r>
              <a:rPr lang="en-US" cap="none" spc="0" dirty="0" err="1"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rPr>
              <a:t>Chavan</a:t>
            </a:r>
            <a:endParaRPr lang="en-US" cap="none" spc="0" dirty="0"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endParaRPr>
          </a:p>
          <a:p>
            <a:r>
              <a:rPr lang="en-US" sz="1400" cap="none" spc="0" dirty="0"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rPr>
              <a:t>Trainee Testing</a:t>
            </a:r>
          </a:p>
          <a:p>
            <a:r>
              <a:rPr lang="en-US" sz="1400" cap="none" spc="0" dirty="0" smtClean="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rPr>
              <a:t>(VFISLK)</a:t>
            </a:r>
            <a:endParaRPr lang="en-US" sz="1400" cap="none" spc="0" dirty="0">
              <a:ln w="0">
                <a:solidFill>
                  <a:srgbClr val="C00000"/>
                </a:solidFill>
              </a:ln>
              <a:solidFill>
                <a:srgbClr val="C00000"/>
              </a:solidFill>
              <a:effectLst>
                <a:outerShdw blurRad="38100" dist="25400" dir="5400000" algn="ctr" rotWithShape="0">
                  <a:srgbClr val="6E747A">
                    <a:alpha val="43000"/>
                  </a:srgbClr>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76273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138" y="636810"/>
            <a:ext cx="8633876" cy="950690"/>
          </a:xfrm>
        </p:spPr>
        <p:txBody>
          <a:bodyPr/>
          <a:lstStyle/>
          <a:p>
            <a:r>
              <a:rPr lang="en-US" dirty="0" smtClean="0">
                <a:ln>
                  <a:solidFill>
                    <a:srgbClr val="FF5050"/>
                  </a:solidFill>
                </a:ln>
                <a:solidFill>
                  <a:srgbClr val="FF5050"/>
                </a:solidFill>
              </a:rPr>
              <a:t>BBT- Black Box Testing</a:t>
            </a:r>
            <a:endParaRPr lang="en-US" dirty="0">
              <a:ln>
                <a:solidFill>
                  <a:srgbClr val="FF5050"/>
                </a:solidFill>
              </a:ln>
              <a:solidFill>
                <a:srgbClr val="FF5050"/>
              </a:solidFill>
            </a:endParaRPr>
          </a:p>
        </p:txBody>
      </p:sp>
      <p:sp>
        <p:nvSpPr>
          <p:cNvPr id="3" name="Content Placeholder 2"/>
          <p:cNvSpPr>
            <a:spLocks noGrp="1"/>
          </p:cNvSpPr>
          <p:nvPr>
            <p:ph sz="half" idx="1"/>
          </p:nvPr>
        </p:nvSpPr>
        <p:spPr>
          <a:xfrm>
            <a:off x="2754312" y="1409700"/>
            <a:ext cx="9437688" cy="5448300"/>
          </a:xfrm>
        </p:spPr>
        <p:txBody>
          <a:bodyPr>
            <a:noAutofit/>
          </a:bodyPr>
          <a:lstStyle/>
          <a:p>
            <a:pPr indent="-285750"/>
            <a:r>
              <a:rPr lang="en-US" sz="1600" dirty="0" smtClean="0"/>
              <a:t>Need of Black Box Testing </a:t>
            </a:r>
            <a:r>
              <a:rPr lang="en-US" dirty="0" smtClean="0">
                <a:solidFill>
                  <a:srgbClr val="00B0F0"/>
                </a:solidFill>
              </a:rPr>
              <a:t>(</a:t>
            </a:r>
            <a:r>
              <a:rPr lang="en-US" b="1" dirty="0" smtClean="0">
                <a:solidFill>
                  <a:srgbClr val="00B0F0"/>
                </a:solidFill>
              </a:rPr>
              <a:t>Why ?</a:t>
            </a:r>
            <a:r>
              <a:rPr lang="en-US" dirty="0" smtClean="0">
                <a:solidFill>
                  <a:srgbClr val="00B0F0"/>
                </a:solidFill>
              </a:rPr>
              <a:t>)</a:t>
            </a:r>
          </a:p>
          <a:p>
            <a:pPr lvl="1"/>
            <a:r>
              <a:rPr lang="en-US" sz="1400" dirty="0" smtClean="0"/>
              <a:t>Helps in Functionality validation of the system under test</a:t>
            </a:r>
          </a:p>
          <a:p>
            <a:pPr lvl="1"/>
            <a:r>
              <a:rPr lang="en-US" sz="1400" dirty="0" smtClean="0"/>
              <a:t>Any incomplete or inconsistent requirements can be identified and addressed</a:t>
            </a:r>
          </a:p>
          <a:p>
            <a:pPr lvl="1"/>
            <a:r>
              <a:rPr lang="en-US" sz="1400" dirty="0" smtClean="0"/>
              <a:t>Done based on the end user perspective</a:t>
            </a:r>
          </a:p>
          <a:p>
            <a:pPr lvl="1"/>
            <a:r>
              <a:rPr lang="en-US" sz="1400" dirty="0" smtClean="0"/>
              <a:t>Handle both valid and invalid inputs</a:t>
            </a:r>
          </a:p>
          <a:p>
            <a:r>
              <a:rPr lang="en-US" sz="1600" dirty="0" smtClean="0"/>
              <a:t>When to do Black Box Testing </a:t>
            </a:r>
            <a:r>
              <a:rPr lang="en-US" dirty="0" smtClean="0">
                <a:solidFill>
                  <a:srgbClr val="00B0F0"/>
                </a:solidFill>
              </a:rPr>
              <a:t>(</a:t>
            </a:r>
            <a:r>
              <a:rPr lang="en-US" b="1" dirty="0" smtClean="0">
                <a:solidFill>
                  <a:srgbClr val="00B0F0"/>
                </a:solidFill>
              </a:rPr>
              <a:t>When ?</a:t>
            </a:r>
            <a:r>
              <a:rPr lang="en-US" dirty="0" smtClean="0">
                <a:solidFill>
                  <a:srgbClr val="00B0F0"/>
                </a:solidFill>
              </a:rPr>
              <a:t>)</a:t>
            </a:r>
          </a:p>
          <a:p>
            <a:pPr lvl="1"/>
            <a:r>
              <a:rPr lang="en-US" sz="1400" dirty="0" smtClean="0"/>
              <a:t>System Testing</a:t>
            </a:r>
          </a:p>
          <a:p>
            <a:pPr lvl="1"/>
            <a:r>
              <a:rPr lang="en-US" sz="1400" dirty="0" smtClean="0"/>
              <a:t>User Acceptance Testing</a:t>
            </a:r>
          </a:p>
          <a:p>
            <a:r>
              <a:rPr lang="en-US" sz="1600" dirty="0" smtClean="0"/>
              <a:t>Techniques </a:t>
            </a:r>
            <a:r>
              <a:rPr lang="en-US" dirty="0" smtClean="0">
                <a:solidFill>
                  <a:srgbClr val="00B0F0"/>
                </a:solidFill>
              </a:rPr>
              <a:t>(</a:t>
            </a:r>
            <a:r>
              <a:rPr lang="en-US" b="1" dirty="0" smtClean="0">
                <a:solidFill>
                  <a:srgbClr val="00B0F0"/>
                </a:solidFill>
              </a:rPr>
              <a:t>How ?</a:t>
            </a:r>
            <a:r>
              <a:rPr lang="en-US" dirty="0" smtClean="0">
                <a:solidFill>
                  <a:srgbClr val="00B0F0"/>
                </a:solidFill>
              </a:rPr>
              <a:t>)</a:t>
            </a:r>
          </a:p>
          <a:p>
            <a:pPr lvl="1"/>
            <a:r>
              <a:rPr lang="en-US" sz="1400" dirty="0" smtClean="0"/>
              <a:t>Equivalence Class Partitioning</a:t>
            </a:r>
          </a:p>
          <a:p>
            <a:pPr lvl="1"/>
            <a:r>
              <a:rPr lang="en-US" sz="1400" dirty="0" smtClean="0"/>
              <a:t>Boundary Value Analysis</a:t>
            </a:r>
          </a:p>
          <a:p>
            <a:pPr lvl="1"/>
            <a:r>
              <a:rPr lang="en-US" sz="1400" dirty="0" smtClean="0"/>
              <a:t>Decision Table</a:t>
            </a:r>
          </a:p>
          <a:p>
            <a:pPr lvl="1"/>
            <a:r>
              <a:rPr lang="en-US" sz="1400" dirty="0" smtClean="0"/>
              <a:t>State Transition Diagram</a:t>
            </a:r>
          </a:p>
          <a:p>
            <a:pPr lvl="1"/>
            <a:r>
              <a:rPr lang="en-US" sz="1400" dirty="0" smtClean="0"/>
              <a:t>Orthogonal Arrays</a:t>
            </a:r>
          </a:p>
          <a:p>
            <a:pPr lvl="1"/>
            <a:r>
              <a:rPr lang="en-US" sz="1400" dirty="0" smtClean="0"/>
              <a:t>All Pairs</a:t>
            </a:r>
          </a:p>
          <a:p>
            <a:pPr lvl="1"/>
            <a:endParaRPr lang="en-US" sz="1400" dirty="0" smtClean="0"/>
          </a:p>
        </p:txBody>
      </p:sp>
    </p:spTree>
    <p:extLst>
      <p:ext uri="{BB962C8B-B14F-4D97-AF65-F5344CB8AC3E}">
        <p14:creationId xmlns:p14="http://schemas.microsoft.com/office/powerpoint/2010/main" val="2490250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FF5050"/>
                  </a:solidFill>
                </a:ln>
                <a:solidFill>
                  <a:srgbClr val="FF5050"/>
                </a:solidFill>
              </a:rPr>
              <a:t>White Box Testing</a:t>
            </a:r>
            <a:endParaRPr lang="en-US" dirty="0">
              <a:ln>
                <a:solidFill>
                  <a:srgbClr val="FF5050"/>
                </a:solidFill>
              </a:ln>
              <a:solidFill>
                <a:srgbClr val="FF5050"/>
              </a:solidFill>
            </a:endParaRPr>
          </a:p>
        </p:txBody>
      </p:sp>
      <p:sp>
        <p:nvSpPr>
          <p:cNvPr id="3" name="Content Placeholder 2"/>
          <p:cNvSpPr>
            <a:spLocks noGrp="1"/>
          </p:cNvSpPr>
          <p:nvPr>
            <p:ph sz="half" idx="1"/>
          </p:nvPr>
        </p:nvSpPr>
        <p:spPr>
          <a:xfrm>
            <a:off x="2451100" y="1574800"/>
            <a:ext cx="9740900" cy="5283200"/>
          </a:xfrm>
        </p:spPr>
        <p:txBody>
          <a:bodyPr>
            <a:normAutofit fontScale="85000" lnSpcReduction="20000"/>
          </a:bodyPr>
          <a:lstStyle/>
          <a:p>
            <a:r>
              <a:rPr lang="en-US" dirty="0" smtClean="0">
                <a:solidFill>
                  <a:schemeClr val="tx1"/>
                </a:solidFill>
              </a:rPr>
              <a:t>Need of White Box Testing </a:t>
            </a:r>
            <a:r>
              <a:rPr lang="en-US" b="1" dirty="0" smtClean="0">
                <a:solidFill>
                  <a:srgbClr val="00B0F0"/>
                </a:solidFill>
              </a:rPr>
              <a:t>(Why ?)</a:t>
            </a:r>
          </a:p>
          <a:p>
            <a:pPr lvl="1"/>
            <a:r>
              <a:rPr lang="en-US" dirty="0" smtClean="0">
                <a:solidFill>
                  <a:schemeClr val="tx1"/>
                </a:solidFill>
              </a:rPr>
              <a:t>Detecting special case logical errors.</a:t>
            </a:r>
          </a:p>
          <a:p>
            <a:pPr lvl="1"/>
            <a:r>
              <a:rPr lang="en-US" dirty="0" smtClean="0">
                <a:solidFill>
                  <a:schemeClr val="tx1"/>
                </a:solidFill>
              </a:rPr>
              <a:t>Uncovering incorrect programming assumptions.</a:t>
            </a:r>
          </a:p>
          <a:p>
            <a:pPr lvl="1"/>
            <a:r>
              <a:rPr lang="en-US" dirty="0" smtClean="0">
                <a:solidFill>
                  <a:schemeClr val="tx1"/>
                </a:solidFill>
              </a:rPr>
              <a:t>Debugging code.</a:t>
            </a:r>
          </a:p>
          <a:p>
            <a:pPr lvl="1"/>
            <a:r>
              <a:rPr lang="en-US" dirty="0" smtClean="0">
                <a:solidFill>
                  <a:schemeClr val="tx1"/>
                </a:solidFill>
              </a:rPr>
              <a:t>Finding random typographical errors.</a:t>
            </a:r>
          </a:p>
          <a:p>
            <a:r>
              <a:rPr lang="en-US" dirty="0" smtClean="0">
                <a:solidFill>
                  <a:schemeClr val="tx1"/>
                </a:solidFill>
              </a:rPr>
              <a:t>When to do WBT </a:t>
            </a:r>
            <a:r>
              <a:rPr lang="en-US" b="1" dirty="0" smtClean="0">
                <a:solidFill>
                  <a:srgbClr val="00B0F0"/>
                </a:solidFill>
              </a:rPr>
              <a:t>(When ?)</a:t>
            </a:r>
          </a:p>
          <a:p>
            <a:pPr lvl="1"/>
            <a:r>
              <a:rPr lang="en-US" dirty="0" smtClean="0">
                <a:solidFill>
                  <a:schemeClr val="tx1"/>
                </a:solidFill>
              </a:rPr>
              <a:t>Unit Testing</a:t>
            </a:r>
          </a:p>
          <a:p>
            <a:pPr lvl="1"/>
            <a:r>
              <a:rPr lang="en-US" dirty="0"/>
              <a:t>Integration </a:t>
            </a:r>
            <a:r>
              <a:rPr lang="en-US" dirty="0" smtClean="0"/>
              <a:t>Testing</a:t>
            </a:r>
          </a:p>
          <a:p>
            <a:r>
              <a:rPr lang="en-US" dirty="0" smtClean="0"/>
              <a:t>Techniques </a:t>
            </a:r>
            <a:r>
              <a:rPr lang="en-US" b="1" dirty="0" smtClean="0">
                <a:solidFill>
                  <a:srgbClr val="00B0F0"/>
                </a:solidFill>
              </a:rPr>
              <a:t>(How ?)</a:t>
            </a:r>
          </a:p>
          <a:p>
            <a:pPr lvl="1"/>
            <a:r>
              <a:rPr lang="en-US" dirty="0" smtClean="0"/>
              <a:t>Static</a:t>
            </a:r>
          </a:p>
          <a:p>
            <a:pPr lvl="2"/>
            <a:r>
              <a:rPr lang="en-US" dirty="0" smtClean="0"/>
              <a:t>Desk Checking</a:t>
            </a:r>
          </a:p>
          <a:p>
            <a:pPr lvl="2"/>
            <a:r>
              <a:rPr lang="en-US" dirty="0" smtClean="0"/>
              <a:t>Code Walkthrough</a:t>
            </a:r>
          </a:p>
          <a:p>
            <a:pPr lvl="2"/>
            <a:r>
              <a:rPr lang="en-US" dirty="0" smtClean="0"/>
              <a:t>Formal Inspection</a:t>
            </a:r>
          </a:p>
          <a:p>
            <a:pPr lvl="1"/>
            <a:r>
              <a:rPr lang="en-US" dirty="0" smtClean="0"/>
              <a:t>Structural </a:t>
            </a:r>
          </a:p>
          <a:p>
            <a:pPr lvl="2"/>
            <a:r>
              <a:rPr lang="en-US" dirty="0" smtClean="0"/>
              <a:t>Control flow/ Converge Testing</a:t>
            </a:r>
          </a:p>
          <a:p>
            <a:pPr lvl="2"/>
            <a:r>
              <a:rPr lang="en-US" dirty="0" smtClean="0"/>
              <a:t>Basis path Testing</a:t>
            </a:r>
          </a:p>
          <a:p>
            <a:pPr lvl="2"/>
            <a:r>
              <a:rPr lang="en-US" dirty="0" smtClean="0"/>
              <a:t>Loop Testing</a:t>
            </a:r>
          </a:p>
          <a:p>
            <a:pPr lvl="2"/>
            <a:r>
              <a:rPr lang="en-US" dirty="0" smtClean="0"/>
              <a:t>Data Flow Testing</a:t>
            </a:r>
          </a:p>
          <a:p>
            <a:endParaRPr lang="en-US" dirty="0" smtClean="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749734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n>
                  <a:solidFill>
                    <a:srgbClr val="FF5050"/>
                  </a:solidFill>
                </a:ln>
                <a:solidFill>
                  <a:srgbClr val="FF5050"/>
                </a:solidFill>
              </a:rPr>
              <a:t>Test Execution</a:t>
            </a:r>
            <a:endParaRPr lang="en-US" sz="3200" dirty="0">
              <a:ln>
                <a:solidFill>
                  <a:srgbClr val="FF5050"/>
                </a:solidFill>
              </a:ln>
              <a:solidFill>
                <a:srgbClr val="FF5050"/>
              </a:solidFill>
            </a:endParaRPr>
          </a:p>
        </p:txBody>
      </p:sp>
      <p:sp>
        <p:nvSpPr>
          <p:cNvPr id="3" name="Content Placeholder 2"/>
          <p:cNvSpPr>
            <a:spLocks noGrp="1"/>
          </p:cNvSpPr>
          <p:nvPr>
            <p:ph sz="half" idx="1"/>
          </p:nvPr>
        </p:nvSpPr>
        <p:spPr>
          <a:xfrm>
            <a:off x="2659261" y="1493764"/>
            <a:ext cx="8845350" cy="926114"/>
          </a:xfrm>
        </p:spPr>
        <p:txBody>
          <a:bodyPr/>
          <a:lstStyle/>
          <a:p>
            <a:r>
              <a:rPr lang="en-US" dirty="0" smtClean="0"/>
              <a:t>The process of executing all or a selected number of test cases and observing the result</a:t>
            </a:r>
            <a:endParaRPr lang="en-US" dirty="0"/>
          </a:p>
        </p:txBody>
      </p:sp>
      <p:sp>
        <p:nvSpPr>
          <p:cNvPr id="5" name="Oval 4"/>
          <p:cNvSpPr/>
          <p:nvPr/>
        </p:nvSpPr>
        <p:spPr>
          <a:xfrm>
            <a:off x="5812853" y="3908399"/>
            <a:ext cx="1630432" cy="1116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Execute Testes</a:t>
            </a:r>
            <a:endParaRPr lang="en-US" sz="1600" dirty="0"/>
          </a:p>
        </p:txBody>
      </p:sp>
      <p:sp>
        <p:nvSpPr>
          <p:cNvPr id="6" name="Rounded Rectangle 5"/>
          <p:cNvSpPr/>
          <p:nvPr/>
        </p:nvSpPr>
        <p:spPr>
          <a:xfrm>
            <a:off x="5964237" y="5654841"/>
            <a:ext cx="1328054" cy="760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Log</a:t>
            </a:r>
            <a:endParaRPr lang="en-US" sz="1400" dirty="0"/>
          </a:p>
        </p:txBody>
      </p:sp>
      <p:sp>
        <p:nvSpPr>
          <p:cNvPr id="7" name="Rounded Rectangle 6"/>
          <p:cNvSpPr/>
          <p:nvPr/>
        </p:nvSpPr>
        <p:spPr>
          <a:xfrm>
            <a:off x="8392377" y="5438433"/>
            <a:ext cx="1353787" cy="8193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Incident Reports</a:t>
            </a:r>
            <a:endParaRPr lang="en-US" sz="1400" dirty="0"/>
          </a:p>
        </p:txBody>
      </p:sp>
      <p:sp>
        <p:nvSpPr>
          <p:cNvPr id="8" name="Rounded Rectangle 7"/>
          <p:cNvSpPr/>
          <p:nvPr/>
        </p:nvSpPr>
        <p:spPr>
          <a:xfrm>
            <a:off x="9407646" y="4024090"/>
            <a:ext cx="1353787" cy="8193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Plan &amp; Strategy</a:t>
            </a:r>
            <a:endParaRPr lang="en-US" sz="1400" dirty="0"/>
          </a:p>
        </p:txBody>
      </p:sp>
      <p:sp>
        <p:nvSpPr>
          <p:cNvPr id="9" name="Rounded Rectangle 8"/>
          <p:cNvSpPr/>
          <p:nvPr/>
        </p:nvSpPr>
        <p:spPr>
          <a:xfrm>
            <a:off x="8392377" y="2658292"/>
            <a:ext cx="1353787" cy="8193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Previous Defect Information</a:t>
            </a:r>
            <a:endParaRPr lang="en-US" sz="1200" dirty="0"/>
          </a:p>
        </p:txBody>
      </p:sp>
      <p:sp>
        <p:nvSpPr>
          <p:cNvPr id="10" name="Rounded Rectangle 9"/>
          <p:cNvSpPr/>
          <p:nvPr/>
        </p:nvSpPr>
        <p:spPr>
          <a:xfrm>
            <a:off x="3510364" y="5438433"/>
            <a:ext cx="1353787" cy="8193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Testing Status &amp; Results </a:t>
            </a:r>
          </a:p>
        </p:txBody>
      </p:sp>
      <p:sp>
        <p:nvSpPr>
          <p:cNvPr id="11" name="Rounded Rectangle 10"/>
          <p:cNvSpPr/>
          <p:nvPr/>
        </p:nvSpPr>
        <p:spPr>
          <a:xfrm>
            <a:off x="2659261" y="4024090"/>
            <a:ext cx="1353787" cy="8193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Software to be tested</a:t>
            </a:r>
            <a:endParaRPr lang="en-US" sz="1400" dirty="0"/>
          </a:p>
        </p:txBody>
      </p:sp>
      <p:sp>
        <p:nvSpPr>
          <p:cNvPr id="12" name="Rounded Rectangle 11"/>
          <p:cNvSpPr/>
          <p:nvPr/>
        </p:nvSpPr>
        <p:spPr>
          <a:xfrm>
            <a:off x="3325199" y="2654441"/>
            <a:ext cx="1645226" cy="8193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US" sz="1100" dirty="0" smtClean="0"/>
              <a:t>Test Cases</a:t>
            </a:r>
          </a:p>
          <a:p>
            <a:pPr marL="171450" indent="-171450">
              <a:buFont typeface="Arial" panose="020B0604020202020204" pitchFamily="34" charset="0"/>
              <a:buChar char="•"/>
            </a:pPr>
            <a:r>
              <a:rPr lang="en-US" sz="1100" dirty="0" smtClean="0"/>
              <a:t>Test Data</a:t>
            </a:r>
          </a:p>
          <a:p>
            <a:pPr marL="171450" indent="-171450">
              <a:buFont typeface="Arial" panose="020B0604020202020204" pitchFamily="34" charset="0"/>
              <a:buChar char="•"/>
            </a:pPr>
            <a:r>
              <a:rPr lang="en-US" sz="1100" dirty="0" smtClean="0"/>
              <a:t>Test Environment</a:t>
            </a:r>
            <a:endParaRPr lang="en-US" sz="1100" dirty="0"/>
          </a:p>
        </p:txBody>
      </p:sp>
      <p:cxnSp>
        <p:nvCxnSpPr>
          <p:cNvPr id="14" name="Straight Arrow Connector 13"/>
          <p:cNvCxnSpPr>
            <a:stCxn id="12" idx="3"/>
          </p:cNvCxnSpPr>
          <p:nvPr/>
        </p:nvCxnSpPr>
        <p:spPr>
          <a:xfrm>
            <a:off x="4970425" y="3064140"/>
            <a:ext cx="1172520" cy="93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020151" y="4462707"/>
            <a:ext cx="1811577" cy="2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6" idx="0"/>
          </p:cNvCxnSpPr>
          <p:nvPr/>
        </p:nvCxnSpPr>
        <p:spPr>
          <a:xfrm>
            <a:off x="6599431" y="5021642"/>
            <a:ext cx="28833" cy="633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54499" y="4843488"/>
            <a:ext cx="1151640" cy="658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65989" y="4705042"/>
            <a:ext cx="1045060" cy="79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5" idx="6"/>
          </p:cNvCxnSpPr>
          <p:nvPr/>
        </p:nvCxnSpPr>
        <p:spPr>
          <a:xfrm flipH="1">
            <a:off x="7443285" y="4466539"/>
            <a:ext cx="1964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1"/>
            <a:endCxn id="5" idx="7"/>
          </p:cNvCxnSpPr>
          <p:nvPr/>
        </p:nvCxnSpPr>
        <p:spPr>
          <a:xfrm flipH="1">
            <a:off x="7204514" y="3067991"/>
            <a:ext cx="1187863" cy="100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662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FF5050"/>
                  </a:solidFill>
                </a:ln>
                <a:solidFill>
                  <a:srgbClr val="FF5050"/>
                </a:solidFill>
              </a:rPr>
              <a:t>Levels of Testing </a:t>
            </a:r>
            <a:endParaRPr lang="en-US" dirty="0">
              <a:ln>
                <a:solidFill>
                  <a:srgbClr val="FF5050"/>
                </a:solidFill>
              </a:ln>
              <a:solidFill>
                <a:srgbClr val="FF5050"/>
              </a:solidFill>
            </a:endParaRPr>
          </a:p>
        </p:txBody>
      </p:sp>
      <p:sp>
        <p:nvSpPr>
          <p:cNvPr id="3" name="Content Placeholder 2"/>
          <p:cNvSpPr>
            <a:spLocks noGrp="1"/>
          </p:cNvSpPr>
          <p:nvPr>
            <p:ph sz="half" idx="1"/>
          </p:nvPr>
        </p:nvSpPr>
        <p:spPr/>
        <p:txBody>
          <a:bodyPr/>
          <a:lstStyle/>
          <a:p>
            <a:r>
              <a:rPr lang="en-US" dirty="0" smtClean="0"/>
              <a:t>Unit Testing</a:t>
            </a:r>
          </a:p>
          <a:p>
            <a:pPr lvl="1"/>
            <a:endParaRPr lang="en-US" dirty="0" smtClean="0"/>
          </a:p>
          <a:p>
            <a:pPr lvl="1"/>
            <a:endParaRPr lang="en-US" dirty="0"/>
          </a:p>
        </p:txBody>
      </p:sp>
    </p:spTree>
    <p:extLst>
      <p:ext uri="{BB962C8B-B14F-4D97-AF65-F5344CB8AC3E}">
        <p14:creationId xmlns:p14="http://schemas.microsoft.com/office/powerpoint/2010/main" val="593020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FF5050"/>
                  </a:solidFill>
                </a:ln>
                <a:solidFill>
                  <a:srgbClr val="FF5050"/>
                </a:solidFill>
              </a:rPr>
              <a:t>Error Reporting</a:t>
            </a:r>
            <a:endParaRPr lang="en-US" dirty="0">
              <a:ln>
                <a:solidFill>
                  <a:srgbClr val="FF5050"/>
                </a:solidFill>
              </a:ln>
              <a:solidFill>
                <a:srgbClr val="FF5050"/>
              </a:solidFill>
            </a:endParaRPr>
          </a:p>
        </p:txBody>
      </p:sp>
      <p:sp>
        <p:nvSpPr>
          <p:cNvPr id="3" name="Content Placeholder 2"/>
          <p:cNvSpPr>
            <a:spLocks noGrp="1"/>
          </p:cNvSpPr>
          <p:nvPr>
            <p:ph sz="half" idx="1"/>
          </p:nvPr>
        </p:nvSpPr>
        <p:spPr>
          <a:xfrm>
            <a:off x="2592924" y="1626919"/>
            <a:ext cx="8701076" cy="5008698"/>
          </a:xfrm>
        </p:spPr>
        <p:txBody>
          <a:bodyPr>
            <a:normAutofit fontScale="92500" lnSpcReduction="10000"/>
          </a:bodyPr>
          <a:lstStyle/>
          <a:p>
            <a:r>
              <a:rPr lang="en-US" dirty="0" smtClean="0"/>
              <a:t>Testers reports errors when they find variation of software product or its components with specific and standards.</a:t>
            </a:r>
          </a:p>
          <a:p>
            <a:r>
              <a:rPr lang="en-US" dirty="0" smtClean="0"/>
              <a:t>If the test results executed from test case or test script  matches the expected outcome then the test case is pass. Otherwise it’s a Fail and reported.</a:t>
            </a:r>
          </a:p>
          <a:p>
            <a:r>
              <a:rPr lang="en-US" dirty="0" smtClean="0"/>
              <a:t>Reporting Error contains</a:t>
            </a:r>
          </a:p>
          <a:p>
            <a:pPr lvl="1"/>
            <a:r>
              <a:rPr lang="en-US" dirty="0" smtClean="0"/>
              <a:t>Log/Update error </a:t>
            </a:r>
          </a:p>
          <a:p>
            <a:pPr lvl="1"/>
            <a:r>
              <a:rPr lang="en-US" dirty="0" smtClean="0"/>
              <a:t>Details include test cycle id, severity, tester details.</a:t>
            </a:r>
          </a:p>
          <a:p>
            <a:r>
              <a:rPr lang="en-US" dirty="0" smtClean="0"/>
              <a:t>Analyze Reported Error</a:t>
            </a:r>
          </a:p>
          <a:p>
            <a:pPr lvl="1"/>
            <a:r>
              <a:rPr lang="en-US" dirty="0" smtClean="0"/>
              <a:t>Process related</a:t>
            </a:r>
          </a:p>
          <a:p>
            <a:pPr lvl="1"/>
            <a:r>
              <a:rPr lang="en-US" dirty="0" smtClean="0"/>
              <a:t>Product related</a:t>
            </a:r>
          </a:p>
          <a:p>
            <a:pPr lvl="1"/>
            <a:r>
              <a:rPr lang="en-US" dirty="0" smtClean="0"/>
              <a:t>Severity related</a:t>
            </a:r>
          </a:p>
          <a:p>
            <a:pPr lvl="1"/>
            <a:r>
              <a:rPr lang="en-US" dirty="0" smtClean="0"/>
              <a:t>Severity-Wise</a:t>
            </a:r>
          </a:p>
          <a:p>
            <a:pPr lvl="1"/>
            <a:r>
              <a:rPr lang="en-US" dirty="0" smtClean="0"/>
              <a:t>Origin-Phase Wise</a:t>
            </a:r>
          </a:p>
          <a:p>
            <a:pPr lvl="1"/>
            <a:r>
              <a:rPr lang="en-US" dirty="0" smtClean="0"/>
              <a:t>Class Wise</a:t>
            </a:r>
          </a:p>
          <a:p>
            <a:pPr lvl="1"/>
            <a:r>
              <a:rPr lang="en-US" dirty="0" smtClean="0"/>
              <a:t>Cause Wise</a:t>
            </a:r>
          </a:p>
          <a:p>
            <a:endParaRPr lang="en-US" dirty="0" smtClean="0"/>
          </a:p>
          <a:p>
            <a:endParaRPr lang="en-US" dirty="0"/>
          </a:p>
        </p:txBody>
      </p:sp>
    </p:spTree>
    <p:extLst>
      <p:ext uri="{BB962C8B-B14F-4D97-AF65-F5344CB8AC3E}">
        <p14:creationId xmlns:p14="http://schemas.microsoft.com/office/powerpoint/2010/main" val="3559535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FF5050"/>
                  </a:solidFill>
                </a:ln>
                <a:solidFill>
                  <a:srgbClr val="FF5050"/>
                </a:solidFill>
              </a:rPr>
              <a:t>Defect Life Cycle</a:t>
            </a:r>
            <a:endParaRPr lang="en-US" dirty="0">
              <a:ln>
                <a:solidFill>
                  <a:srgbClr val="FF5050"/>
                </a:solidFill>
              </a:ln>
              <a:solidFill>
                <a:srgbClr val="FF5050"/>
              </a:solidFill>
            </a:endParaRPr>
          </a:p>
        </p:txBody>
      </p:sp>
      <p:sp>
        <p:nvSpPr>
          <p:cNvPr id="3" name="Content Placeholder 2"/>
          <p:cNvSpPr>
            <a:spLocks noGrp="1"/>
          </p:cNvSpPr>
          <p:nvPr>
            <p:ph sz="half" idx="1"/>
          </p:nvPr>
        </p:nvSpPr>
        <p:spPr>
          <a:xfrm>
            <a:off x="2589211" y="2133600"/>
            <a:ext cx="9001105" cy="3777622"/>
          </a:xfrm>
        </p:spPr>
        <p:txBody>
          <a:bodyPr/>
          <a:lstStyle/>
          <a:p>
            <a:r>
              <a:rPr lang="en-US" dirty="0" smtClean="0"/>
              <a:t>A software error is a defect (bug), flow, mistake, failure, or  failure in a computer program that prevent it from behaving as intended.</a:t>
            </a:r>
          </a:p>
          <a:p>
            <a:r>
              <a:rPr lang="en-US" dirty="0" smtClean="0"/>
              <a:t>Most defect arise from mistake and flows made by people n either a program’s source code or its design and few are caused by compiler producing incorrect code.</a:t>
            </a:r>
          </a:p>
          <a:p>
            <a:r>
              <a:rPr lang="en-US" dirty="0" smtClean="0"/>
              <a:t>Where does Defect Occur ?</a:t>
            </a:r>
          </a:p>
          <a:p>
            <a:endParaRPr lang="en-US" dirty="0"/>
          </a:p>
        </p:txBody>
      </p:sp>
      <p:graphicFrame>
        <p:nvGraphicFramePr>
          <p:cNvPr id="8" name="Chart 7"/>
          <p:cNvGraphicFramePr/>
          <p:nvPr>
            <p:extLst>
              <p:ext uri="{D42A27DB-BD31-4B8C-83A1-F6EECF244321}">
                <p14:modId xmlns:p14="http://schemas.microsoft.com/office/powerpoint/2010/main" val="2878451914"/>
              </p:ext>
            </p:extLst>
          </p:nvPr>
        </p:nvGraphicFramePr>
        <p:xfrm>
          <a:off x="4073236" y="4144489"/>
          <a:ext cx="4346369" cy="2624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3916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263" y="692570"/>
            <a:ext cx="8911687" cy="1280890"/>
          </a:xfrm>
        </p:spPr>
        <p:txBody>
          <a:bodyPr/>
          <a:lstStyle/>
          <a:p>
            <a:r>
              <a:rPr lang="en-US" dirty="0" smtClean="0">
                <a:ln>
                  <a:solidFill>
                    <a:srgbClr val="FF5050"/>
                  </a:solidFill>
                </a:ln>
                <a:solidFill>
                  <a:srgbClr val="FF5050"/>
                </a:solidFill>
              </a:rPr>
              <a:t>Defect Life Cycle</a:t>
            </a:r>
            <a:endParaRPr lang="en-US" dirty="0">
              <a:ln>
                <a:solidFill>
                  <a:srgbClr val="FF5050"/>
                </a:solidFill>
              </a:ln>
              <a:solidFill>
                <a:srgbClr val="FF5050"/>
              </a:solidFill>
            </a:endParaRPr>
          </a:p>
        </p:txBody>
      </p:sp>
      <p:sp>
        <p:nvSpPr>
          <p:cNvPr id="6" name="Rectangle 5"/>
          <p:cNvSpPr/>
          <p:nvPr/>
        </p:nvSpPr>
        <p:spPr>
          <a:xfrm>
            <a:off x="5252046" y="1973460"/>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Submit Defect</a:t>
            </a:r>
            <a:endParaRPr lang="en-US" sz="1200" dirty="0"/>
          </a:p>
        </p:txBody>
      </p:sp>
      <p:sp>
        <p:nvSpPr>
          <p:cNvPr id="22" name="Rectangle 21"/>
          <p:cNvSpPr/>
          <p:nvPr/>
        </p:nvSpPr>
        <p:spPr>
          <a:xfrm>
            <a:off x="7648445" y="1973460"/>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Update</a:t>
            </a:r>
            <a:endParaRPr lang="en-US" sz="1200" dirty="0"/>
          </a:p>
        </p:txBody>
      </p:sp>
      <p:sp>
        <p:nvSpPr>
          <p:cNvPr id="23" name="Rectangle 22"/>
          <p:cNvSpPr/>
          <p:nvPr/>
        </p:nvSpPr>
        <p:spPr>
          <a:xfrm>
            <a:off x="7648445" y="4886788"/>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Cancel</a:t>
            </a:r>
            <a:endParaRPr lang="en-US" sz="1200" dirty="0"/>
          </a:p>
        </p:txBody>
      </p:sp>
      <p:sp>
        <p:nvSpPr>
          <p:cNvPr id="24" name="Rectangle 23"/>
          <p:cNvSpPr/>
          <p:nvPr/>
        </p:nvSpPr>
        <p:spPr>
          <a:xfrm>
            <a:off x="2855644" y="3430124"/>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Defer</a:t>
            </a:r>
            <a:endParaRPr lang="en-US" sz="1200" dirty="0"/>
          </a:p>
        </p:txBody>
      </p:sp>
      <p:sp>
        <p:nvSpPr>
          <p:cNvPr id="25" name="Rectangle 24"/>
          <p:cNvSpPr/>
          <p:nvPr/>
        </p:nvSpPr>
        <p:spPr>
          <a:xfrm>
            <a:off x="7648446" y="3430124"/>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Duplicate/</a:t>
            </a:r>
          </a:p>
          <a:p>
            <a:pPr algn="ctr"/>
            <a:r>
              <a:rPr lang="en-US" sz="1200" dirty="0" smtClean="0"/>
              <a:t>Invalid</a:t>
            </a:r>
            <a:endParaRPr lang="en-US" sz="1200" dirty="0"/>
          </a:p>
        </p:txBody>
      </p:sp>
      <p:sp>
        <p:nvSpPr>
          <p:cNvPr id="26" name="Rectangle 25"/>
          <p:cNvSpPr/>
          <p:nvPr/>
        </p:nvSpPr>
        <p:spPr>
          <a:xfrm>
            <a:off x="5252043" y="6333558"/>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Close</a:t>
            </a:r>
            <a:endParaRPr lang="en-US" sz="1200" dirty="0"/>
          </a:p>
        </p:txBody>
      </p:sp>
      <p:sp>
        <p:nvSpPr>
          <p:cNvPr id="27" name="Rectangle 26"/>
          <p:cNvSpPr/>
          <p:nvPr/>
        </p:nvSpPr>
        <p:spPr>
          <a:xfrm>
            <a:off x="5252043" y="5615120"/>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Validate</a:t>
            </a:r>
            <a:endParaRPr lang="en-US" sz="1200" dirty="0"/>
          </a:p>
        </p:txBody>
      </p:sp>
      <p:sp>
        <p:nvSpPr>
          <p:cNvPr id="28" name="Rectangle 27"/>
          <p:cNvSpPr/>
          <p:nvPr/>
        </p:nvSpPr>
        <p:spPr>
          <a:xfrm>
            <a:off x="5252043" y="4886788"/>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Fix/Change</a:t>
            </a:r>
            <a:endParaRPr lang="en-US" sz="1200" dirty="0"/>
          </a:p>
        </p:txBody>
      </p:sp>
      <p:sp>
        <p:nvSpPr>
          <p:cNvPr id="29" name="Rectangle 28"/>
          <p:cNvSpPr/>
          <p:nvPr/>
        </p:nvSpPr>
        <p:spPr>
          <a:xfrm>
            <a:off x="5252044" y="4153509"/>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In-Work</a:t>
            </a:r>
            <a:endParaRPr lang="en-US" sz="1200" dirty="0"/>
          </a:p>
        </p:txBody>
      </p:sp>
      <p:sp>
        <p:nvSpPr>
          <p:cNvPr id="30" name="Rectangle 29"/>
          <p:cNvSpPr/>
          <p:nvPr/>
        </p:nvSpPr>
        <p:spPr>
          <a:xfrm>
            <a:off x="5252045" y="3430124"/>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Assign</a:t>
            </a:r>
            <a:endParaRPr lang="en-US" sz="1200" dirty="0"/>
          </a:p>
        </p:txBody>
      </p:sp>
      <p:sp>
        <p:nvSpPr>
          <p:cNvPr id="31" name="Rectangle 30"/>
          <p:cNvSpPr/>
          <p:nvPr/>
        </p:nvSpPr>
        <p:spPr>
          <a:xfrm>
            <a:off x="5252046" y="2701792"/>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Review verify and quality</a:t>
            </a:r>
            <a:endParaRPr lang="en-US" sz="1200" dirty="0"/>
          </a:p>
        </p:txBody>
      </p:sp>
      <p:cxnSp>
        <p:nvCxnSpPr>
          <p:cNvPr id="33" name="Straight Arrow Connector 32"/>
          <p:cNvCxnSpPr>
            <a:endCxn id="31" idx="0"/>
          </p:cNvCxnSpPr>
          <p:nvPr/>
        </p:nvCxnSpPr>
        <p:spPr>
          <a:xfrm>
            <a:off x="5866210" y="2404908"/>
            <a:ext cx="4"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871782" y="3123346"/>
            <a:ext cx="4"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886261" y="3861921"/>
            <a:ext cx="4"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886257" y="4594851"/>
            <a:ext cx="4"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597332" y="5332006"/>
            <a:ext cx="4"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86257" y="6041621"/>
            <a:ext cx="4"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083979" y="3129038"/>
            <a:ext cx="1168060" cy="51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3" idx="0"/>
          </p:cNvCxnSpPr>
          <p:nvPr/>
        </p:nvCxnSpPr>
        <p:spPr>
          <a:xfrm>
            <a:off x="8258655" y="3873787"/>
            <a:ext cx="3958" cy="1013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5" idx="1"/>
          </p:cNvCxnSpPr>
          <p:nvPr/>
        </p:nvCxnSpPr>
        <p:spPr>
          <a:xfrm>
            <a:off x="6480370" y="3123346"/>
            <a:ext cx="1168076" cy="52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7" idx="1"/>
          </p:cNvCxnSpPr>
          <p:nvPr/>
        </p:nvCxnSpPr>
        <p:spPr>
          <a:xfrm flipV="1">
            <a:off x="6484892" y="2895407"/>
            <a:ext cx="1157970" cy="1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642862" y="2679683"/>
            <a:ext cx="1228335" cy="43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More Info</a:t>
            </a:r>
            <a:endParaRPr lang="en-US" sz="1200" dirty="0"/>
          </a:p>
        </p:txBody>
      </p:sp>
      <p:cxnSp>
        <p:nvCxnSpPr>
          <p:cNvPr id="49" name="Straight Arrow Connector 48"/>
          <p:cNvCxnSpPr/>
          <p:nvPr/>
        </p:nvCxnSpPr>
        <p:spPr>
          <a:xfrm flipV="1">
            <a:off x="8257029" y="2417122"/>
            <a:ext cx="0" cy="25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2" idx="1"/>
            <a:endCxn id="6" idx="3"/>
          </p:cNvCxnSpPr>
          <p:nvPr/>
        </p:nvCxnSpPr>
        <p:spPr>
          <a:xfrm flipH="1">
            <a:off x="6480381" y="2189184"/>
            <a:ext cx="1168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03538" y="5332819"/>
            <a:ext cx="0" cy="269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805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324" y="624110"/>
            <a:ext cx="8911687" cy="1280890"/>
          </a:xfrm>
        </p:spPr>
        <p:txBody>
          <a:bodyPr/>
          <a:lstStyle/>
          <a:p>
            <a:r>
              <a:rPr lang="en-US" dirty="0" smtClean="0">
                <a:ln>
                  <a:solidFill>
                    <a:srgbClr val="FF5050"/>
                  </a:solidFill>
                </a:ln>
                <a:solidFill>
                  <a:srgbClr val="FF5050"/>
                </a:solidFill>
              </a:rPr>
              <a:t>LMS-Library Management System</a:t>
            </a:r>
            <a:endParaRPr lang="en-US" dirty="0">
              <a:ln>
                <a:solidFill>
                  <a:srgbClr val="FF5050"/>
                </a:solidFill>
              </a:ln>
              <a:solidFill>
                <a:srgbClr val="FF5050"/>
              </a:solidFill>
            </a:endParaRP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3838571595"/>
              </p:ext>
            </p:extLst>
          </p:nvPr>
        </p:nvGraphicFramePr>
        <p:xfrm>
          <a:off x="1757548" y="1905000"/>
          <a:ext cx="10331533" cy="4733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4250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rgbClr val="FF5050"/>
                  </a:solidFill>
                </a:ln>
                <a:solidFill>
                  <a:srgbClr val="FF5050"/>
                </a:solidFill>
              </a:rPr>
              <a:t>Test Scenarios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259" y="1156066"/>
            <a:ext cx="6509016" cy="5593445"/>
          </a:xfrm>
          <a:prstGeom prst="rect">
            <a:avLst/>
          </a:prstGeom>
        </p:spPr>
      </p:pic>
    </p:spTree>
    <p:extLst>
      <p:ext uri="{BB962C8B-B14F-4D97-AF65-F5344CB8AC3E}">
        <p14:creationId xmlns:p14="http://schemas.microsoft.com/office/powerpoint/2010/main" val="1797710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2" y="515331"/>
            <a:ext cx="8911687" cy="1280890"/>
          </a:xfrm>
        </p:spPr>
        <p:txBody>
          <a:bodyPr/>
          <a:lstStyle/>
          <a:p>
            <a:r>
              <a:rPr lang="en-US" dirty="0" smtClean="0">
                <a:ln>
                  <a:solidFill>
                    <a:srgbClr val="FF5050"/>
                  </a:solidFill>
                </a:ln>
                <a:solidFill>
                  <a:srgbClr val="FF5050"/>
                </a:solidFill>
              </a:rPr>
              <a:t>Test Cases</a:t>
            </a:r>
            <a:endParaRPr lang="en-US" dirty="0">
              <a:ln>
                <a:solidFill>
                  <a:srgbClr val="FF5050"/>
                </a:solidFill>
              </a:ln>
              <a:solidFill>
                <a:srgbClr val="FF5050"/>
              </a:solidFill>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710923" y="1263019"/>
            <a:ext cx="8675687" cy="5504027"/>
          </a:xfrm>
        </p:spPr>
      </p:pic>
    </p:spTree>
    <p:extLst>
      <p:ext uri="{BB962C8B-B14F-4D97-AF65-F5344CB8AC3E}">
        <p14:creationId xmlns:p14="http://schemas.microsoft.com/office/powerpoint/2010/main" val="2826255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818" y="571610"/>
            <a:ext cx="10058400" cy="912805"/>
          </a:xfrm>
        </p:spPr>
        <p:txBody>
          <a:bodyPr>
            <a:normAutofit/>
            <a:scene3d>
              <a:camera prst="orthographicFront"/>
              <a:lightRig rig="soft" dir="t">
                <a:rot lat="0" lon="0" rev="15600000"/>
              </a:lightRig>
            </a:scene3d>
            <a:sp3d extrusionH="57150" prstMaterial="softEdge">
              <a:bevelT w="25400" h="38100"/>
            </a:sp3d>
          </a:bodyPr>
          <a:lstStyle/>
          <a:p>
            <a:r>
              <a:rPr lang="en-US" sz="4400" b="1" dirty="0" smtClean="0">
                <a:ln>
                  <a:solidFill>
                    <a:srgbClr val="FF5050"/>
                  </a:solidFill>
                </a:ln>
                <a:solidFill>
                  <a:srgbClr val="FF5050"/>
                </a:solidFill>
              </a:rPr>
              <a:t>Contents</a:t>
            </a:r>
            <a:endParaRPr lang="en-US" sz="4400" b="1" dirty="0">
              <a:ln>
                <a:solidFill>
                  <a:srgbClr val="FF5050"/>
                </a:solidFill>
              </a:ln>
              <a:solidFill>
                <a:srgbClr val="FF5050"/>
              </a:solidFill>
            </a:endParaRPr>
          </a:p>
        </p:txBody>
      </p:sp>
      <p:sp>
        <p:nvSpPr>
          <p:cNvPr id="3" name="Content Placeholder 2"/>
          <p:cNvSpPr>
            <a:spLocks noGrp="1"/>
          </p:cNvSpPr>
          <p:nvPr>
            <p:ph idx="1"/>
          </p:nvPr>
        </p:nvSpPr>
        <p:spPr>
          <a:xfrm>
            <a:off x="2474818" y="1689858"/>
            <a:ext cx="8925494" cy="5067201"/>
          </a:xfrm>
        </p:spPr>
        <p:txBody>
          <a:bodyPr>
            <a:normAutofit lnSpcReduction="10000"/>
          </a:bodyPr>
          <a:lstStyle/>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Introduction</a:t>
            </a:r>
          </a:p>
          <a:p>
            <a:pPr>
              <a:buFont typeface="Arial" panose="020B0604020202020204" pitchFamily="34" charset="0"/>
              <a:buChar char="•"/>
            </a:pPr>
            <a:r>
              <a:rPr lang="en-US" dirty="0" smtClean="0">
                <a:ln w="0"/>
                <a:solidFill>
                  <a:schemeClr val="tx1"/>
                </a:solidFill>
                <a:latin typeface="Arial" panose="020B0604020202020204" pitchFamily="34" charset="0"/>
                <a:cs typeface="Arial" panose="020B0604020202020204" pitchFamily="34" charset="0"/>
              </a:rPr>
              <a:t>Software Testing</a:t>
            </a:r>
            <a:endParaRPr lang="en-US" dirty="0" smtClean="0">
              <a:ln w="0"/>
              <a:solidFill>
                <a:schemeClr val="tx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STLC</a:t>
            </a:r>
          </a:p>
          <a:p>
            <a:pPr>
              <a:buFont typeface="Arial" panose="020B0604020202020204" pitchFamily="34" charset="0"/>
              <a:buChar char="•"/>
            </a:pPr>
            <a:r>
              <a:rPr lang="en-US" dirty="0" smtClean="0">
                <a:ln w="0"/>
                <a:solidFill>
                  <a:schemeClr val="tx1"/>
                </a:solidFill>
                <a:latin typeface="Arial" panose="020B0604020202020204" pitchFamily="34" charset="0"/>
                <a:cs typeface="Arial" panose="020B0604020202020204" pitchFamily="34" charset="0"/>
              </a:rPr>
              <a:t>Test Strategy </a:t>
            </a:r>
          </a:p>
          <a:p>
            <a:pPr>
              <a:buFont typeface="Arial" panose="020B0604020202020204" pitchFamily="34" charset="0"/>
              <a:buChar char="•"/>
            </a:pPr>
            <a:r>
              <a:rPr lang="en-US" dirty="0" smtClean="0">
                <a:ln w="0"/>
                <a:solidFill>
                  <a:schemeClr val="tx1"/>
                </a:solidFill>
                <a:latin typeface="Arial" panose="020B0604020202020204" pitchFamily="34" charset="0"/>
                <a:cs typeface="Arial" panose="020B0604020202020204" pitchFamily="34" charset="0"/>
              </a:rPr>
              <a:t>Test </a:t>
            </a:r>
            <a:r>
              <a:rPr lang="en-US" dirty="0">
                <a:ln w="0"/>
                <a:solidFill>
                  <a:schemeClr val="tx1"/>
                </a:solidFill>
                <a:latin typeface="Arial" panose="020B0604020202020204" pitchFamily="34" charset="0"/>
                <a:cs typeface="Arial" panose="020B0604020202020204" pitchFamily="34" charset="0"/>
              </a:rPr>
              <a:t>Case </a:t>
            </a:r>
            <a:r>
              <a:rPr lang="en-US" dirty="0" smtClean="0">
                <a:ln w="0"/>
                <a:solidFill>
                  <a:schemeClr val="tx1"/>
                </a:solidFill>
                <a:latin typeface="Arial" panose="020B0604020202020204" pitchFamily="34" charset="0"/>
                <a:cs typeface="Arial" panose="020B0604020202020204" pitchFamily="34" charset="0"/>
              </a:rPr>
              <a:t>Planning</a:t>
            </a:r>
            <a:r>
              <a:rPr lang="en-US" dirty="0" smtClean="0">
                <a:ln w="0"/>
                <a:solidFill>
                  <a:schemeClr val="tx1"/>
                </a:solidFill>
                <a:effectLst/>
                <a:latin typeface="Arial" panose="020B0604020202020204" pitchFamily="34" charset="0"/>
                <a:cs typeface="Arial" panose="020B0604020202020204" pitchFamily="34" charset="0"/>
              </a:rPr>
              <a:t> </a:t>
            </a:r>
          </a:p>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Test Case Design</a:t>
            </a:r>
          </a:p>
          <a:p>
            <a:pPr lvl="1">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White Box Testing</a:t>
            </a:r>
          </a:p>
          <a:p>
            <a:pPr lvl="1">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 Black Box Testing</a:t>
            </a:r>
          </a:p>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Execution and Error Reporting </a:t>
            </a:r>
          </a:p>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Defect Life Cycle</a:t>
            </a:r>
          </a:p>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Library Management System</a:t>
            </a:r>
          </a:p>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Number of scenarios</a:t>
            </a:r>
          </a:p>
          <a:p>
            <a:pPr>
              <a:buFont typeface="Arial" panose="020B0604020202020204" pitchFamily="34" charset="0"/>
              <a:buChar char="•"/>
            </a:pPr>
            <a:r>
              <a:rPr lang="en-US" dirty="0" smtClean="0">
                <a:ln w="0"/>
                <a:solidFill>
                  <a:schemeClr val="tx1"/>
                </a:solidFill>
                <a:effectLst/>
                <a:latin typeface="Arial" panose="020B0604020202020204" pitchFamily="34" charset="0"/>
                <a:cs typeface="Arial" panose="020B0604020202020204" pitchFamily="34" charset="0"/>
              </a:rPr>
              <a:t>Reports</a:t>
            </a:r>
          </a:p>
          <a:p>
            <a:pPr>
              <a:buFont typeface="Arial" panose="020B0604020202020204" pitchFamily="34" charset="0"/>
              <a:buChar char="•"/>
            </a:pPr>
            <a:endParaRPr lang="en-US" dirty="0" smtClean="0">
              <a:ln w="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2016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FF5050"/>
                  </a:solidFill>
                </a:ln>
                <a:solidFill>
                  <a:srgbClr val="FF5050"/>
                </a:solidFill>
              </a:rPr>
              <a:t>Report</a:t>
            </a:r>
            <a:endParaRPr lang="en-US" dirty="0">
              <a:ln>
                <a:solidFill>
                  <a:srgbClr val="FF5050"/>
                </a:solidFill>
              </a:ln>
              <a:solidFill>
                <a:srgbClr val="FF5050"/>
              </a:solidFill>
            </a:endParaRP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238813173"/>
              </p:ext>
            </p:extLst>
          </p:nvPr>
        </p:nvGraphicFramePr>
        <p:xfrm>
          <a:off x="3176287" y="2433832"/>
          <a:ext cx="7744959" cy="3093208"/>
        </p:xfrm>
        <a:graphic>
          <a:graphicData uri="http://schemas.openxmlformats.org/drawingml/2006/table">
            <a:tbl>
              <a:tblPr firstRow="1" bandRow="1">
                <a:tableStyleId>{69CF1AB2-1976-4502-BF36-3FF5EA218861}</a:tableStyleId>
              </a:tblPr>
              <a:tblGrid>
                <a:gridCol w="937758"/>
                <a:gridCol w="3164115"/>
                <a:gridCol w="1306285"/>
                <a:gridCol w="1219200"/>
                <a:gridCol w="1117601"/>
              </a:tblGrid>
              <a:tr h="1209254">
                <a:tc>
                  <a:txBody>
                    <a:bodyPr/>
                    <a:lstStyle/>
                    <a:p>
                      <a:r>
                        <a:rPr lang="en-US" dirty="0" smtClean="0"/>
                        <a:t>Sr. No.</a:t>
                      </a:r>
                      <a:endParaRPr lang="en-US" dirty="0"/>
                    </a:p>
                  </a:txBody>
                  <a:tcPr anchor="ctr"/>
                </a:tc>
                <a:tc>
                  <a:txBody>
                    <a:bodyPr/>
                    <a:lstStyle/>
                    <a:p>
                      <a:r>
                        <a:rPr lang="en-US" dirty="0" smtClean="0"/>
                        <a:t>Module Name</a:t>
                      </a:r>
                      <a:endParaRPr lang="en-US" dirty="0"/>
                    </a:p>
                  </a:txBody>
                  <a:tcPr anchor="ctr"/>
                </a:tc>
                <a:tc>
                  <a:txBody>
                    <a:bodyPr/>
                    <a:lstStyle/>
                    <a:p>
                      <a:r>
                        <a:rPr lang="en-US" dirty="0" smtClean="0"/>
                        <a:t>No. of Test Scenarios</a:t>
                      </a:r>
                      <a:endParaRPr lang="en-US" dirty="0"/>
                    </a:p>
                  </a:txBody>
                  <a:tcPr anchor="ctr"/>
                </a:tc>
                <a:tc>
                  <a:txBody>
                    <a:bodyPr/>
                    <a:lstStyle/>
                    <a:p>
                      <a:r>
                        <a:rPr lang="en-US" dirty="0" smtClean="0"/>
                        <a:t>No. of Test Cases</a:t>
                      </a:r>
                      <a:endParaRPr lang="en-US" dirty="0"/>
                    </a:p>
                  </a:txBody>
                  <a:tcPr anchor="ctr"/>
                </a:tc>
                <a:tc>
                  <a:txBody>
                    <a:bodyPr/>
                    <a:lstStyle/>
                    <a:p>
                      <a:r>
                        <a:rPr lang="en-US" dirty="0" smtClean="0"/>
                        <a:t>No.</a:t>
                      </a:r>
                      <a:r>
                        <a:rPr lang="en-US" baseline="0" dirty="0" smtClean="0"/>
                        <a:t> of Defects</a:t>
                      </a:r>
                      <a:endParaRPr lang="en-US" dirty="0"/>
                    </a:p>
                  </a:txBody>
                  <a:tcPr anchor="ctr"/>
                </a:tc>
              </a:tr>
              <a:tr h="420914">
                <a:tc>
                  <a:txBody>
                    <a:bodyPr/>
                    <a:lstStyle/>
                    <a:p>
                      <a:r>
                        <a:rPr lang="en-US" dirty="0" smtClean="0"/>
                        <a:t>1</a:t>
                      </a:r>
                      <a:endParaRPr lang="en-US" dirty="0"/>
                    </a:p>
                  </a:txBody>
                  <a:tcPr anchor="ctr"/>
                </a:tc>
                <a:tc>
                  <a:txBody>
                    <a:bodyPr/>
                    <a:lstStyle/>
                    <a:p>
                      <a:r>
                        <a:rPr lang="en-US" dirty="0" smtClean="0"/>
                        <a:t>Make Data</a:t>
                      </a:r>
                      <a:r>
                        <a:rPr lang="en-US" baseline="0" dirty="0" smtClean="0"/>
                        <a:t> Entry</a:t>
                      </a:r>
                      <a:endParaRPr lang="en-US" dirty="0"/>
                    </a:p>
                  </a:txBody>
                  <a:tcPr anchor="ctr"/>
                </a:tc>
                <a:tc>
                  <a:txBody>
                    <a:bodyPr/>
                    <a:lstStyle/>
                    <a:p>
                      <a:r>
                        <a:rPr lang="en-US" dirty="0" smtClean="0"/>
                        <a:t>21</a:t>
                      </a:r>
                      <a:endParaRPr lang="en-US" dirty="0"/>
                    </a:p>
                  </a:txBody>
                  <a:tcPr anchor="ctr"/>
                </a:tc>
                <a:tc>
                  <a:txBody>
                    <a:bodyPr/>
                    <a:lstStyle/>
                    <a:p>
                      <a:r>
                        <a:rPr lang="en-US" dirty="0" smtClean="0"/>
                        <a:t>86</a:t>
                      </a:r>
                      <a:endParaRPr lang="en-US" dirty="0"/>
                    </a:p>
                  </a:txBody>
                  <a:tcPr anchor="ctr"/>
                </a:tc>
                <a:tc>
                  <a:txBody>
                    <a:bodyPr/>
                    <a:lstStyle/>
                    <a:p>
                      <a:r>
                        <a:rPr lang="en-US" dirty="0" smtClean="0"/>
                        <a:t>8</a:t>
                      </a:r>
                      <a:endParaRPr lang="en-US" dirty="0"/>
                    </a:p>
                  </a:txBody>
                  <a:tcPr anchor="ctr"/>
                </a:tc>
              </a:tr>
              <a:tr h="364618">
                <a:tc>
                  <a:txBody>
                    <a:bodyPr/>
                    <a:lstStyle/>
                    <a:p>
                      <a:r>
                        <a:rPr lang="en-US" dirty="0" smtClean="0"/>
                        <a:t>2</a:t>
                      </a:r>
                      <a:endParaRPr lang="en-US" dirty="0"/>
                    </a:p>
                  </a:txBody>
                  <a:tcPr anchor="ctr"/>
                </a:tc>
                <a:tc>
                  <a:txBody>
                    <a:bodyPr/>
                    <a:lstStyle/>
                    <a:p>
                      <a:r>
                        <a:rPr lang="en-US" dirty="0" smtClean="0"/>
                        <a:t>Issue/Deposit</a:t>
                      </a:r>
                      <a:endParaRPr lang="en-US" dirty="0"/>
                    </a:p>
                  </a:txBody>
                  <a:tcPr anchor="ctr"/>
                </a:tc>
                <a:tc>
                  <a:txBody>
                    <a:bodyPr/>
                    <a:lstStyle/>
                    <a:p>
                      <a:r>
                        <a:rPr lang="en-US" dirty="0" smtClean="0"/>
                        <a:t>6</a:t>
                      </a:r>
                      <a:endParaRPr lang="en-US" dirty="0"/>
                    </a:p>
                  </a:txBody>
                  <a:tcPr anchor="ctr"/>
                </a:tc>
                <a:tc>
                  <a:txBody>
                    <a:bodyPr/>
                    <a:lstStyle/>
                    <a:p>
                      <a:r>
                        <a:rPr lang="en-US" dirty="0" smtClean="0"/>
                        <a:t>25</a:t>
                      </a:r>
                      <a:endParaRPr lang="en-US" dirty="0"/>
                    </a:p>
                  </a:txBody>
                  <a:tcPr anchor="ctr"/>
                </a:tc>
                <a:tc>
                  <a:txBody>
                    <a:bodyPr/>
                    <a:lstStyle/>
                    <a:p>
                      <a:r>
                        <a:rPr lang="en-US" dirty="0" smtClean="0"/>
                        <a:t>4</a:t>
                      </a:r>
                      <a:endParaRPr lang="en-US" dirty="0"/>
                    </a:p>
                  </a:txBody>
                  <a:tcPr anchor="ctr"/>
                </a:tc>
              </a:tr>
              <a:tr h="364618">
                <a:tc>
                  <a:txBody>
                    <a:bodyPr/>
                    <a:lstStyle/>
                    <a:p>
                      <a:r>
                        <a:rPr lang="en-US" dirty="0" smtClean="0"/>
                        <a:t>3</a:t>
                      </a:r>
                      <a:endParaRPr lang="en-US" dirty="0"/>
                    </a:p>
                  </a:txBody>
                  <a:tcPr anchor="ctr"/>
                </a:tc>
                <a:tc>
                  <a:txBody>
                    <a:bodyPr/>
                    <a:lstStyle/>
                    <a:p>
                      <a:r>
                        <a:rPr lang="en-US" dirty="0" smtClean="0"/>
                        <a:t>View Report</a:t>
                      </a:r>
                      <a:endParaRPr lang="en-US" dirty="0"/>
                    </a:p>
                  </a:txBody>
                  <a:tcPr anchor="ctr"/>
                </a:tc>
                <a:tc>
                  <a:txBody>
                    <a:bodyPr/>
                    <a:lstStyle/>
                    <a:p>
                      <a:r>
                        <a:rPr lang="en-US" dirty="0" smtClean="0"/>
                        <a:t>4</a:t>
                      </a:r>
                      <a:endParaRPr lang="en-US" dirty="0"/>
                    </a:p>
                  </a:txBody>
                  <a:tcPr anchor="ctr"/>
                </a:tc>
                <a:tc>
                  <a:txBody>
                    <a:bodyPr/>
                    <a:lstStyle/>
                    <a:p>
                      <a:r>
                        <a:rPr lang="en-US" dirty="0" smtClean="0"/>
                        <a:t>6</a:t>
                      </a:r>
                      <a:endParaRPr lang="en-US" dirty="0"/>
                    </a:p>
                  </a:txBody>
                  <a:tcPr anchor="ctr"/>
                </a:tc>
                <a:tc>
                  <a:txBody>
                    <a:bodyPr/>
                    <a:lstStyle/>
                    <a:p>
                      <a:r>
                        <a:rPr lang="en-US" dirty="0" smtClean="0"/>
                        <a:t>0</a:t>
                      </a:r>
                      <a:endParaRPr lang="en-US" dirty="0"/>
                    </a:p>
                  </a:txBody>
                  <a:tcPr anchor="ctr"/>
                </a:tc>
              </a:tr>
              <a:tr h="364618">
                <a:tc>
                  <a:txBody>
                    <a:bodyPr/>
                    <a:lstStyle/>
                    <a:p>
                      <a:r>
                        <a:rPr lang="en-US" dirty="0" smtClean="0"/>
                        <a:t>4</a:t>
                      </a:r>
                      <a:endParaRPr lang="en-US" dirty="0"/>
                    </a:p>
                  </a:txBody>
                  <a:tcPr anchor="ctr"/>
                </a:tc>
                <a:tc>
                  <a:txBody>
                    <a:bodyPr/>
                    <a:lstStyle/>
                    <a:p>
                      <a:r>
                        <a:rPr lang="en-US" dirty="0" smtClean="0"/>
                        <a:t>Setting</a:t>
                      </a:r>
                      <a:endParaRPr lang="en-US" dirty="0"/>
                    </a:p>
                  </a:txBody>
                  <a:tcPr anchor="ctr"/>
                </a:tc>
                <a:tc>
                  <a:txBody>
                    <a:bodyPr/>
                    <a:lstStyle/>
                    <a:p>
                      <a:r>
                        <a:rPr lang="en-US" dirty="0" smtClean="0"/>
                        <a:t>7</a:t>
                      </a:r>
                      <a:endParaRPr lang="en-US" dirty="0"/>
                    </a:p>
                  </a:txBody>
                  <a:tcPr anchor="ctr"/>
                </a:tc>
                <a:tc>
                  <a:txBody>
                    <a:bodyPr/>
                    <a:lstStyle/>
                    <a:p>
                      <a:r>
                        <a:rPr lang="en-US" dirty="0" smtClean="0"/>
                        <a:t>25</a:t>
                      </a:r>
                      <a:endParaRPr lang="en-US" dirty="0"/>
                    </a:p>
                  </a:txBody>
                  <a:tcPr anchor="ctr"/>
                </a:tc>
                <a:tc>
                  <a:txBody>
                    <a:bodyPr/>
                    <a:lstStyle/>
                    <a:p>
                      <a:r>
                        <a:rPr lang="en-US" dirty="0" smtClean="0"/>
                        <a:t>6</a:t>
                      </a:r>
                      <a:endParaRPr lang="en-US" dirty="0"/>
                    </a:p>
                  </a:txBody>
                  <a:tcPr anchor="ctr"/>
                </a:tc>
              </a:tr>
              <a:tr h="364618">
                <a:tc>
                  <a:txBody>
                    <a:bodyPr/>
                    <a:lstStyle/>
                    <a:p>
                      <a:r>
                        <a:rPr lang="en-US" dirty="0" smtClean="0"/>
                        <a:t>5</a:t>
                      </a:r>
                      <a:endParaRPr lang="en-US" dirty="0"/>
                    </a:p>
                  </a:txBody>
                  <a:tcPr anchor="ctr"/>
                </a:tc>
                <a:tc>
                  <a:txBody>
                    <a:bodyPr/>
                    <a:lstStyle/>
                    <a:p>
                      <a:r>
                        <a:rPr lang="en-US" dirty="0" smtClean="0"/>
                        <a:t>Search</a:t>
                      </a:r>
                      <a:endParaRPr lang="en-US" dirty="0"/>
                    </a:p>
                  </a:txBody>
                  <a:tcPr anchor="ctr"/>
                </a:tc>
                <a:tc>
                  <a:txBody>
                    <a:bodyPr/>
                    <a:lstStyle/>
                    <a:p>
                      <a:r>
                        <a:rPr lang="en-US" dirty="0" smtClean="0"/>
                        <a:t>2</a:t>
                      </a:r>
                      <a:endParaRPr lang="en-US" dirty="0"/>
                    </a:p>
                  </a:txBody>
                  <a:tcPr anchor="ctr"/>
                </a:tc>
                <a:tc>
                  <a:txBody>
                    <a:bodyPr/>
                    <a:lstStyle/>
                    <a:p>
                      <a:r>
                        <a:rPr lang="en-US" dirty="0" smtClean="0"/>
                        <a:t>9</a:t>
                      </a:r>
                      <a:endParaRPr lang="en-US" dirty="0"/>
                    </a:p>
                  </a:txBody>
                  <a:tcPr anchor="ctr"/>
                </a:tc>
                <a:tc>
                  <a:txBody>
                    <a:bodyPr/>
                    <a:lstStyle/>
                    <a:p>
                      <a:r>
                        <a:rPr lang="en-US" dirty="0" smtClean="0"/>
                        <a:t>1</a:t>
                      </a:r>
                      <a:endParaRPr lang="en-US" dirty="0"/>
                    </a:p>
                  </a:txBody>
                  <a:tcPr anchor="ctr"/>
                </a:tc>
              </a:tr>
            </a:tbl>
          </a:graphicData>
        </a:graphic>
      </p:graphicFrame>
    </p:spTree>
    <p:extLst>
      <p:ext uri="{BB962C8B-B14F-4D97-AF65-F5344CB8AC3E}">
        <p14:creationId xmlns:p14="http://schemas.microsoft.com/office/powerpoint/2010/main" val="2487634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chemeClr val="bg2">
                <a:tint val="90000"/>
                <a:satMod val="92000"/>
                <a:lumMod val="120000"/>
              </a:schemeClr>
            </a:gs>
            <a:gs pos="100000">
              <a:schemeClr val="bg2">
                <a:shade val="98000"/>
                <a:satMod val="120000"/>
                <a:lumMod val="98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n>
                  <a:solidFill>
                    <a:srgbClr val="FF5050"/>
                  </a:solidFill>
                </a:ln>
                <a:solidFill>
                  <a:srgbClr val="FF5050"/>
                </a:solidFill>
              </a:rPr>
              <a:t>Test </a:t>
            </a:r>
            <a:r>
              <a:rPr lang="en-US" sz="3200" dirty="0" smtClean="0">
                <a:ln>
                  <a:solidFill>
                    <a:srgbClr val="FF5050"/>
                  </a:solidFill>
                </a:ln>
                <a:solidFill>
                  <a:srgbClr val="FF5050"/>
                </a:solidFill>
              </a:rPr>
              <a:t>Scenarios, Test Cases and Execution</a:t>
            </a:r>
            <a:endParaRPr lang="en-US" sz="3200" dirty="0">
              <a:ln>
                <a:solidFill>
                  <a:srgbClr val="FF5050"/>
                </a:solidFill>
              </a:ln>
              <a:solidFill>
                <a:srgbClr val="FF5050"/>
              </a:solidFill>
            </a:endParaRPr>
          </a:p>
        </p:txBody>
      </p:sp>
      <p:graphicFrame>
        <p:nvGraphicFramePr>
          <p:cNvPr id="47" name="Content Placeholder 46"/>
          <p:cNvGraphicFramePr>
            <a:graphicFrameLocks noGrp="1"/>
          </p:cNvGraphicFramePr>
          <p:nvPr>
            <p:ph sz="half" idx="2"/>
            <p:extLst>
              <p:ext uri="{D42A27DB-BD31-4B8C-83A1-F6EECF244321}">
                <p14:modId xmlns:p14="http://schemas.microsoft.com/office/powerpoint/2010/main" val="2792403829"/>
              </p:ext>
            </p:extLst>
          </p:nvPr>
        </p:nvGraphicFramePr>
        <p:xfrm>
          <a:off x="3446554" y="1545442"/>
          <a:ext cx="7204426" cy="53125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3095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FF5050"/>
                  </a:solidFill>
                </a:ln>
                <a:solidFill>
                  <a:srgbClr val="FF5050"/>
                </a:solidFill>
              </a:rPr>
              <a:t>DDR- Defect Distribution Report</a:t>
            </a:r>
            <a:endParaRPr lang="en-US" dirty="0">
              <a:ln>
                <a:solidFill>
                  <a:srgbClr val="FF5050"/>
                </a:solidFill>
              </a:ln>
              <a:solidFill>
                <a:srgbClr val="FF5050"/>
              </a:solidFill>
            </a:endParaRPr>
          </a:p>
        </p:txBody>
      </p:sp>
      <p:graphicFrame>
        <p:nvGraphicFramePr>
          <p:cNvPr id="8" name="Content Placeholder 46"/>
          <p:cNvGraphicFramePr>
            <a:graphicFrameLocks noGrp="1"/>
          </p:cNvGraphicFramePr>
          <p:nvPr>
            <p:ph sz="half" idx="1"/>
            <p:extLst>
              <p:ext uri="{D42A27DB-BD31-4B8C-83A1-F6EECF244321}">
                <p14:modId xmlns:p14="http://schemas.microsoft.com/office/powerpoint/2010/main" val="1414020334"/>
              </p:ext>
            </p:extLst>
          </p:nvPr>
        </p:nvGraphicFramePr>
        <p:xfrm>
          <a:off x="3485623" y="1487837"/>
          <a:ext cx="7673157" cy="5166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3213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794592"/>
            <a:ext cx="8911687" cy="801733"/>
          </a:xfrm>
        </p:spPr>
        <p:txBody>
          <a:bodyPr/>
          <a:lstStyle/>
          <a:p>
            <a:r>
              <a:rPr lang="en-US" dirty="0" smtClean="0">
                <a:ln>
                  <a:solidFill>
                    <a:srgbClr val="FF5050"/>
                  </a:solidFill>
                </a:ln>
                <a:solidFill>
                  <a:srgbClr val="FF5050"/>
                </a:solidFill>
              </a:rPr>
              <a:t>Testing Status</a:t>
            </a:r>
            <a:endParaRPr lang="en-US" dirty="0">
              <a:ln>
                <a:solidFill>
                  <a:srgbClr val="FF5050"/>
                </a:solidFill>
              </a:ln>
              <a:solidFill>
                <a:srgbClr val="FF5050"/>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60753340"/>
              </p:ext>
            </p:extLst>
          </p:nvPr>
        </p:nvGraphicFramePr>
        <p:xfrm>
          <a:off x="3181575" y="2075482"/>
          <a:ext cx="8163185" cy="3869287"/>
        </p:xfrm>
        <a:graphic>
          <a:graphicData uri="http://schemas.openxmlformats.org/drawingml/2006/table">
            <a:tbl>
              <a:tblPr firstRow="1" bandRow="1">
                <a:tableStyleId>{00A15C55-8517-42AA-B614-E9B94910E393}</a:tableStyleId>
              </a:tblPr>
              <a:tblGrid>
                <a:gridCol w="1893428"/>
                <a:gridCol w="959381"/>
                <a:gridCol w="1432315"/>
                <a:gridCol w="1405290"/>
                <a:gridCol w="1283679"/>
                <a:gridCol w="1189092"/>
              </a:tblGrid>
              <a:tr h="964879">
                <a:tc>
                  <a:txBody>
                    <a:bodyPr/>
                    <a:lstStyle/>
                    <a:p>
                      <a:r>
                        <a:rPr lang="en-US" sz="1600" dirty="0" smtClean="0"/>
                        <a:t>Module Name</a:t>
                      </a:r>
                      <a:endParaRPr lang="en-US" sz="1600" dirty="0"/>
                    </a:p>
                  </a:txBody>
                  <a:tcPr/>
                </a:tc>
                <a:tc>
                  <a:txBody>
                    <a:bodyPr/>
                    <a:lstStyle/>
                    <a:p>
                      <a:r>
                        <a:rPr lang="en-US" sz="1600" dirty="0" smtClean="0"/>
                        <a:t>Total</a:t>
                      </a:r>
                      <a:r>
                        <a:rPr lang="en-US" sz="1600" baseline="0" dirty="0" smtClean="0"/>
                        <a:t> Tests</a:t>
                      </a:r>
                      <a:endParaRPr lang="en-US" sz="1600" dirty="0"/>
                    </a:p>
                  </a:txBody>
                  <a:tcPr/>
                </a:tc>
                <a:tc>
                  <a:txBody>
                    <a:bodyPr/>
                    <a:lstStyle/>
                    <a:p>
                      <a:r>
                        <a:rPr lang="en-US" sz="1600" dirty="0" smtClean="0"/>
                        <a:t>Complete</a:t>
                      </a:r>
                      <a:endParaRPr lang="en-US" sz="1600" dirty="0"/>
                    </a:p>
                  </a:txBody>
                  <a:tcPr/>
                </a:tc>
                <a:tc>
                  <a:txBody>
                    <a:bodyPr/>
                    <a:lstStyle/>
                    <a:p>
                      <a:r>
                        <a:rPr lang="en-US" sz="1600" dirty="0" smtClean="0"/>
                        <a:t>Complete</a:t>
                      </a:r>
                    </a:p>
                    <a:p>
                      <a:r>
                        <a:rPr lang="en-US" sz="1600" dirty="0" smtClean="0"/>
                        <a:t>%</a:t>
                      </a:r>
                      <a:endParaRPr lang="en-US" sz="1600" dirty="0"/>
                    </a:p>
                  </a:txBody>
                  <a:tcPr/>
                </a:tc>
                <a:tc>
                  <a:txBody>
                    <a:bodyPr/>
                    <a:lstStyle/>
                    <a:p>
                      <a:r>
                        <a:rPr lang="en-US" sz="1600" dirty="0" smtClean="0"/>
                        <a:t>Success</a:t>
                      </a:r>
                      <a:endParaRPr lang="en-US" sz="1600" dirty="0"/>
                    </a:p>
                  </a:txBody>
                  <a:tcPr/>
                </a:tc>
                <a:tc>
                  <a:txBody>
                    <a:bodyPr/>
                    <a:lstStyle/>
                    <a:p>
                      <a:r>
                        <a:rPr lang="en-US" sz="1600" dirty="0" smtClean="0"/>
                        <a:t>Success %</a:t>
                      </a:r>
                      <a:endParaRPr lang="en-US" sz="1600" dirty="0"/>
                    </a:p>
                  </a:txBody>
                  <a:tcPr/>
                </a:tc>
              </a:tr>
              <a:tr h="666644">
                <a:tc>
                  <a:txBody>
                    <a:bodyPr/>
                    <a:lstStyle/>
                    <a:p>
                      <a:r>
                        <a:rPr lang="en-US" sz="1600" dirty="0" smtClean="0"/>
                        <a:t>Make Data Entry</a:t>
                      </a:r>
                      <a:endParaRPr lang="en-US" sz="1600" dirty="0"/>
                    </a:p>
                  </a:txBody>
                  <a:tcPr/>
                </a:tc>
                <a:tc>
                  <a:txBody>
                    <a:bodyPr/>
                    <a:lstStyle/>
                    <a:p>
                      <a:r>
                        <a:rPr lang="en-US" sz="1600" dirty="0" smtClean="0"/>
                        <a:t>86</a:t>
                      </a:r>
                      <a:endParaRPr lang="en-US" sz="1600" dirty="0"/>
                    </a:p>
                  </a:txBody>
                  <a:tcPr anchor="ctr"/>
                </a:tc>
                <a:tc>
                  <a:txBody>
                    <a:bodyPr/>
                    <a:lstStyle/>
                    <a:p>
                      <a:r>
                        <a:rPr lang="en-US" sz="1600" dirty="0" smtClean="0"/>
                        <a:t>86</a:t>
                      </a:r>
                      <a:endParaRPr lang="en-US" sz="1600" dirty="0"/>
                    </a:p>
                  </a:txBody>
                  <a:tcPr/>
                </a:tc>
                <a:tc>
                  <a:txBody>
                    <a:bodyPr/>
                    <a:lstStyle/>
                    <a:p>
                      <a:r>
                        <a:rPr lang="en-US" sz="1600" dirty="0" smtClean="0"/>
                        <a:t>100</a:t>
                      </a:r>
                      <a:endParaRPr lang="en-US" sz="1600" dirty="0"/>
                    </a:p>
                  </a:txBody>
                  <a:tcPr/>
                </a:tc>
                <a:tc>
                  <a:txBody>
                    <a:bodyPr/>
                    <a:lstStyle/>
                    <a:p>
                      <a:r>
                        <a:rPr lang="en-US" sz="1600" dirty="0" smtClean="0"/>
                        <a:t>78</a:t>
                      </a:r>
                      <a:endParaRPr lang="en-US" sz="1600" dirty="0"/>
                    </a:p>
                  </a:txBody>
                  <a:tcPr/>
                </a:tc>
                <a:tc>
                  <a:txBody>
                    <a:bodyPr/>
                    <a:lstStyle/>
                    <a:p>
                      <a:r>
                        <a:rPr lang="en-US" sz="1600" dirty="0" smtClean="0"/>
                        <a:t>91</a:t>
                      </a:r>
                      <a:endParaRPr lang="en-US" sz="1600" dirty="0"/>
                    </a:p>
                  </a:txBody>
                  <a:tcPr/>
                </a:tc>
              </a:tr>
              <a:tr h="559441">
                <a:tc>
                  <a:txBody>
                    <a:bodyPr/>
                    <a:lstStyle/>
                    <a:p>
                      <a:r>
                        <a:rPr lang="en-US" sz="1600" dirty="0" smtClean="0"/>
                        <a:t>Issue/Deposit</a:t>
                      </a:r>
                      <a:endParaRPr lang="en-US" sz="1600" dirty="0"/>
                    </a:p>
                  </a:txBody>
                  <a:tcPr anchor="ctr"/>
                </a:tc>
                <a:tc>
                  <a:txBody>
                    <a:bodyPr/>
                    <a:lstStyle/>
                    <a:p>
                      <a:r>
                        <a:rPr lang="en-US" sz="1600" dirty="0" smtClean="0"/>
                        <a:t>25</a:t>
                      </a:r>
                      <a:endParaRPr lang="en-US" sz="1600" dirty="0"/>
                    </a:p>
                  </a:txBody>
                  <a:tcPr anchor="ctr"/>
                </a:tc>
                <a:tc>
                  <a:txBody>
                    <a:bodyPr/>
                    <a:lstStyle/>
                    <a:p>
                      <a:r>
                        <a:rPr lang="en-US" sz="1600" dirty="0" smtClean="0"/>
                        <a:t>25</a:t>
                      </a:r>
                      <a:endParaRPr lang="en-US" sz="1600" dirty="0"/>
                    </a:p>
                  </a:txBody>
                  <a:tcPr/>
                </a:tc>
                <a:tc>
                  <a:txBody>
                    <a:bodyPr/>
                    <a:lstStyle/>
                    <a:p>
                      <a:r>
                        <a:rPr lang="en-US" sz="1600" dirty="0" smtClean="0"/>
                        <a:t>100</a:t>
                      </a:r>
                      <a:endParaRPr lang="en-US" sz="1600" dirty="0"/>
                    </a:p>
                  </a:txBody>
                  <a:tcPr/>
                </a:tc>
                <a:tc>
                  <a:txBody>
                    <a:bodyPr/>
                    <a:lstStyle/>
                    <a:p>
                      <a:r>
                        <a:rPr lang="en-US" sz="1600" dirty="0" smtClean="0"/>
                        <a:t>21</a:t>
                      </a:r>
                      <a:endParaRPr lang="en-US" sz="1600" dirty="0"/>
                    </a:p>
                  </a:txBody>
                  <a:tcPr/>
                </a:tc>
                <a:tc>
                  <a:txBody>
                    <a:bodyPr/>
                    <a:lstStyle/>
                    <a:p>
                      <a:r>
                        <a:rPr lang="en-US" sz="1600" dirty="0" smtClean="0"/>
                        <a:t>84</a:t>
                      </a:r>
                      <a:endParaRPr lang="en-US" sz="1600" dirty="0"/>
                    </a:p>
                  </a:txBody>
                  <a:tcPr/>
                </a:tc>
              </a:tr>
              <a:tr h="559441">
                <a:tc>
                  <a:txBody>
                    <a:bodyPr/>
                    <a:lstStyle/>
                    <a:p>
                      <a:r>
                        <a:rPr lang="en-US" sz="1600" dirty="0" smtClean="0"/>
                        <a:t>View Report</a:t>
                      </a:r>
                      <a:endParaRPr lang="en-US" sz="1600" dirty="0"/>
                    </a:p>
                  </a:txBody>
                  <a:tcPr anchor="ctr"/>
                </a:tc>
                <a:tc>
                  <a:txBody>
                    <a:bodyPr/>
                    <a:lstStyle/>
                    <a:p>
                      <a:r>
                        <a:rPr lang="en-US" sz="1600" dirty="0" smtClean="0"/>
                        <a:t>6</a:t>
                      </a:r>
                      <a:endParaRPr lang="en-US" sz="1600" dirty="0"/>
                    </a:p>
                  </a:txBody>
                  <a:tcPr anchor="ctr"/>
                </a:tc>
                <a:tc>
                  <a:txBody>
                    <a:bodyPr/>
                    <a:lstStyle/>
                    <a:p>
                      <a:r>
                        <a:rPr lang="en-US" sz="1600" dirty="0" smtClean="0"/>
                        <a:t>6</a:t>
                      </a:r>
                      <a:endParaRPr lang="en-US" sz="1600" dirty="0"/>
                    </a:p>
                  </a:txBody>
                  <a:tcPr/>
                </a:tc>
                <a:tc>
                  <a:txBody>
                    <a:bodyPr/>
                    <a:lstStyle/>
                    <a:p>
                      <a:r>
                        <a:rPr lang="en-US" sz="1600" dirty="0" smtClean="0"/>
                        <a:t>100</a:t>
                      </a:r>
                      <a:endParaRPr lang="en-US" sz="1600" dirty="0"/>
                    </a:p>
                  </a:txBody>
                  <a:tcPr/>
                </a:tc>
                <a:tc>
                  <a:txBody>
                    <a:bodyPr/>
                    <a:lstStyle/>
                    <a:p>
                      <a:r>
                        <a:rPr lang="en-US" sz="1600" dirty="0" smtClean="0"/>
                        <a:t>6</a:t>
                      </a:r>
                      <a:endParaRPr lang="en-US" sz="1600" dirty="0"/>
                    </a:p>
                  </a:txBody>
                  <a:tcPr/>
                </a:tc>
                <a:tc>
                  <a:txBody>
                    <a:bodyPr/>
                    <a:lstStyle/>
                    <a:p>
                      <a:r>
                        <a:rPr lang="en-US" sz="1600" dirty="0" smtClean="0"/>
                        <a:t>100</a:t>
                      </a:r>
                      <a:endParaRPr lang="en-US" sz="1600" dirty="0"/>
                    </a:p>
                  </a:txBody>
                  <a:tcPr/>
                </a:tc>
              </a:tr>
              <a:tr h="559441">
                <a:tc>
                  <a:txBody>
                    <a:bodyPr/>
                    <a:lstStyle/>
                    <a:p>
                      <a:r>
                        <a:rPr lang="en-US" sz="1600" dirty="0" smtClean="0"/>
                        <a:t>Setting</a:t>
                      </a:r>
                      <a:endParaRPr lang="en-US" sz="1600" dirty="0"/>
                    </a:p>
                  </a:txBody>
                  <a:tcPr anchor="ctr"/>
                </a:tc>
                <a:tc>
                  <a:txBody>
                    <a:bodyPr/>
                    <a:lstStyle/>
                    <a:p>
                      <a:r>
                        <a:rPr lang="en-US" sz="1600" dirty="0" smtClean="0"/>
                        <a:t>25</a:t>
                      </a:r>
                      <a:endParaRPr lang="en-US" sz="1600" dirty="0"/>
                    </a:p>
                  </a:txBody>
                  <a:tcPr anchor="ctr"/>
                </a:tc>
                <a:tc>
                  <a:txBody>
                    <a:bodyPr/>
                    <a:lstStyle/>
                    <a:p>
                      <a:r>
                        <a:rPr lang="en-US" sz="1600" dirty="0" smtClean="0"/>
                        <a:t>25</a:t>
                      </a:r>
                      <a:endParaRPr lang="en-US" sz="1600" dirty="0"/>
                    </a:p>
                  </a:txBody>
                  <a:tcPr/>
                </a:tc>
                <a:tc>
                  <a:txBody>
                    <a:bodyPr/>
                    <a:lstStyle/>
                    <a:p>
                      <a:r>
                        <a:rPr lang="en-US" sz="1600" dirty="0" smtClean="0"/>
                        <a:t>100</a:t>
                      </a:r>
                      <a:endParaRPr lang="en-US" sz="1600" dirty="0"/>
                    </a:p>
                  </a:txBody>
                  <a:tcPr/>
                </a:tc>
                <a:tc>
                  <a:txBody>
                    <a:bodyPr/>
                    <a:lstStyle/>
                    <a:p>
                      <a:r>
                        <a:rPr lang="en-US" sz="1600" dirty="0" smtClean="0"/>
                        <a:t>19</a:t>
                      </a:r>
                      <a:endParaRPr lang="en-US" sz="1600" dirty="0"/>
                    </a:p>
                  </a:txBody>
                  <a:tcPr/>
                </a:tc>
                <a:tc>
                  <a:txBody>
                    <a:bodyPr/>
                    <a:lstStyle/>
                    <a:p>
                      <a:r>
                        <a:rPr lang="en-US" sz="1600" dirty="0" smtClean="0"/>
                        <a:t>68</a:t>
                      </a:r>
                      <a:endParaRPr lang="en-US" sz="1600" dirty="0"/>
                    </a:p>
                  </a:txBody>
                  <a:tcPr/>
                </a:tc>
              </a:tr>
              <a:tr h="559441">
                <a:tc>
                  <a:txBody>
                    <a:bodyPr/>
                    <a:lstStyle/>
                    <a:p>
                      <a:r>
                        <a:rPr lang="en-US" sz="1600" dirty="0" smtClean="0"/>
                        <a:t>Search</a:t>
                      </a:r>
                      <a:endParaRPr lang="en-US" sz="1600" dirty="0"/>
                    </a:p>
                  </a:txBody>
                  <a:tcPr anchor="ctr"/>
                </a:tc>
                <a:tc>
                  <a:txBody>
                    <a:bodyPr/>
                    <a:lstStyle/>
                    <a:p>
                      <a:r>
                        <a:rPr lang="en-US" sz="1600" dirty="0" smtClean="0"/>
                        <a:t>9</a:t>
                      </a:r>
                      <a:endParaRPr lang="en-US" sz="1600" dirty="0"/>
                    </a:p>
                  </a:txBody>
                  <a:tcPr anchor="ctr"/>
                </a:tc>
                <a:tc>
                  <a:txBody>
                    <a:bodyPr/>
                    <a:lstStyle/>
                    <a:p>
                      <a:r>
                        <a:rPr lang="en-US" sz="1600" dirty="0" smtClean="0"/>
                        <a:t>9</a:t>
                      </a:r>
                      <a:endParaRPr lang="en-US" sz="1600" dirty="0"/>
                    </a:p>
                  </a:txBody>
                  <a:tcPr/>
                </a:tc>
                <a:tc>
                  <a:txBody>
                    <a:bodyPr/>
                    <a:lstStyle/>
                    <a:p>
                      <a:r>
                        <a:rPr lang="en-US" sz="1600" dirty="0" smtClean="0"/>
                        <a:t>100</a:t>
                      </a:r>
                      <a:endParaRPr lang="en-US" sz="1600" dirty="0"/>
                    </a:p>
                  </a:txBody>
                  <a:tcPr/>
                </a:tc>
                <a:tc>
                  <a:txBody>
                    <a:bodyPr/>
                    <a:lstStyle/>
                    <a:p>
                      <a:r>
                        <a:rPr lang="en-US" sz="1600" dirty="0" smtClean="0"/>
                        <a:t>8</a:t>
                      </a:r>
                      <a:endParaRPr lang="en-US" sz="1600" dirty="0"/>
                    </a:p>
                  </a:txBody>
                  <a:tcPr/>
                </a:tc>
                <a:tc>
                  <a:txBody>
                    <a:bodyPr/>
                    <a:lstStyle/>
                    <a:p>
                      <a:r>
                        <a:rPr lang="en-US" sz="1600" dirty="0" smtClean="0"/>
                        <a:t>88</a:t>
                      </a:r>
                      <a:endParaRPr lang="en-US" sz="1600" dirty="0"/>
                    </a:p>
                  </a:txBody>
                  <a:tcPr/>
                </a:tc>
              </a:tr>
            </a:tbl>
          </a:graphicData>
        </a:graphic>
      </p:graphicFrame>
    </p:spTree>
    <p:extLst>
      <p:ext uri="{BB962C8B-B14F-4D97-AF65-F5344CB8AC3E}">
        <p14:creationId xmlns:p14="http://schemas.microsoft.com/office/powerpoint/2010/main" val="744911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21443" y="684305"/>
            <a:ext cx="5918204" cy="6035067"/>
          </a:xfrm>
        </p:spPr>
      </p:pic>
      <p:sp>
        <p:nvSpPr>
          <p:cNvPr id="5" name="Title 1"/>
          <p:cNvSpPr txBox="1">
            <a:spLocks/>
          </p:cNvSpPr>
          <p:nvPr/>
        </p:nvSpPr>
        <p:spPr>
          <a:xfrm>
            <a:off x="2187184" y="68430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n>
                  <a:solidFill>
                    <a:srgbClr val="FF5050"/>
                  </a:solidFill>
                </a:ln>
                <a:solidFill>
                  <a:srgbClr val="FF5050"/>
                </a:solidFill>
              </a:rPr>
              <a:t>RTM</a:t>
            </a:r>
            <a:endParaRPr lang="en-US" dirty="0">
              <a:ln>
                <a:solidFill>
                  <a:srgbClr val="FF5050"/>
                </a:solidFill>
              </a:ln>
              <a:solidFill>
                <a:srgbClr val="FF5050"/>
              </a:solidFill>
            </a:endParaRPr>
          </a:p>
        </p:txBody>
      </p:sp>
    </p:spTree>
    <p:extLst>
      <p:ext uri="{BB962C8B-B14F-4D97-AF65-F5344CB8AC3E}">
        <p14:creationId xmlns:p14="http://schemas.microsoft.com/office/powerpoint/2010/main" val="2051677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95362"/>
            <a:ext cx="8911687" cy="1280890"/>
          </a:xfrm>
        </p:spPr>
        <p:txBody>
          <a:bodyPr>
            <a:scene3d>
              <a:camera prst="orthographicFront"/>
              <a:lightRig rig="soft" dir="t">
                <a:rot lat="0" lon="0" rev="15600000"/>
              </a:lightRig>
            </a:scene3d>
            <a:sp3d extrusionH="57150" prstMaterial="softEdge">
              <a:bevelT w="25400" h="38100"/>
            </a:sp3d>
          </a:bodyPr>
          <a:lstStyle/>
          <a:p>
            <a:r>
              <a:rPr lang="en-US" b="1" dirty="0" smtClean="0">
                <a:ln/>
                <a:solidFill>
                  <a:schemeClr val="accent4"/>
                </a:solidFill>
              </a:rPr>
              <a:t>Introduction</a:t>
            </a:r>
            <a:endParaRPr lang="en-US" b="1" dirty="0">
              <a:ln/>
              <a:solidFill>
                <a:schemeClr val="accent4"/>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5011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214" y="746716"/>
            <a:ext cx="10058400" cy="1450757"/>
          </a:xfrm>
        </p:spPr>
        <p:txBody>
          <a:bodyPr>
            <a:scene3d>
              <a:camera prst="orthographicFront"/>
              <a:lightRig rig="soft" dir="t">
                <a:rot lat="0" lon="0" rev="15600000"/>
              </a:lightRig>
            </a:scene3d>
            <a:sp3d extrusionH="57150" prstMaterial="softEdge">
              <a:bevelT w="25400" h="38100"/>
            </a:sp3d>
          </a:bodyPr>
          <a:lstStyle/>
          <a:p>
            <a:r>
              <a:rPr lang="en-US" b="1" dirty="0" smtClean="0">
                <a:ln>
                  <a:solidFill>
                    <a:srgbClr val="FF5050"/>
                  </a:solidFill>
                </a:ln>
                <a:solidFill>
                  <a:srgbClr val="FF5050"/>
                </a:solidFill>
              </a:rPr>
              <a:t>Software Testing</a:t>
            </a:r>
            <a:endParaRPr lang="en-US" b="1" dirty="0">
              <a:ln>
                <a:solidFill>
                  <a:srgbClr val="FF5050"/>
                </a:solidFill>
              </a:ln>
              <a:solidFill>
                <a:srgbClr val="FF5050"/>
              </a:solidFill>
            </a:endParaRPr>
          </a:p>
        </p:txBody>
      </p:sp>
      <p:sp>
        <p:nvSpPr>
          <p:cNvPr id="3" name="Content Placeholder 2"/>
          <p:cNvSpPr>
            <a:spLocks noGrp="1"/>
          </p:cNvSpPr>
          <p:nvPr>
            <p:ph sz="half" idx="1"/>
          </p:nvPr>
        </p:nvSpPr>
        <p:spPr>
          <a:xfrm>
            <a:off x="2519214" y="2588819"/>
            <a:ext cx="9059227" cy="3488657"/>
          </a:xfrm>
        </p:spPr>
        <p:txBody>
          <a:bodyPr>
            <a:normAutofit/>
          </a:bodyPr>
          <a:lstStyle/>
          <a:p>
            <a:r>
              <a:rPr lang="en-US" dirty="0" smtClean="0"/>
              <a:t>“Testing is a process of executing a program or system with a intent of finding errors ” by Myers 1979.</a:t>
            </a:r>
          </a:p>
          <a:p>
            <a:r>
              <a:rPr lang="en-US" dirty="0" smtClean="0"/>
              <a:t>“Testing is any activity aimed at evaluating an attribute or capacity of a program or system and determining that it meets its required results” by </a:t>
            </a:r>
            <a:r>
              <a:rPr lang="en-US" dirty="0" err="1" smtClean="0"/>
              <a:t>Hetzel</a:t>
            </a:r>
            <a:r>
              <a:rPr lang="en-US" dirty="0" smtClean="0"/>
              <a:t> 1983</a:t>
            </a:r>
          </a:p>
          <a:p>
            <a:r>
              <a:rPr lang="en-US" dirty="0" smtClean="0"/>
              <a:t>Identifying defects is the main aim of software testing which is useful in achieving quality. This will ensure to avoid any kind of disastrous situations due to software failure, which may lead to huge damage. </a:t>
            </a:r>
          </a:p>
        </p:txBody>
      </p:sp>
    </p:spTree>
    <p:extLst>
      <p:ext uri="{BB962C8B-B14F-4D97-AF65-F5344CB8AC3E}">
        <p14:creationId xmlns:p14="http://schemas.microsoft.com/office/powerpoint/2010/main" val="486253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401" y="622959"/>
            <a:ext cx="8911687" cy="884056"/>
          </a:xfrm>
        </p:spPr>
        <p:txBody>
          <a:bodyPr>
            <a:scene3d>
              <a:camera prst="orthographicFront"/>
              <a:lightRig rig="soft" dir="t">
                <a:rot lat="0" lon="0" rev="15600000"/>
              </a:lightRig>
            </a:scene3d>
            <a:sp3d extrusionH="57150" prstMaterial="softEdge">
              <a:bevelT w="25400" h="38100"/>
            </a:sp3d>
          </a:bodyPr>
          <a:lstStyle/>
          <a:p>
            <a:r>
              <a:rPr lang="en-US" b="1" dirty="0" smtClean="0">
                <a:ln>
                  <a:solidFill>
                    <a:srgbClr val="FF5050"/>
                  </a:solidFill>
                </a:ln>
                <a:solidFill>
                  <a:srgbClr val="FF5050"/>
                </a:solidFill>
              </a:rPr>
              <a:t>STLC- </a:t>
            </a:r>
            <a:r>
              <a:rPr lang="en-US" sz="3200" b="1" dirty="0" smtClean="0">
                <a:ln>
                  <a:solidFill>
                    <a:srgbClr val="FF5050"/>
                  </a:solidFill>
                </a:ln>
                <a:solidFill>
                  <a:srgbClr val="FF5050"/>
                </a:solidFill>
              </a:rPr>
              <a:t>Software Testing Life Cycle</a:t>
            </a:r>
            <a:endParaRPr lang="en-US" sz="3200" b="1" dirty="0">
              <a:ln>
                <a:solidFill>
                  <a:srgbClr val="FF5050"/>
                </a:solidFill>
              </a:ln>
              <a:solidFill>
                <a:srgbClr val="FF5050"/>
              </a:solidFill>
            </a:endParaRPr>
          </a:p>
        </p:txBody>
      </p:sp>
      <p:sp>
        <p:nvSpPr>
          <p:cNvPr id="7" name="Rectangle 6"/>
          <p:cNvSpPr/>
          <p:nvPr/>
        </p:nvSpPr>
        <p:spPr>
          <a:xfrm>
            <a:off x="5153889" y="1507015"/>
            <a:ext cx="1662547" cy="408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Strategy</a:t>
            </a:r>
            <a:endParaRPr lang="en-US" sz="1400" dirty="0"/>
          </a:p>
        </p:txBody>
      </p:sp>
      <p:sp>
        <p:nvSpPr>
          <p:cNvPr id="8" name="Rectangle 7"/>
          <p:cNvSpPr/>
          <p:nvPr/>
        </p:nvSpPr>
        <p:spPr>
          <a:xfrm>
            <a:off x="5147948" y="2255407"/>
            <a:ext cx="1662547" cy="408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Planning</a:t>
            </a:r>
            <a:endParaRPr lang="en-US" sz="1400" dirty="0"/>
          </a:p>
        </p:txBody>
      </p:sp>
      <p:sp>
        <p:nvSpPr>
          <p:cNvPr id="9" name="Rectangle 8"/>
          <p:cNvSpPr/>
          <p:nvPr/>
        </p:nvSpPr>
        <p:spPr>
          <a:xfrm>
            <a:off x="5147948" y="3031757"/>
            <a:ext cx="1662547" cy="408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Design</a:t>
            </a:r>
            <a:endParaRPr lang="en-US" sz="1400" dirty="0"/>
          </a:p>
        </p:txBody>
      </p:sp>
      <p:sp>
        <p:nvSpPr>
          <p:cNvPr id="10" name="Rectangle 9"/>
          <p:cNvSpPr/>
          <p:nvPr/>
        </p:nvSpPr>
        <p:spPr>
          <a:xfrm>
            <a:off x="5147947" y="3805385"/>
            <a:ext cx="1662547" cy="5133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Development</a:t>
            </a:r>
            <a:endParaRPr lang="en-US" sz="1400" dirty="0"/>
          </a:p>
        </p:txBody>
      </p:sp>
      <p:sp>
        <p:nvSpPr>
          <p:cNvPr id="11" name="Rectangle 10"/>
          <p:cNvSpPr/>
          <p:nvPr/>
        </p:nvSpPr>
        <p:spPr>
          <a:xfrm>
            <a:off x="5147947" y="4683665"/>
            <a:ext cx="1662547" cy="408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Test Execution</a:t>
            </a:r>
            <a:endParaRPr lang="en-US" sz="1400" dirty="0"/>
          </a:p>
        </p:txBody>
      </p:sp>
      <p:cxnSp>
        <p:nvCxnSpPr>
          <p:cNvPr id="13" name="Straight Arrow Connector 12"/>
          <p:cNvCxnSpPr>
            <a:endCxn id="8" idx="0"/>
          </p:cNvCxnSpPr>
          <p:nvPr/>
        </p:nvCxnSpPr>
        <p:spPr>
          <a:xfrm>
            <a:off x="5979220" y="1915724"/>
            <a:ext cx="2" cy="33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5979222" y="2664116"/>
            <a:ext cx="0" cy="367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979220" y="3440466"/>
            <a:ext cx="0" cy="367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71299" y="4316024"/>
            <a:ext cx="0" cy="367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147947" y="5457293"/>
            <a:ext cx="1662547" cy="408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Evaluations</a:t>
            </a:r>
            <a:endParaRPr lang="en-US" sz="1400" dirty="0"/>
          </a:p>
        </p:txBody>
      </p:sp>
      <p:cxnSp>
        <p:nvCxnSpPr>
          <p:cNvPr id="23" name="Straight Arrow Connector 22"/>
          <p:cNvCxnSpPr/>
          <p:nvPr/>
        </p:nvCxnSpPr>
        <p:spPr>
          <a:xfrm>
            <a:off x="5987127" y="5089652"/>
            <a:ext cx="0" cy="367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urved Down Arrow 4"/>
          <p:cNvSpPr/>
          <p:nvPr/>
        </p:nvSpPr>
        <p:spPr>
          <a:xfrm rot="19655636">
            <a:off x="4913412" y="2829232"/>
            <a:ext cx="469069" cy="26907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rot="19655636">
            <a:off x="4921846" y="4479616"/>
            <a:ext cx="469069" cy="26907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rot="19655636">
            <a:off x="4921846" y="3612586"/>
            <a:ext cx="469069" cy="26907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5171697" y="6230921"/>
            <a:ext cx="1662547" cy="408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Defect Tracking</a:t>
            </a:r>
            <a:endParaRPr lang="en-US" sz="1400" dirty="0"/>
          </a:p>
        </p:txBody>
      </p:sp>
      <p:cxnSp>
        <p:nvCxnSpPr>
          <p:cNvPr id="25" name="Straight Arrow Connector 24"/>
          <p:cNvCxnSpPr/>
          <p:nvPr/>
        </p:nvCxnSpPr>
        <p:spPr>
          <a:xfrm>
            <a:off x="6002970" y="5863280"/>
            <a:ext cx="0" cy="367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810497" y="2434217"/>
            <a:ext cx="899560" cy="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810495" y="3285661"/>
            <a:ext cx="887679" cy="1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831276" y="4067108"/>
            <a:ext cx="872839" cy="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6810493" y="1684324"/>
            <a:ext cx="872839" cy="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704115" y="1684324"/>
            <a:ext cx="0" cy="3977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2" idx="3"/>
          </p:cNvCxnSpPr>
          <p:nvPr/>
        </p:nvCxnSpPr>
        <p:spPr>
          <a:xfrm>
            <a:off x="6810494" y="5661648"/>
            <a:ext cx="893621" cy="6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540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dirty="0" smtClean="0">
                <a:ln>
                  <a:solidFill>
                    <a:srgbClr val="FF5050"/>
                  </a:solidFill>
                </a:ln>
                <a:solidFill>
                  <a:srgbClr val="FF5050"/>
                </a:solidFill>
              </a:rPr>
              <a:t>Test Strategy</a:t>
            </a:r>
            <a:endParaRPr lang="en-US" b="1" dirty="0">
              <a:ln>
                <a:solidFill>
                  <a:srgbClr val="FF5050"/>
                </a:solidFill>
              </a:ln>
              <a:solidFill>
                <a:srgbClr val="FF5050"/>
              </a:solidFill>
            </a:endParaRPr>
          </a:p>
        </p:txBody>
      </p:sp>
      <p:sp>
        <p:nvSpPr>
          <p:cNvPr id="3" name="Content Placeholder 2"/>
          <p:cNvSpPr>
            <a:spLocks noGrp="1"/>
          </p:cNvSpPr>
          <p:nvPr>
            <p:ph sz="half" idx="1"/>
          </p:nvPr>
        </p:nvSpPr>
        <p:spPr>
          <a:xfrm>
            <a:off x="2992973" y="1905000"/>
            <a:ext cx="8915399" cy="4552208"/>
          </a:xfrm>
        </p:spPr>
        <p:txBody>
          <a:bodyPr>
            <a:normAutofit fontScale="92500" lnSpcReduction="20000"/>
          </a:bodyPr>
          <a:lstStyle/>
          <a:p>
            <a:r>
              <a:rPr lang="en-US" sz="1600" dirty="0" smtClean="0"/>
              <a:t>The Test Strategy is a concise statement of how to meet the objective of testing effectively in limited time by optimal use of resources.</a:t>
            </a:r>
          </a:p>
          <a:p>
            <a:r>
              <a:rPr lang="en-US" sz="1600" dirty="0" smtClean="0"/>
              <a:t>Need of Test Strategy – How to meet the objective of software testing</a:t>
            </a:r>
          </a:p>
          <a:p>
            <a:pPr lvl="1"/>
            <a:r>
              <a:rPr lang="en-US" sz="1400" dirty="0"/>
              <a:t>Clarify expectations with the user</a:t>
            </a:r>
          </a:p>
          <a:p>
            <a:pPr lvl="1"/>
            <a:r>
              <a:rPr lang="en-US" sz="1400" dirty="0"/>
              <a:t>How the testing team will work on activities and results</a:t>
            </a:r>
          </a:p>
          <a:p>
            <a:pPr lvl="1"/>
            <a:r>
              <a:rPr lang="en-US" sz="1400" dirty="0"/>
              <a:t>Describe approach to all testing </a:t>
            </a:r>
            <a:r>
              <a:rPr lang="en-US" sz="1400" dirty="0" smtClean="0"/>
              <a:t>phases</a:t>
            </a:r>
            <a:endParaRPr lang="en-US" sz="1600" dirty="0" smtClean="0"/>
          </a:p>
          <a:p>
            <a:r>
              <a:rPr lang="en-US" sz="1600" dirty="0" smtClean="0"/>
              <a:t>Verification and Validation</a:t>
            </a:r>
          </a:p>
          <a:p>
            <a:r>
              <a:rPr lang="en-US" sz="1600" dirty="0" smtClean="0"/>
              <a:t>Test Strategy Approach</a:t>
            </a:r>
          </a:p>
          <a:p>
            <a:r>
              <a:rPr lang="en-US" sz="1600" dirty="0" smtClean="0"/>
              <a:t>Test Strategy for each testing phase</a:t>
            </a:r>
          </a:p>
          <a:p>
            <a:pPr lvl="1"/>
            <a:r>
              <a:rPr lang="en-US" sz="1400" dirty="0"/>
              <a:t>Unit Testing</a:t>
            </a:r>
          </a:p>
          <a:p>
            <a:pPr lvl="1"/>
            <a:r>
              <a:rPr lang="en-US" sz="1400" dirty="0"/>
              <a:t>Integration Testing</a:t>
            </a:r>
          </a:p>
          <a:p>
            <a:pPr lvl="1"/>
            <a:r>
              <a:rPr lang="en-US" sz="1400" dirty="0"/>
              <a:t>System Testing</a:t>
            </a:r>
          </a:p>
          <a:p>
            <a:pPr lvl="1"/>
            <a:r>
              <a:rPr lang="en-US" sz="1400" dirty="0"/>
              <a:t>User Acceptance Testing</a:t>
            </a:r>
          </a:p>
          <a:p>
            <a:pPr lvl="1"/>
            <a:r>
              <a:rPr lang="en-US" sz="1400" dirty="0" smtClean="0"/>
              <a:t>Debugging</a:t>
            </a:r>
          </a:p>
          <a:p>
            <a:r>
              <a:rPr lang="en-US" sz="1800" dirty="0" smtClean="0"/>
              <a:t>Test Strategy Document</a:t>
            </a:r>
            <a:endParaRPr lang="en-US" sz="1800" dirty="0"/>
          </a:p>
          <a:p>
            <a:pPr marL="0" indent="0">
              <a:buNone/>
            </a:pPr>
            <a:endParaRPr lang="en-US" sz="1600" dirty="0" smtClean="0"/>
          </a:p>
          <a:p>
            <a:pPr lvl="1"/>
            <a:endParaRPr lang="en-US" sz="1400" dirty="0"/>
          </a:p>
          <a:p>
            <a:endParaRPr lang="en-US" sz="1600" dirty="0" smtClean="0"/>
          </a:p>
          <a:p>
            <a:pPr marL="457200" lvl="1" indent="0">
              <a:buNone/>
            </a:pPr>
            <a:endParaRPr lang="en-US" sz="1400" dirty="0" smtClean="0"/>
          </a:p>
        </p:txBody>
      </p:sp>
    </p:spTree>
    <p:extLst>
      <p:ext uri="{BB962C8B-B14F-4D97-AF65-F5344CB8AC3E}">
        <p14:creationId xmlns:p14="http://schemas.microsoft.com/office/powerpoint/2010/main" val="155330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181" y="719112"/>
            <a:ext cx="8911687" cy="990935"/>
          </a:xfrm>
        </p:spPr>
        <p:txBody>
          <a:bodyPr/>
          <a:lstStyle/>
          <a:p>
            <a:r>
              <a:rPr lang="en-US" dirty="0" smtClean="0">
                <a:ln>
                  <a:solidFill>
                    <a:srgbClr val="FF5050"/>
                  </a:solidFill>
                </a:ln>
                <a:solidFill>
                  <a:srgbClr val="FF5050"/>
                </a:solidFill>
              </a:rPr>
              <a:t>Test Planning</a:t>
            </a:r>
            <a:endParaRPr lang="en-US" dirty="0">
              <a:ln>
                <a:solidFill>
                  <a:srgbClr val="FF5050"/>
                </a:solidFill>
              </a:ln>
              <a:solidFill>
                <a:srgbClr val="FF5050"/>
              </a:solidFill>
            </a:endParaRPr>
          </a:p>
        </p:txBody>
      </p:sp>
      <p:sp>
        <p:nvSpPr>
          <p:cNvPr id="3" name="Content Placeholder 2"/>
          <p:cNvSpPr>
            <a:spLocks noGrp="1"/>
          </p:cNvSpPr>
          <p:nvPr>
            <p:ph sz="half" idx="1"/>
          </p:nvPr>
        </p:nvSpPr>
        <p:spPr>
          <a:xfrm>
            <a:off x="3574862" y="1905000"/>
            <a:ext cx="6447912" cy="3777622"/>
          </a:xfrm>
        </p:spPr>
        <p:txBody>
          <a:bodyPr>
            <a:normAutofit/>
          </a:bodyPr>
          <a:lstStyle/>
          <a:p>
            <a:pPr>
              <a:buFont typeface="Wingdings" panose="05000000000000000000" pitchFamily="2" charset="2"/>
              <a:buChar char="§"/>
            </a:pPr>
            <a:r>
              <a:rPr lang="en-US" sz="1600" dirty="0" smtClean="0"/>
              <a:t>Test Planning – Process Cycle - </a:t>
            </a:r>
            <a:r>
              <a:rPr lang="en-US" sz="1600" b="1" dirty="0" smtClean="0">
                <a:solidFill>
                  <a:srgbClr val="92D050"/>
                </a:solidFill>
              </a:rPr>
              <a:t>PDCA</a:t>
            </a:r>
          </a:p>
          <a:p>
            <a:pPr lvl="1">
              <a:buFont typeface="Wingdings" panose="05000000000000000000" pitchFamily="2" charset="2"/>
              <a:buChar char="v"/>
            </a:pPr>
            <a:r>
              <a:rPr lang="en-US" dirty="0" smtClean="0"/>
              <a:t>Plan [P] – Device a Plan</a:t>
            </a:r>
          </a:p>
          <a:p>
            <a:pPr lvl="1">
              <a:buFont typeface="Wingdings" panose="05000000000000000000" pitchFamily="2" charset="2"/>
              <a:buChar char="v"/>
            </a:pPr>
            <a:r>
              <a:rPr lang="en-US" dirty="0" smtClean="0"/>
              <a:t>Do[D] – Execute</a:t>
            </a:r>
          </a:p>
          <a:p>
            <a:pPr lvl="1">
              <a:buFont typeface="Wingdings" panose="05000000000000000000" pitchFamily="2" charset="2"/>
              <a:buChar char="v"/>
            </a:pPr>
            <a:r>
              <a:rPr lang="en-US" dirty="0" smtClean="0"/>
              <a:t>Check[C]- Check </a:t>
            </a:r>
          </a:p>
          <a:p>
            <a:pPr lvl="1">
              <a:buFont typeface="Wingdings" panose="05000000000000000000" pitchFamily="2" charset="2"/>
              <a:buChar char="v"/>
            </a:pPr>
            <a:r>
              <a:rPr lang="en-US" dirty="0" smtClean="0"/>
              <a:t>Action</a:t>
            </a:r>
          </a:p>
          <a:p>
            <a:pPr>
              <a:buFont typeface="Wingdings" panose="05000000000000000000" pitchFamily="2" charset="2"/>
              <a:buChar char="§"/>
            </a:pPr>
            <a:r>
              <a:rPr lang="en-US" sz="1600" dirty="0" smtClean="0"/>
              <a:t>90 % of all defects are caused by process problems.</a:t>
            </a:r>
          </a:p>
          <a:p>
            <a:pPr>
              <a:buFont typeface="Wingdings" panose="05000000000000000000" pitchFamily="2" charset="2"/>
              <a:buChar char="§"/>
            </a:pPr>
            <a:r>
              <a:rPr lang="en-US" sz="1600" dirty="0" smtClean="0"/>
              <a:t>The test process  must be designed to provide as much value as possible in the time available.</a:t>
            </a:r>
          </a:p>
          <a:p>
            <a:pPr>
              <a:buFont typeface="Wingdings" panose="05000000000000000000" pitchFamily="2" charset="2"/>
              <a:buChar char="§"/>
            </a:pPr>
            <a:endParaRPr lang="en-US" sz="1600" dirty="0" smtClean="0"/>
          </a:p>
          <a:p>
            <a:pPr>
              <a:buFont typeface="Wingdings" panose="05000000000000000000" pitchFamily="2" charset="2"/>
              <a:buChar char="v"/>
            </a:pPr>
            <a:endParaRPr lang="en-US" sz="1600" dirty="0" smtClean="0"/>
          </a:p>
        </p:txBody>
      </p:sp>
    </p:spTree>
    <p:extLst>
      <p:ext uri="{BB962C8B-B14F-4D97-AF65-F5344CB8AC3E}">
        <p14:creationId xmlns:p14="http://schemas.microsoft.com/office/powerpoint/2010/main" val="2588503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674581"/>
            <a:ext cx="8911687" cy="928588"/>
          </a:xfrm>
        </p:spPr>
        <p:txBody>
          <a:bodyPr>
            <a:normAutofit/>
          </a:bodyPr>
          <a:lstStyle/>
          <a:p>
            <a:r>
              <a:rPr lang="en-US" sz="2800" dirty="0" smtClean="0">
                <a:ln>
                  <a:solidFill>
                    <a:srgbClr val="FF5050"/>
                  </a:solidFill>
                </a:ln>
                <a:solidFill>
                  <a:srgbClr val="FF5050"/>
                </a:solidFill>
              </a:rPr>
              <a:t>Test Planning</a:t>
            </a:r>
            <a:endParaRPr lang="en-US" sz="2800" dirty="0">
              <a:ln>
                <a:solidFill>
                  <a:srgbClr val="FF5050"/>
                </a:solidFill>
              </a:ln>
              <a:solidFill>
                <a:srgbClr val="FF5050"/>
              </a:solidFill>
            </a:endParaRPr>
          </a:p>
        </p:txBody>
      </p:sp>
      <p:sp>
        <p:nvSpPr>
          <p:cNvPr id="3" name="Content Placeholder 2"/>
          <p:cNvSpPr>
            <a:spLocks noGrp="1"/>
          </p:cNvSpPr>
          <p:nvPr>
            <p:ph sz="half" idx="1"/>
          </p:nvPr>
        </p:nvSpPr>
        <p:spPr>
          <a:xfrm>
            <a:off x="2765686" y="1603169"/>
            <a:ext cx="4988902" cy="4120737"/>
          </a:xfrm>
        </p:spPr>
        <p:txBody>
          <a:bodyPr>
            <a:noAutofit/>
          </a:bodyPr>
          <a:lstStyle/>
          <a:p>
            <a:pPr marL="0" indent="0">
              <a:buNone/>
            </a:pPr>
            <a:r>
              <a:rPr lang="en-US" sz="1600" dirty="0"/>
              <a:t>Pre- Planning Activities</a:t>
            </a:r>
            <a:endParaRPr lang="en-US" sz="1600" dirty="0" smtClean="0"/>
          </a:p>
          <a:p>
            <a:r>
              <a:rPr lang="en-US" sz="1600" dirty="0" smtClean="0"/>
              <a:t>Success Criteria/ Acceptance Criteria</a:t>
            </a:r>
          </a:p>
          <a:p>
            <a:r>
              <a:rPr lang="en-US" sz="1600" dirty="0" smtClean="0"/>
              <a:t>Test Objective</a:t>
            </a:r>
          </a:p>
          <a:p>
            <a:r>
              <a:rPr lang="en-US" sz="1600" dirty="0" smtClean="0"/>
              <a:t>Assumptions</a:t>
            </a:r>
          </a:p>
          <a:p>
            <a:r>
              <a:rPr lang="en-US" sz="1600" dirty="0" smtClean="0"/>
              <a:t>Entrance /Exit Criteria</a:t>
            </a:r>
          </a:p>
          <a:p>
            <a:endParaRPr lang="en-US" sz="1600" dirty="0" smtClean="0"/>
          </a:p>
          <a:p>
            <a:pPr marL="0" indent="0">
              <a:buNone/>
            </a:pPr>
            <a:r>
              <a:rPr lang="en-US" sz="1600" dirty="0" smtClean="0"/>
              <a:t>Test Planning Activities</a:t>
            </a:r>
          </a:p>
          <a:p>
            <a:r>
              <a:rPr lang="en-US" sz="1600" dirty="0" smtClean="0"/>
              <a:t>Test Plan</a:t>
            </a:r>
          </a:p>
          <a:p>
            <a:r>
              <a:rPr lang="en-US" sz="1600" dirty="0" smtClean="0"/>
              <a:t>Requirement and Traceability</a:t>
            </a:r>
          </a:p>
          <a:p>
            <a:r>
              <a:rPr lang="en-US" sz="1600" dirty="0" smtClean="0"/>
              <a:t>Scheduling</a:t>
            </a:r>
          </a:p>
          <a:p>
            <a:r>
              <a:rPr lang="en-US" sz="1600" dirty="0" smtClean="0"/>
              <a:t>Staffing</a:t>
            </a:r>
          </a:p>
          <a:p>
            <a:r>
              <a:rPr lang="en-US" sz="1600" dirty="0" smtClean="0"/>
              <a:t>Approach</a:t>
            </a:r>
          </a:p>
          <a:p>
            <a:r>
              <a:rPr lang="en-US" sz="1600" dirty="0" smtClean="0"/>
              <a:t>Test check procedure</a:t>
            </a:r>
          </a:p>
          <a:p>
            <a:pPr marL="0" indent="0">
              <a:buNone/>
            </a:pPr>
            <a:endParaRPr lang="en-US" sz="1600" dirty="0" smtClean="0"/>
          </a:p>
          <a:p>
            <a:endParaRPr lang="en-US" sz="1600" dirty="0"/>
          </a:p>
        </p:txBody>
      </p:sp>
      <p:sp>
        <p:nvSpPr>
          <p:cNvPr id="8" name="Content Placeholder 2"/>
          <p:cNvSpPr>
            <a:spLocks noGrp="1"/>
          </p:cNvSpPr>
          <p:nvPr>
            <p:ph sz="half" idx="1"/>
          </p:nvPr>
        </p:nvSpPr>
        <p:spPr>
          <a:xfrm>
            <a:off x="7549462" y="1603168"/>
            <a:ext cx="4988902" cy="4120737"/>
          </a:xfrm>
        </p:spPr>
        <p:txBody>
          <a:bodyPr>
            <a:noAutofit/>
          </a:bodyPr>
          <a:lstStyle/>
          <a:p>
            <a:pPr marL="0" indent="0">
              <a:buNone/>
            </a:pPr>
            <a:r>
              <a:rPr lang="en-US" sz="1600" dirty="0" smtClean="0"/>
              <a:t>Post- Planning Activities</a:t>
            </a:r>
            <a:endParaRPr lang="en-US" sz="1600" dirty="0"/>
          </a:p>
          <a:p>
            <a:r>
              <a:rPr lang="en-US" sz="1600" dirty="0" smtClean="0"/>
              <a:t>Change Management</a:t>
            </a:r>
          </a:p>
          <a:p>
            <a:r>
              <a:rPr lang="en-US" sz="1600" dirty="0" smtClean="0"/>
              <a:t>Versioning</a:t>
            </a:r>
          </a:p>
          <a:p>
            <a:endParaRPr lang="en-US" sz="1600" dirty="0"/>
          </a:p>
        </p:txBody>
      </p:sp>
    </p:spTree>
    <p:extLst>
      <p:ext uri="{BB962C8B-B14F-4D97-AF65-F5344CB8AC3E}">
        <p14:creationId xmlns:p14="http://schemas.microsoft.com/office/powerpoint/2010/main" val="421195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2924" y="1473200"/>
            <a:ext cx="9457645" cy="3777622"/>
          </a:xfrm>
        </p:spPr>
        <p:txBody>
          <a:bodyPr/>
          <a:lstStyle/>
          <a:p>
            <a:r>
              <a:rPr lang="en-US" dirty="0" smtClean="0"/>
              <a:t>“A set of test inputs executions conditions and expected results developed for a particular objective such as to exercise a particular program path or to verify compliance with a specific requirement.”</a:t>
            </a:r>
          </a:p>
          <a:p>
            <a:r>
              <a:rPr lang="en-US" dirty="0" smtClean="0"/>
              <a:t>Need of Test Case Design</a:t>
            </a:r>
          </a:p>
          <a:p>
            <a:r>
              <a:rPr lang="en-US" dirty="0" smtClean="0"/>
              <a:t>Classification of Test Case Design</a:t>
            </a:r>
            <a:endParaRPr lang="en-US" dirty="0"/>
          </a:p>
        </p:txBody>
      </p:sp>
      <p:sp>
        <p:nvSpPr>
          <p:cNvPr id="5" name="Title 4"/>
          <p:cNvSpPr>
            <a:spLocks noGrp="1"/>
          </p:cNvSpPr>
          <p:nvPr>
            <p:ph type="title"/>
          </p:nvPr>
        </p:nvSpPr>
        <p:spPr/>
        <p:txBody>
          <a:bodyPr/>
          <a:lstStyle/>
          <a:p>
            <a:r>
              <a:rPr lang="en-US" dirty="0" smtClean="0">
                <a:ln>
                  <a:solidFill>
                    <a:srgbClr val="FF5050"/>
                  </a:solidFill>
                </a:ln>
                <a:solidFill>
                  <a:srgbClr val="FF5050"/>
                </a:solidFill>
              </a:rPr>
              <a:t>Test Case Design</a:t>
            </a:r>
            <a:endParaRPr lang="en-US" dirty="0">
              <a:ln>
                <a:solidFill>
                  <a:srgbClr val="FF5050"/>
                </a:solidFill>
              </a:ln>
              <a:solidFill>
                <a:srgbClr val="FF5050"/>
              </a:solidFill>
            </a:endParaRPr>
          </a:p>
        </p:txBody>
      </p:sp>
      <p:graphicFrame>
        <p:nvGraphicFramePr>
          <p:cNvPr id="8" name="Diagram 7"/>
          <p:cNvGraphicFramePr/>
          <p:nvPr>
            <p:extLst>
              <p:ext uri="{D42A27DB-BD31-4B8C-83A1-F6EECF244321}">
                <p14:modId xmlns:p14="http://schemas.microsoft.com/office/powerpoint/2010/main" val="3789703224"/>
              </p:ext>
            </p:extLst>
          </p:nvPr>
        </p:nvGraphicFramePr>
        <p:xfrm>
          <a:off x="3822701" y="3175000"/>
          <a:ext cx="6876967"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429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526</TotalTime>
  <Words>956</Words>
  <Application>Microsoft Office PowerPoint</Application>
  <PresentationFormat>Widescreen</PresentationFormat>
  <Paragraphs>279</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Wingdings</vt:lpstr>
      <vt:lpstr>Wingdings 3</vt:lpstr>
      <vt:lpstr>Wisp</vt:lpstr>
      <vt:lpstr>    Project Report On  Library Management System</vt:lpstr>
      <vt:lpstr>Contents</vt:lpstr>
      <vt:lpstr>Introduction</vt:lpstr>
      <vt:lpstr>Software Testing</vt:lpstr>
      <vt:lpstr>STLC- Software Testing Life Cycle</vt:lpstr>
      <vt:lpstr>Test Strategy</vt:lpstr>
      <vt:lpstr>Test Planning</vt:lpstr>
      <vt:lpstr>Test Planning</vt:lpstr>
      <vt:lpstr>Test Case Design</vt:lpstr>
      <vt:lpstr>BBT- Black Box Testing</vt:lpstr>
      <vt:lpstr>White Box Testing</vt:lpstr>
      <vt:lpstr>Test Execution</vt:lpstr>
      <vt:lpstr>Levels of Testing </vt:lpstr>
      <vt:lpstr>Error Reporting</vt:lpstr>
      <vt:lpstr>Defect Life Cycle</vt:lpstr>
      <vt:lpstr>Defect Life Cycle</vt:lpstr>
      <vt:lpstr>LMS-Library Management System</vt:lpstr>
      <vt:lpstr>Test Scenarios</vt:lpstr>
      <vt:lpstr>Test Cases</vt:lpstr>
      <vt:lpstr>Report</vt:lpstr>
      <vt:lpstr>Test Scenarios, Test Cases and Execution</vt:lpstr>
      <vt:lpstr>DDR- Defect Distribution Report</vt:lpstr>
      <vt:lpstr>Testing Status</vt:lpstr>
      <vt:lpstr>PowerPoint Presentation</vt:lpstr>
    </vt:vector>
  </TitlesOfParts>
  <Company>SLKSOFT.COM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slk</dc:creator>
  <cp:lastModifiedBy>slk</cp:lastModifiedBy>
  <cp:revision>64</cp:revision>
  <dcterms:created xsi:type="dcterms:W3CDTF">2019-11-20T08:45:53Z</dcterms:created>
  <dcterms:modified xsi:type="dcterms:W3CDTF">2019-12-17T12:37:03Z</dcterms:modified>
</cp:coreProperties>
</file>