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4"/>
  </p:notesMasterIdLst>
  <p:sldIdLst>
    <p:sldId id="268" r:id="rId2"/>
    <p:sldId id="259" r:id="rId3"/>
    <p:sldId id="310" r:id="rId4"/>
    <p:sldId id="320" r:id="rId5"/>
    <p:sldId id="322" r:id="rId6"/>
    <p:sldId id="321" r:id="rId7"/>
    <p:sldId id="345" r:id="rId8"/>
    <p:sldId id="346" r:id="rId9"/>
    <p:sldId id="347" r:id="rId10"/>
    <p:sldId id="349" r:id="rId11"/>
    <p:sldId id="348" r:id="rId12"/>
    <p:sldId id="3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6FC6"/>
    <a:srgbClr val="D69AC2"/>
    <a:srgbClr val="F2B96E"/>
    <a:srgbClr val="9CE67E"/>
    <a:srgbClr val="9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35AC0B-E9C0-47C3-A346-27C55A8EDDC3}" v="6" dt="2024-05-31T12:11:04.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633" autoAdjust="0"/>
  </p:normalViewPr>
  <p:slideViewPr>
    <p:cSldViewPr snapToGrid="0" showGuides="1">
      <p:cViewPr varScale="1">
        <p:scale>
          <a:sx n="61" d="100"/>
          <a:sy n="61" d="100"/>
        </p:scale>
        <p:origin x="884" y="88"/>
      </p:cViewPr>
      <p:guideLst>
        <p:guide orient="horz" pos="2160"/>
        <p:guide pos="3840"/>
      </p:guideLst>
    </p:cSldViewPr>
  </p:slideViewPr>
  <p:notesTextViewPr>
    <p:cViewPr>
      <p:scale>
        <a:sx n="1" d="1"/>
        <a:sy n="1" d="1"/>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Time taken for 3 iterations for retrieval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Sheet3!$E$4</c:f>
              <c:strCache>
                <c:ptCount val="1"/>
                <c:pt idx="0">
                  <c:v>Time taken</c:v>
                </c:pt>
              </c:strCache>
            </c:strRef>
          </c:tx>
          <c:spPr>
            <a:solidFill>
              <a:schemeClr val="accent1"/>
            </a:solidFill>
            <a:ln>
              <a:noFill/>
            </a:ln>
            <a:effectLst/>
          </c:spPr>
          <c:invertIfNegative val="0"/>
          <c:cat>
            <c:multiLvlStrRef>
              <c:f>Sheet3!$B$5:$D$22</c:f>
              <c:multiLvlStrCache>
                <c:ptCount val="18"/>
                <c:lvl>
                  <c:pt idx="0">
                    <c:v>Iteration1</c:v>
                  </c:pt>
                  <c:pt idx="1">
                    <c:v>Iteration2</c:v>
                  </c:pt>
                  <c:pt idx="2">
                    <c:v>Iteration3</c:v>
                  </c:pt>
                  <c:pt idx="3">
                    <c:v>Iteration1</c:v>
                  </c:pt>
                  <c:pt idx="4">
                    <c:v>Iteration2</c:v>
                  </c:pt>
                  <c:pt idx="5">
                    <c:v>Iteration3</c:v>
                  </c:pt>
                  <c:pt idx="6">
                    <c:v>Iteration1</c:v>
                  </c:pt>
                  <c:pt idx="7">
                    <c:v>Iteration2</c:v>
                  </c:pt>
                  <c:pt idx="8">
                    <c:v>Iteration3</c:v>
                  </c:pt>
                  <c:pt idx="9">
                    <c:v>Iteration1</c:v>
                  </c:pt>
                  <c:pt idx="10">
                    <c:v>Iteration2</c:v>
                  </c:pt>
                  <c:pt idx="11">
                    <c:v>Iteration3</c:v>
                  </c:pt>
                  <c:pt idx="12">
                    <c:v>Iteration1</c:v>
                  </c:pt>
                  <c:pt idx="13">
                    <c:v>Iteration2</c:v>
                  </c:pt>
                  <c:pt idx="14">
                    <c:v>Iteration3</c:v>
                  </c:pt>
                  <c:pt idx="15">
                    <c:v>Iteration1</c:v>
                  </c:pt>
                  <c:pt idx="16">
                    <c:v>Iteration2</c:v>
                  </c:pt>
                  <c:pt idx="17">
                    <c:v>Iteration3</c:v>
                  </c:pt>
                </c:lvl>
                <c:lvl>
                  <c:pt idx="0">
                    <c:v>t43</c:v>
                  </c:pt>
                  <c:pt idx="3">
                    <c:v>T43</c:v>
                  </c:pt>
                  <c:pt idx="6">
                    <c:v>t44</c:v>
                  </c:pt>
                  <c:pt idx="9">
                    <c:v>t43</c:v>
                  </c:pt>
                  <c:pt idx="12">
                    <c:v>T44</c:v>
                  </c:pt>
                  <c:pt idx="15">
                    <c:v>T45</c:v>
                  </c:pt>
                </c:lvl>
                <c:lvl>
                  <c:pt idx="0">
                    <c:v>1</c:v>
                  </c:pt>
                  <c:pt idx="3">
                    <c:v>2</c:v>
                  </c:pt>
                  <c:pt idx="9">
                    <c:v>3</c:v>
                  </c:pt>
                </c:lvl>
              </c:multiLvlStrCache>
            </c:multiLvlStrRef>
          </c:cat>
          <c:val>
            <c:numRef>
              <c:f>Sheet3!$E$5:$E$22</c:f>
              <c:numCache>
                <c:formatCode>General</c:formatCode>
                <c:ptCount val="18"/>
                <c:pt idx="0">
                  <c:v>1951300</c:v>
                </c:pt>
                <c:pt idx="1">
                  <c:v>480700</c:v>
                </c:pt>
                <c:pt idx="2">
                  <c:v>442100</c:v>
                </c:pt>
                <c:pt idx="3">
                  <c:v>2483500</c:v>
                </c:pt>
                <c:pt idx="4">
                  <c:v>736400</c:v>
                </c:pt>
                <c:pt idx="5">
                  <c:v>968500</c:v>
                </c:pt>
                <c:pt idx="6">
                  <c:v>2279400</c:v>
                </c:pt>
                <c:pt idx="7">
                  <c:v>910000</c:v>
                </c:pt>
                <c:pt idx="8">
                  <c:v>1613200</c:v>
                </c:pt>
                <c:pt idx="9">
                  <c:v>3101500</c:v>
                </c:pt>
                <c:pt idx="10">
                  <c:v>1654800</c:v>
                </c:pt>
                <c:pt idx="11">
                  <c:v>1083700</c:v>
                </c:pt>
                <c:pt idx="12">
                  <c:v>3351300</c:v>
                </c:pt>
                <c:pt idx="13">
                  <c:v>2042900</c:v>
                </c:pt>
                <c:pt idx="14">
                  <c:v>898500</c:v>
                </c:pt>
                <c:pt idx="15">
                  <c:v>3263000</c:v>
                </c:pt>
                <c:pt idx="16">
                  <c:v>1413100</c:v>
                </c:pt>
                <c:pt idx="17">
                  <c:v>1068700</c:v>
                </c:pt>
              </c:numCache>
            </c:numRef>
          </c:val>
          <c:extLst>
            <c:ext xmlns:c16="http://schemas.microsoft.com/office/drawing/2014/chart" uri="{C3380CC4-5D6E-409C-BE32-E72D297353CC}">
              <c16:uniqueId val="{00000000-45A4-4A61-8F11-2665F72CE007}"/>
            </c:ext>
          </c:extLst>
        </c:ser>
        <c:dLbls>
          <c:showLegendKey val="0"/>
          <c:showVal val="0"/>
          <c:showCatName val="0"/>
          <c:showSerName val="0"/>
          <c:showPercent val="0"/>
          <c:showBubbleSize val="0"/>
        </c:dLbls>
        <c:gapWidth val="219"/>
        <c:overlap val="-27"/>
        <c:axId val="1824470031"/>
        <c:axId val="1824467631"/>
      </c:barChart>
      <c:catAx>
        <c:axId val="1824470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4467631"/>
        <c:crosses val="autoZero"/>
        <c:auto val="1"/>
        <c:lblAlgn val="ctr"/>
        <c:lblOffset val="100"/>
        <c:noMultiLvlLbl val="0"/>
      </c:catAx>
      <c:valAx>
        <c:axId val="1824467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4470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Continuous</a:t>
            </a:r>
            <a:r>
              <a:rPr lang="en-IN" baseline="0" dirty="0"/>
              <a:t> 3 min execution</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Sheet4!$E$4:$E$5</c:f>
              <c:strCache>
                <c:ptCount val="2"/>
                <c:pt idx="0">
                  <c:v>Iterations</c:v>
                </c:pt>
                <c:pt idx="1">
                  <c:v>Start</c:v>
                </c:pt>
              </c:strCache>
            </c:strRef>
          </c:tx>
          <c:spPr>
            <a:solidFill>
              <a:schemeClr val="accent1"/>
            </a:solidFill>
            <a:ln>
              <a:noFill/>
            </a:ln>
            <a:effectLst/>
          </c:spPr>
          <c:invertIfNegative val="0"/>
          <c:cat>
            <c:multiLvlStrRef>
              <c:f>Sheet4!$B$6:$D$14</c:f>
              <c:multiLvlStrCache>
                <c:ptCount val="9"/>
                <c:lvl>
                  <c:pt idx="0">
                    <c:v>Iteration1</c:v>
                  </c:pt>
                  <c:pt idx="1">
                    <c:v>Iteration2</c:v>
                  </c:pt>
                  <c:pt idx="2">
                    <c:v>Iteration3</c:v>
                  </c:pt>
                  <c:pt idx="3">
                    <c:v>Iteration1</c:v>
                  </c:pt>
                  <c:pt idx="4">
                    <c:v>Iteration2</c:v>
                  </c:pt>
                  <c:pt idx="5">
                    <c:v>Iteration3</c:v>
                  </c:pt>
                  <c:pt idx="6">
                    <c:v>Iteration1</c:v>
                  </c:pt>
                  <c:pt idx="7">
                    <c:v>Iteration2</c:v>
                  </c:pt>
                  <c:pt idx="8">
                    <c:v>Iteration3</c:v>
                  </c:pt>
                </c:lvl>
                <c:lvl>
                  <c:pt idx="0">
                    <c:v>T43</c:v>
                  </c:pt>
                  <c:pt idx="3">
                    <c:v>T43</c:v>
                  </c:pt>
                  <c:pt idx="6">
                    <c:v>T44</c:v>
                  </c:pt>
                </c:lvl>
                <c:lvl>
                  <c:pt idx="0">
                    <c:v>1</c:v>
                  </c:pt>
                  <c:pt idx="3">
                    <c:v>2</c:v>
                  </c:pt>
                </c:lvl>
              </c:multiLvlStrCache>
            </c:multiLvlStrRef>
          </c:cat>
          <c:val>
            <c:numRef>
              <c:f>Sheet4!$E$6:$E$14</c:f>
              <c:numCache>
                <c:formatCode>General</c:formatCode>
                <c:ptCount val="9"/>
                <c:pt idx="0">
                  <c:v>2721100</c:v>
                </c:pt>
                <c:pt idx="1">
                  <c:v>452600</c:v>
                </c:pt>
                <c:pt idx="2">
                  <c:v>376500</c:v>
                </c:pt>
                <c:pt idx="3">
                  <c:v>4341500</c:v>
                </c:pt>
                <c:pt idx="4">
                  <c:v>1879300</c:v>
                </c:pt>
                <c:pt idx="5">
                  <c:v>1481200</c:v>
                </c:pt>
                <c:pt idx="6">
                  <c:v>3043000</c:v>
                </c:pt>
                <c:pt idx="7">
                  <c:v>1709100</c:v>
                </c:pt>
                <c:pt idx="8">
                  <c:v>1393800</c:v>
                </c:pt>
              </c:numCache>
            </c:numRef>
          </c:val>
          <c:extLst>
            <c:ext xmlns:c16="http://schemas.microsoft.com/office/drawing/2014/chart" uri="{C3380CC4-5D6E-409C-BE32-E72D297353CC}">
              <c16:uniqueId val="{00000000-FD82-489A-83EF-DB45B62B571B}"/>
            </c:ext>
          </c:extLst>
        </c:ser>
        <c:ser>
          <c:idx val="1"/>
          <c:order val="1"/>
          <c:tx>
            <c:strRef>
              <c:f>Sheet4!$F$4:$F$5</c:f>
              <c:strCache>
                <c:ptCount val="2"/>
                <c:pt idx="0">
                  <c:v>Iterations</c:v>
                </c:pt>
                <c:pt idx="1">
                  <c:v>End</c:v>
                </c:pt>
              </c:strCache>
            </c:strRef>
          </c:tx>
          <c:spPr>
            <a:solidFill>
              <a:schemeClr val="accent2"/>
            </a:solidFill>
            <a:ln>
              <a:noFill/>
            </a:ln>
            <a:effectLst/>
          </c:spPr>
          <c:invertIfNegative val="0"/>
          <c:cat>
            <c:multiLvlStrRef>
              <c:f>Sheet4!$B$6:$D$14</c:f>
              <c:multiLvlStrCache>
                <c:ptCount val="9"/>
                <c:lvl>
                  <c:pt idx="0">
                    <c:v>Iteration1</c:v>
                  </c:pt>
                  <c:pt idx="1">
                    <c:v>Iteration2</c:v>
                  </c:pt>
                  <c:pt idx="2">
                    <c:v>Iteration3</c:v>
                  </c:pt>
                  <c:pt idx="3">
                    <c:v>Iteration1</c:v>
                  </c:pt>
                  <c:pt idx="4">
                    <c:v>Iteration2</c:v>
                  </c:pt>
                  <c:pt idx="5">
                    <c:v>Iteration3</c:v>
                  </c:pt>
                  <c:pt idx="6">
                    <c:v>Iteration1</c:v>
                  </c:pt>
                  <c:pt idx="7">
                    <c:v>Iteration2</c:v>
                  </c:pt>
                  <c:pt idx="8">
                    <c:v>Iteration3</c:v>
                  </c:pt>
                </c:lvl>
                <c:lvl>
                  <c:pt idx="0">
                    <c:v>T43</c:v>
                  </c:pt>
                  <c:pt idx="3">
                    <c:v>T43</c:v>
                  </c:pt>
                  <c:pt idx="6">
                    <c:v>T44</c:v>
                  </c:pt>
                </c:lvl>
                <c:lvl>
                  <c:pt idx="0">
                    <c:v>1</c:v>
                  </c:pt>
                  <c:pt idx="3">
                    <c:v>2</c:v>
                  </c:pt>
                </c:lvl>
              </c:multiLvlStrCache>
            </c:multiLvlStrRef>
          </c:cat>
          <c:val>
            <c:numRef>
              <c:f>Sheet4!$F$6:$F$14</c:f>
              <c:numCache>
                <c:formatCode>General</c:formatCode>
                <c:ptCount val="9"/>
                <c:pt idx="0">
                  <c:v>154400</c:v>
                </c:pt>
                <c:pt idx="1">
                  <c:v>96100</c:v>
                </c:pt>
                <c:pt idx="2">
                  <c:v>102600</c:v>
                </c:pt>
                <c:pt idx="3">
                  <c:v>112800</c:v>
                </c:pt>
                <c:pt idx="4">
                  <c:v>87400</c:v>
                </c:pt>
                <c:pt idx="5">
                  <c:v>82500</c:v>
                </c:pt>
                <c:pt idx="6">
                  <c:v>105800</c:v>
                </c:pt>
                <c:pt idx="7">
                  <c:v>65000</c:v>
                </c:pt>
                <c:pt idx="8">
                  <c:v>114600</c:v>
                </c:pt>
              </c:numCache>
            </c:numRef>
          </c:val>
          <c:extLst>
            <c:ext xmlns:c16="http://schemas.microsoft.com/office/drawing/2014/chart" uri="{C3380CC4-5D6E-409C-BE32-E72D297353CC}">
              <c16:uniqueId val="{00000001-FD82-489A-83EF-DB45B62B571B}"/>
            </c:ext>
          </c:extLst>
        </c:ser>
        <c:dLbls>
          <c:showLegendKey val="0"/>
          <c:showVal val="0"/>
          <c:showCatName val="0"/>
          <c:showSerName val="0"/>
          <c:showPercent val="0"/>
          <c:showBubbleSize val="0"/>
        </c:dLbls>
        <c:gapWidth val="219"/>
        <c:overlap val="-27"/>
        <c:axId val="615921519"/>
        <c:axId val="615927759"/>
      </c:barChart>
      <c:catAx>
        <c:axId val="61592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27759"/>
        <c:crosses val="autoZero"/>
        <c:auto val="1"/>
        <c:lblAlgn val="ctr"/>
        <c:lblOffset val="100"/>
        <c:noMultiLvlLbl val="0"/>
      </c:catAx>
      <c:valAx>
        <c:axId val="615927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21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DDA81-06A5-469C-B971-CC8BE0D7E4E1}"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B7F16-20FF-46B0-9EBA-BA2245242131}" type="slidenum">
              <a:rPr lang="en-US" smtClean="0"/>
              <a:t>‹#›</a:t>
            </a:fld>
            <a:endParaRPr lang="en-US"/>
          </a:p>
        </p:txBody>
      </p:sp>
    </p:spTree>
    <p:extLst>
      <p:ext uri="{BB962C8B-B14F-4D97-AF65-F5344CB8AC3E}">
        <p14:creationId xmlns:p14="http://schemas.microsoft.com/office/powerpoint/2010/main" val="2385334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Ziv Bek, 02.2022</a:t>
            </a:r>
          </a:p>
        </p:txBody>
      </p:sp>
      <p:sp>
        <p:nvSpPr>
          <p:cNvPr id="4" name="Slide Number Placeholder 3"/>
          <p:cNvSpPr>
            <a:spLocks noGrp="1"/>
          </p:cNvSpPr>
          <p:nvPr>
            <p:ph type="sldNum" sz="quarter" idx="5"/>
          </p:nvPr>
        </p:nvSpPr>
        <p:spPr/>
        <p:txBody>
          <a:bodyPr/>
          <a:lstStyle/>
          <a:p>
            <a:fld id="{167B7F16-20FF-46B0-9EBA-BA2245242131}" type="slidenum">
              <a:rPr lang="en-US" smtClean="0"/>
              <a:t>1</a:t>
            </a:fld>
            <a:endParaRPr lang="en-US"/>
          </a:p>
        </p:txBody>
      </p:sp>
    </p:spTree>
    <p:extLst>
      <p:ext uri="{BB962C8B-B14F-4D97-AF65-F5344CB8AC3E}">
        <p14:creationId xmlns:p14="http://schemas.microsoft.com/office/powerpoint/2010/main" val="43152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328785D4-0F19-41BD-927C-8EE8F5122452}"/>
              </a:ext>
            </a:extLst>
          </p:cNvPr>
          <p:cNvGrpSpPr/>
          <p:nvPr userDrawn="1"/>
        </p:nvGrpSpPr>
        <p:grpSpPr>
          <a:xfrm>
            <a:off x="-8199" y="0"/>
            <a:ext cx="12200199" cy="6921924"/>
            <a:chOff x="-8199" y="0"/>
            <a:chExt cx="12200199" cy="6921924"/>
          </a:xfrm>
        </p:grpSpPr>
        <p:grpSp>
          <p:nvGrpSpPr>
            <p:cNvPr id="22" name="Group 21">
              <a:extLst>
                <a:ext uri="{FF2B5EF4-FFF2-40B4-BE49-F238E27FC236}">
                  <a16:creationId xmlns:a16="http://schemas.microsoft.com/office/drawing/2014/main" id="{E223A1DC-BDBB-4372-90ED-EDF78BF81AEE}"/>
                </a:ext>
              </a:extLst>
            </p:cNvPr>
            <p:cNvGrpSpPr/>
            <p:nvPr userDrawn="1"/>
          </p:nvGrpSpPr>
          <p:grpSpPr>
            <a:xfrm>
              <a:off x="-8199" y="0"/>
              <a:ext cx="12200199" cy="6921924"/>
              <a:chOff x="-8199" y="0"/>
              <a:chExt cx="12200199" cy="6921924"/>
            </a:xfrm>
          </p:grpSpPr>
          <p:sp>
            <p:nvSpPr>
              <p:cNvPr id="7" name="Rechteck 15">
                <a:extLst>
                  <a:ext uri="{FF2B5EF4-FFF2-40B4-BE49-F238E27FC236}">
                    <a16:creationId xmlns:a16="http://schemas.microsoft.com/office/drawing/2014/main" id="{E508337E-B650-4281-AF85-A45FE274510A}"/>
                  </a:ext>
                </a:extLst>
              </p:cNvPr>
              <p:cNvSpPr/>
              <p:nvPr userDrawn="1"/>
            </p:nvSpPr>
            <p:spPr bwMode="gray">
              <a:xfrm>
                <a:off x="0" y="0"/>
                <a:ext cx="12192000"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pic>
            <p:nvPicPr>
              <p:cNvPr id="8" name="Grafik 14">
                <a:extLst>
                  <a:ext uri="{FF2B5EF4-FFF2-40B4-BE49-F238E27FC236}">
                    <a16:creationId xmlns:a16="http://schemas.microsoft.com/office/drawing/2014/main" id="{398AE7BE-959E-4E17-84C4-85AA1E276D0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8199" y="34971"/>
                <a:ext cx="10657184" cy="6886953"/>
              </a:xfrm>
              <a:prstGeom prst="rect">
                <a:avLst/>
              </a:prstGeom>
            </p:spPr>
          </p:pic>
          <p:grpSp>
            <p:nvGrpSpPr>
              <p:cNvPr id="10" name="Gruppieren 23">
                <a:extLst>
                  <a:ext uri="{FF2B5EF4-FFF2-40B4-BE49-F238E27FC236}">
                    <a16:creationId xmlns:a16="http://schemas.microsoft.com/office/drawing/2014/main" id="{C2D1CD88-7F4E-4E92-9F1F-D7839E69EA86}"/>
                  </a:ext>
                </a:extLst>
              </p:cNvPr>
              <p:cNvGrpSpPr/>
              <p:nvPr userDrawn="1"/>
            </p:nvGrpSpPr>
            <p:grpSpPr>
              <a:xfrm>
                <a:off x="6148343" y="4175795"/>
                <a:ext cx="4530686" cy="2086957"/>
                <a:chOff x="6669259" y="4471599"/>
                <a:chExt cx="3833280" cy="1765713"/>
              </a:xfrm>
            </p:grpSpPr>
            <p:sp>
              <p:nvSpPr>
                <p:cNvPr id="11" name="Oval 10">
                  <a:extLst>
                    <a:ext uri="{FF2B5EF4-FFF2-40B4-BE49-F238E27FC236}">
                      <a16:creationId xmlns:a16="http://schemas.microsoft.com/office/drawing/2014/main" id="{DE40552A-0E9B-4F71-878D-38045C49F11B}"/>
                    </a:ext>
                  </a:extLst>
                </p:cNvPr>
                <p:cNvSpPr/>
                <p:nvPr userDrawn="1"/>
              </p:nvSpPr>
              <p:spPr bwMode="gray">
                <a:xfrm>
                  <a:off x="8940316" y="4761148"/>
                  <a:ext cx="612068" cy="612068"/>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12" name="Oval 11">
                  <a:extLst>
                    <a:ext uri="{FF2B5EF4-FFF2-40B4-BE49-F238E27FC236}">
                      <a16:creationId xmlns:a16="http://schemas.microsoft.com/office/drawing/2014/main" id="{BE25FA66-E2DE-43E4-AFF8-43C17F3C74B5}"/>
                    </a:ext>
                  </a:extLst>
                </p:cNvPr>
                <p:cNvSpPr/>
                <p:nvPr userDrawn="1"/>
              </p:nvSpPr>
              <p:spPr bwMode="gray">
                <a:xfrm>
                  <a:off x="10201559" y="4471599"/>
                  <a:ext cx="300980" cy="30098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13" name="Oval 12">
                  <a:extLst>
                    <a:ext uri="{FF2B5EF4-FFF2-40B4-BE49-F238E27FC236}">
                      <a16:creationId xmlns:a16="http://schemas.microsoft.com/office/drawing/2014/main" id="{4B77797A-CE49-4E82-899A-A36C9DAEB9F6}"/>
                    </a:ext>
                  </a:extLst>
                </p:cNvPr>
                <p:cNvSpPr/>
                <p:nvPr userDrawn="1"/>
              </p:nvSpPr>
              <p:spPr bwMode="gray">
                <a:xfrm>
                  <a:off x="7803792" y="4977172"/>
                  <a:ext cx="440185" cy="440185"/>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14" name="Oval 13">
                  <a:extLst>
                    <a:ext uri="{FF2B5EF4-FFF2-40B4-BE49-F238E27FC236}">
                      <a16:creationId xmlns:a16="http://schemas.microsoft.com/office/drawing/2014/main" id="{D9413914-4D6B-4CBB-B07A-00E76B9B8C6A}"/>
                    </a:ext>
                  </a:extLst>
                </p:cNvPr>
                <p:cNvSpPr/>
                <p:nvPr userDrawn="1"/>
              </p:nvSpPr>
              <p:spPr bwMode="gray">
                <a:xfrm>
                  <a:off x="8400692" y="5726472"/>
                  <a:ext cx="510840" cy="51084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15" name="Oval 14">
                  <a:extLst>
                    <a:ext uri="{FF2B5EF4-FFF2-40B4-BE49-F238E27FC236}">
                      <a16:creationId xmlns:a16="http://schemas.microsoft.com/office/drawing/2014/main" id="{F6E74908-D6FD-46DD-BF61-7A3EBB4A3A73}"/>
                    </a:ext>
                  </a:extLst>
                </p:cNvPr>
                <p:cNvSpPr/>
                <p:nvPr userDrawn="1"/>
              </p:nvSpPr>
              <p:spPr bwMode="gray">
                <a:xfrm>
                  <a:off x="6669259" y="5447072"/>
                  <a:ext cx="510840" cy="51084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16" name="Oval 15">
                  <a:extLst>
                    <a:ext uri="{FF2B5EF4-FFF2-40B4-BE49-F238E27FC236}">
                      <a16:creationId xmlns:a16="http://schemas.microsoft.com/office/drawing/2014/main" id="{6A8D6DD1-D1A7-4723-8DF7-78369F2CBE3E}"/>
                    </a:ext>
                  </a:extLst>
                </p:cNvPr>
                <p:cNvSpPr/>
                <p:nvPr userDrawn="1"/>
              </p:nvSpPr>
              <p:spPr bwMode="gray">
                <a:xfrm>
                  <a:off x="9972959" y="4987882"/>
                  <a:ext cx="275764" cy="275764"/>
                </a:xfrm>
                <a:prstGeom prst="ellipse">
                  <a:avLst/>
                </a:prstGeom>
                <a:solidFill>
                  <a:srgbClr val="005FA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grpSp>
        <p:pic>
          <p:nvPicPr>
            <p:cNvPr id="9" name="Grafik 22">
              <a:extLst>
                <a:ext uri="{FF2B5EF4-FFF2-40B4-BE49-F238E27FC236}">
                  <a16:creationId xmlns:a16="http://schemas.microsoft.com/office/drawing/2014/main" id="{543D85D9-BD86-4C02-81F1-B6ED04DB35A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1617" y="448200"/>
              <a:ext cx="1897262" cy="520969"/>
            </a:xfrm>
            <a:prstGeom prst="rect">
              <a:avLst/>
            </a:prstGeom>
          </p:spPr>
        </p:pic>
      </p:grpSp>
      <p:sp>
        <p:nvSpPr>
          <p:cNvPr id="2" name="Title 1">
            <a:extLst>
              <a:ext uri="{FF2B5EF4-FFF2-40B4-BE49-F238E27FC236}">
                <a16:creationId xmlns:a16="http://schemas.microsoft.com/office/drawing/2014/main" id="{393AB41B-B229-4B80-B07D-64A6A9D5AE7D}"/>
              </a:ext>
            </a:extLst>
          </p:cNvPr>
          <p:cNvSpPr>
            <a:spLocks noGrp="1"/>
          </p:cNvSpPr>
          <p:nvPr>
            <p:ph type="ctrTitle" hasCustomPrompt="1"/>
          </p:nvPr>
        </p:nvSpPr>
        <p:spPr>
          <a:xfrm>
            <a:off x="442342" y="1382398"/>
            <a:ext cx="7046945" cy="1450520"/>
          </a:xfrm>
        </p:spPr>
        <p:txBody>
          <a:bodyPr anchor="t"/>
          <a:lstStyle>
            <a:lvl1pPr algn="l">
              <a:defRPr sz="5000">
                <a:solidFill>
                  <a:schemeClr val="bg1"/>
                </a:solidFill>
              </a:defRPr>
            </a:lvl1pPr>
          </a:lstStyle>
          <a:p>
            <a:r>
              <a:rPr lang="en-US" dirty="0"/>
              <a:t>Click to edit title</a:t>
            </a:r>
          </a:p>
        </p:txBody>
      </p:sp>
      <p:sp>
        <p:nvSpPr>
          <p:cNvPr id="3" name="Subtitle 2">
            <a:extLst>
              <a:ext uri="{FF2B5EF4-FFF2-40B4-BE49-F238E27FC236}">
                <a16:creationId xmlns:a16="http://schemas.microsoft.com/office/drawing/2014/main" id="{3D0628FA-4C33-43A7-9BA8-898730F679C7}"/>
              </a:ext>
            </a:extLst>
          </p:cNvPr>
          <p:cNvSpPr>
            <a:spLocks noGrp="1"/>
          </p:cNvSpPr>
          <p:nvPr>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4" name="Date Placeholder 3">
            <a:extLst>
              <a:ext uri="{FF2B5EF4-FFF2-40B4-BE49-F238E27FC236}">
                <a16:creationId xmlns:a16="http://schemas.microsoft.com/office/drawing/2014/main" id="{A5DAB035-9573-4376-9CA9-F753FB1303C1}"/>
              </a:ext>
            </a:extLst>
          </p:cNvPr>
          <p:cNvSpPr>
            <a:spLocks noGrp="1"/>
          </p:cNvSpPr>
          <p:nvPr>
            <p:ph type="dt" sz="half" idx="10"/>
          </p:nvPr>
        </p:nvSpPr>
        <p:spPr/>
        <p:txBody>
          <a:bodyPr/>
          <a:lstStyle>
            <a:lvl1pPr>
              <a:defRPr>
                <a:solidFill>
                  <a:schemeClr val="tx1">
                    <a:lumMod val="20000"/>
                    <a:lumOff val="80000"/>
                  </a:schemeClr>
                </a:solidFill>
              </a:defRPr>
            </a:lvl1pPr>
          </a:lstStyle>
          <a:p>
            <a:fld id="{D6E58F60-F1B5-47DE-A854-83A0CBA0A9A0}" type="datetime1">
              <a:rPr lang="en-US" smtClean="0"/>
              <a:t>6/12/2024</a:t>
            </a:fld>
            <a:endParaRPr lang="en-US"/>
          </a:p>
        </p:txBody>
      </p:sp>
      <p:sp>
        <p:nvSpPr>
          <p:cNvPr id="5" name="Footer Placeholder 4">
            <a:extLst>
              <a:ext uri="{FF2B5EF4-FFF2-40B4-BE49-F238E27FC236}">
                <a16:creationId xmlns:a16="http://schemas.microsoft.com/office/drawing/2014/main" id="{79C38FAC-DC1F-4BF1-9322-C31E8199E818}"/>
              </a:ext>
            </a:extLst>
          </p:cNvPr>
          <p:cNvSpPr>
            <a:spLocks noGrp="1"/>
          </p:cNvSpPr>
          <p:nvPr>
            <p:ph type="ftr" sz="quarter" idx="11"/>
          </p:nvPr>
        </p:nvSpPr>
        <p:spPr/>
        <p:txBody>
          <a:bodyPr/>
          <a:lstStyle>
            <a:lvl1pPr>
              <a:defRPr>
                <a:solidFill>
                  <a:schemeClr val="tx1">
                    <a:lumMod val="20000"/>
                    <a:lumOff val="80000"/>
                  </a:schemeClr>
                </a:solidFill>
              </a:defRPr>
            </a:lvl1pPr>
          </a:lstStyle>
          <a:p>
            <a:endParaRPr lang="en-US"/>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p:ph type="sldNum" sz="quarter" idx="12"/>
          </p:nvPr>
        </p:nvSpPr>
        <p:spPr/>
        <p:txBody>
          <a:bodyPr/>
          <a:lstStyle>
            <a:lvl1pPr>
              <a:defRPr>
                <a:solidFill>
                  <a:schemeClr val="tx1">
                    <a:lumMod val="20000"/>
                    <a:lumOff val="80000"/>
                  </a:schemeClr>
                </a:solidFill>
              </a:defRPr>
            </a:lvl1pPr>
          </a:lstStyle>
          <a:p>
            <a:fld id="{85541E81-E793-40FC-8F5A-8070D417D45B}" type="slidenum">
              <a:rPr lang="en-US" smtClean="0"/>
              <a:pPr/>
              <a:t>‹#›</a:t>
            </a:fld>
            <a:endParaRPr lang="en-US"/>
          </a:p>
        </p:txBody>
      </p:sp>
    </p:spTree>
    <p:extLst>
      <p:ext uri="{BB962C8B-B14F-4D97-AF65-F5344CB8AC3E}">
        <p14:creationId xmlns:p14="http://schemas.microsoft.com/office/powerpoint/2010/main" val="36526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 blu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AD7888B-9F82-4372-918D-FC42044F6C5D}"/>
              </a:ext>
            </a:extLst>
          </p:cNvPr>
          <p:cNvGrpSpPr/>
          <p:nvPr userDrawn="1"/>
        </p:nvGrpSpPr>
        <p:grpSpPr>
          <a:xfrm>
            <a:off x="0" y="-1"/>
            <a:ext cx="13216282" cy="6858001"/>
            <a:chOff x="0" y="-1"/>
            <a:chExt cx="13216282" cy="6858001"/>
          </a:xfrm>
        </p:grpSpPr>
        <p:sp>
          <p:nvSpPr>
            <p:cNvPr id="7" name="Rectangle 6">
              <a:extLst>
                <a:ext uri="{FF2B5EF4-FFF2-40B4-BE49-F238E27FC236}">
                  <a16:creationId xmlns:a16="http://schemas.microsoft.com/office/drawing/2014/main" id="{6D77A51A-81AC-404F-9997-332C5A643AFE}"/>
                </a:ext>
              </a:extLst>
            </p:cNvPr>
            <p:cNvSpPr/>
            <p:nvPr userDrawn="1"/>
          </p:nvSpPr>
          <p:spPr>
            <a:xfrm flipH="1">
              <a:off x="0" y="-1"/>
              <a:ext cx="12192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pic>
          <p:nvPicPr>
            <p:cNvPr id="8" name="Picture 7" descr="Circle&#10;&#10;Description automatically generated">
              <a:extLst>
                <a:ext uri="{FF2B5EF4-FFF2-40B4-BE49-F238E27FC236}">
                  <a16:creationId xmlns:a16="http://schemas.microsoft.com/office/drawing/2014/main" id="{306E1EE4-4E78-4B9D-8882-E6FE7B83A55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4381540">
              <a:off x="10602295" y="2350347"/>
              <a:ext cx="2937406" cy="2290568"/>
            </a:xfrm>
            <a:prstGeom prst="rect">
              <a:avLst/>
            </a:prstGeom>
          </p:spPr>
        </p:pic>
        <p:pic>
          <p:nvPicPr>
            <p:cNvPr id="9" name="Picture 8">
              <a:extLst>
                <a:ext uri="{FF2B5EF4-FFF2-40B4-BE49-F238E27FC236}">
                  <a16:creationId xmlns:a16="http://schemas.microsoft.com/office/drawing/2014/main" id="{29A8F859-2089-41D1-963E-1630314A871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23220" y="6418587"/>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40608" y="500595"/>
            <a:ext cx="9088403" cy="1111777"/>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40608" y="2095501"/>
            <a:ext cx="9088403" cy="4114799"/>
          </a:xfrm>
        </p:spPr>
        <p:txBody>
          <a:bodyPr/>
          <a:lstStyle>
            <a:lvl1pPr>
              <a:buClr>
                <a:schemeClr val="accent2"/>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tx1">
                    <a:lumMod val="20000"/>
                    <a:lumOff val="80000"/>
                  </a:schemeClr>
                </a:solidFill>
              </a:defRPr>
            </a:lvl1pPr>
          </a:lstStyle>
          <a:p>
            <a:fld id="{8454ED2F-D85F-43EB-BF67-206AE96D3CB9}"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tx1">
                    <a:lumMod val="20000"/>
                    <a:lumOff val="80000"/>
                  </a:schemeClr>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tx1">
                    <a:lumMod val="20000"/>
                    <a:lumOff val="80000"/>
                  </a:schemeClr>
                </a:solidFill>
              </a:defRPr>
            </a:lvl1pPr>
          </a:lstStyle>
          <a:p>
            <a:fld id="{85541E81-E793-40FC-8F5A-8070D417D45B}" type="slidenum">
              <a:rPr lang="en-US" smtClean="0"/>
              <a:pPr/>
              <a:t>‹#›</a:t>
            </a:fld>
            <a:endParaRPr lang="en-US"/>
          </a:p>
        </p:txBody>
      </p:sp>
    </p:spTree>
    <p:extLst>
      <p:ext uri="{BB962C8B-B14F-4D97-AF65-F5344CB8AC3E}">
        <p14:creationId xmlns:p14="http://schemas.microsoft.com/office/powerpoint/2010/main" val="46718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_Chapter Title Slide ">
    <p:spTree>
      <p:nvGrpSpPr>
        <p:cNvPr id="1" name=""/>
        <p:cNvGrpSpPr/>
        <p:nvPr/>
      </p:nvGrpSpPr>
      <p:grpSpPr>
        <a:xfrm>
          <a:off x="0" y="0"/>
          <a:ext cx="0" cy="0"/>
          <a:chOff x="0" y="0"/>
          <a:chExt cx="0" cy="0"/>
        </a:xfrm>
      </p:grpSpPr>
      <p:sp>
        <p:nvSpPr>
          <p:cNvPr id="39" name="Rechteck 18">
            <a:extLst>
              <a:ext uri="{FF2B5EF4-FFF2-40B4-BE49-F238E27FC236}">
                <a16:creationId xmlns:a16="http://schemas.microsoft.com/office/drawing/2014/main" id="{5D7B5BF2-7B24-4B6C-9F5D-35D515A82C08}"/>
              </a:ext>
            </a:extLst>
          </p:cNvPr>
          <p:cNvSpPr/>
          <p:nvPr userDrawn="1"/>
        </p:nvSpPr>
        <p:spPr bwMode="gray">
          <a:xfrm>
            <a:off x="0" y="0"/>
            <a:ext cx="12192000" cy="6858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099CF635-9F14-47E7-BE6F-E29197DCDCEA}"/>
              </a:ext>
            </a:extLst>
          </p:cNvPr>
          <p:cNvGrpSpPr/>
          <p:nvPr userDrawn="1"/>
        </p:nvGrpSpPr>
        <p:grpSpPr>
          <a:xfrm>
            <a:off x="-8199" y="34971"/>
            <a:ext cx="10657184" cy="6886953"/>
            <a:chOff x="-8199" y="34971"/>
            <a:chExt cx="10657184" cy="6886953"/>
          </a:xfrm>
        </p:grpSpPr>
        <p:pic>
          <p:nvPicPr>
            <p:cNvPr id="8" name="Grafik 14">
              <a:extLst>
                <a:ext uri="{FF2B5EF4-FFF2-40B4-BE49-F238E27FC236}">
                  <a16:creationId xmlns:a16="http://schemas.microsoft.com/office/drawing/2014/main" id="{398AE7BE-959E-4E17-84C4-85AA1E276D06}"/>
                </a:ext>
              </a:extLst>
            </p:cNvPr>
            <p:cNvPicPr>
              <a:picLocks noChangeAspect="1"/>
            </p:cNvPicPr>
            <p:nvPr userDrawn="1"/>
          </p:nvPicPr>
          <p:blipFill>
            <a:blip r:embed="rId2" cstate="email">
              <a:lum bright="70000" contrast="-70000"/>
              <a:extLst>
                <a:ext uri="{28A0092B-C50C-407E-A947-70E740481C1C}">
                  <a14:useLocalDpi xmlns:a14="http://schemas.microsoft.com/office/drawing/2010/main"/>
                </a:ext>
              </a:extLst>
            </a:blip>
            <a:srcRect/>
            <a:stretch/>
          </p:blipFill>
          <p:spPr>
            <a:xfrm>
              <a:off x="-8199" y="34971"/>
              <a:ext cx="10657184" cy="6886953"/>
            </a:xfrm>
            <a:prstGeom prst="rect">
              <a:avLst/>
            </a:prstGeom>
          </p:spPr>
        </p:pic>
        <p:grpSp>
          <p:nvGrpSpPr>
            <p:cNvPr id="20" name="Gruppieren 21">
              <a:extLst>
                <a:ext uri="{FF2B5EF4-FFF2-40B4-BE49-F238E27FC236}">
                  <a16:creationId xmlns:a16="http://schemas.microsoft.com/office/drawing/2014/main" id="{2141AE49-EB83-4CE9-93C5-B59E43585CA9}"/>
                </a:ext>
              </a:extLst>
            </p:cNvPr>
            <p:cNvGrpSpPr/>
            <p:nvPr userDrawn="1"/>
          </p:nvGrpSpPr>
          <p:grpSpPr>
            <a:xfrm>
              <a:off x="7111978" y="5123093"/>
              <a:ext cx="2758777" cy="1097098"/>
              <a:chOff x="6975671" y="4834763"/>
              <a:chExt cx="3526868" cy="1402549"/>
            </a:xfrm>
          </p:grpSpPr>
          <p:sp>
            <p:nvSpPr>
              <p:cNvPr id="24" name="Oval 23">
                <a:extLst>
                  <a:ext uri="{FF2B5EF4-FFF2-40B4-BE49-F238E27FC236}">
                    <a16:creationId xmlns:a16="http://schemas.microsoft.com/office/drawing/2014/main" id="{2200F8D6-F4A1-4C11-9FB2-444494076326}"/>
                  </a:ext>
                </a:extLst>
              </p:cNvPr>
              <p:cNvSpPr/>
              <p:nvPr userDrawn="1"/>
            </p:nvSpPr>
            <p:spPr bwMode="gray">
              <a:xfrm>
                <a:off x="8484691" y="4834777"/>
                <a:ext cx="612068" cy="612068"/>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5" name="Oval 24">
                <a:extLst>
                  <a:ext uri="{FF2B5EF4-FFF2-40B4-BE49-F238E27FC236}">
                    <a16:creationId xmlns:a16="http://schemas.microsoft.com/office/drawing/2014/main" id="{4357FC38-4714-448B-8920-97A2A86315BD}"/>
                  </a:ext>
                </a:extLst>
              </p:cNvPr>
              <p:cNvSpPr/>
              <p:nvPr userDrawn="1"/>
            </p:nvSpPr>
            <p:spPr bwMode="gray">
              <a:xfrm>
                <a:off x="10201559" y="4834763"/>
                <a:ext cx="300980" cy="30098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6" name="Oval 25">
                <a:extLst>
                  <a:ext uri="{FF2B5EF4-FFF2-40B4-BE49-F238E27FC236}">
                    <a16:creationId xmlns:a16="http://schemas.microsoft.com/office/drawing/2014/main" id="{E75B1F44-BC49-441A-AF1C-009BE0541C1F}"/>
                  </a:ext>
                </a:extLst>
              </p:cNvPr>
              <p:cNvSpPr/>
              <p:nvPr userDrawn="1"/>
            </p:nvSpPr>
            <p:spPr bwMode="gray">
              <a:xfrm>
                <a:off x="8400692" y="5726472"/>
                <a:ext cx="510840" cy="51084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7" name="Oval 26">
                <a:extLst>
                  <a:ext uri="{FF2B5EF4-FFF2-40B4-BE49-F238E27FC236}">
                    <a16:creationId xmlns:a16="http://schemas.microsoft.com/office/drawing/2014/main" id="{BF8D70C6-CFE6-4B05-B2D1-330B46E2DEA7}"/>
                  </a:ext>
                </a:extLst>
              </p:cNvPr>
              <p:cNvSpPr/>
              <p:nvPr userDrawn="1"/>
            </p:nvSpPr>
            <p:spPr bwMode="gray">
              <a:xfrm>
                <a:off x="6975671" y="5287098"/>
                <a:ext cx="510840" cy="51084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8" name="Oval 27">
                <a:extLst>
                  <a:ext uri="{FF2B5EF4-FFF2-40B4-BE49-F238E27FC236}">
                    <a16:creationId xmlns:a16="http://schemas.microsoft.com/office/drawing/2014/main" id="{E6F08F20-6D0A-47EB-8CFE-1CD26A470E31}"/>
                  </a:ext>
                </a:extLst>
              </p:cNvPr>
              <p:cNvSpPr/>
              <p:nvPr userDrawn="1"/>
            </p:nvSpPr>
            <p:spPr bwMode="gray">
              <a:xfrm>
                <a:off x="9697677" y="5380916"/>
                <a:ext cx="275764" cy="275764"/>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grpSp>
      <p:sp>
        <p:nvSpPr>
          <p:cNvPr id="34" name="Picture Placeholder 33">
            <a:extLst>
              <a:ext uri="{FF2B5EF4-FFF2-40B4-BE49-F238E27FC236}">
                <a16:creationId xmlns:a16="http://schemas.microsoft.com/office/drawing/2014/main" id="{E07E22DC-25E1-4CB7-AE0F-5124668968A5}"/>
              </a:ext>
            </a:extLst>
          </p:cNvPr>
          <p:cNvSpPr>
            <a:spLocks noGrp="1"/>
          </p:cNvSpPr>
          <p:nvPr>
            <p:ph type="pic" sz="quarter" idx="18" hasCustomPrompt="1"/>
          </p:nvPr>
        </p:nvSpPr>
        <p:spPr>
          <a:xfrm>
            <a:off x="7527147" y="0"/>
            <a:ext cx="4664853" cy="4336708"/>
          </a:xfrm>
          <a:custGeom>
            <a:avLst/>
            <a:gdLst>
              <a:gd name="connsiteX0" fmla="*/ 398309 w 4664853"/>
              <a:gd name="connsiteY0" fmla="*/ 0 h 4336708"/>
              <a:gd name="connsiteX1" fmla="*/ 4664853 w 4664853"/>
              <a:gd name="connsiteY1" fmla="*/ 0 h 4336708"/>
              <a:gd name="connsiteX2" fmla="*/ 4664853 w 4664853"/>
              <a:gd name="connsiteY2" fmla="*/ 3714631 h 4336708"/>
              <a:gd name="connsiteX3" fmla="*/ 4490797 w 4664853"/>
              <a:gd name="connsiteY3" fmla="*/ 3844788 h 4336708"/>
              <a:gd name="connsiteX4" fmla="*/ 2880360 w 4664853"/>
              <a:gd name="connsiteY4" fmla="*/ 4336708 h 4336708"/>
              <a:gd name="connsiteX5" fmla="*/ 0 w 4664853"/>
              <a:gd name="connsiteY5" fmla="*/ 1456348 h 4336708"/>
              <a:gd name="connsiteX6" fmla="*/ 347644 w 4664853"/>
              <a:gd name="connsiteY6" fmla="*/ 83397 h 433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4853" h="4336708">
                <a:moveTo>
                  <a:pt x="398309" y="0"/>
                </a:moveTo>
                <a:lnTo>
                  <a:pt x="4664853" y="0"/>
                </a:lnTo>
                <a:lnTo>
                  <a:pt x="4664853" y="3714631"/>
                </a:lnTo>
                <a:lnTo>
                  <a:pt x="4490797" y="3844788"/>
                </a:lnTo>
                <a:cubicBezTo>
                  <a:pt x="4031088" y="4155361"/>
                  <a:pt x="3476902" y="4336708"/>
                  <a:pt x="2880360" y="4336708"/>
                </a:cubicBezTo>
                <a:cubicBezTo>
                  <a:pt x="1289581" y="4336708"/>
                  <a:pt x="0" y="3047127"/>
                  <a:pt x="0" y="1456348"/>
                </a:cubicBezTo>
                <a:cubicBezTo>
                  <a:pt x="0" y="959230"/>
                  <a:pt x="125936" y="491525"/>
                  <a:pt x="347644" y="83397"/>
                </a:cubicBezTo>
                <a:close/>
              </a:path>
            </a:pathLst>
          </a:custGeom>
          <a:solidFill>
            <a:schemeClr val="tx1">
              <a:lumMod val="20000"/>
              <a:lumOff val="80000"/>
            </a:schemeClr>
          </a:solidFill>
        </p:spPr>
        <p:txBody>
          <a:bodyPr wrap="square" anchor="ctr">
            <a:noAutofit/>
          </a:bodyPr>
          <a:lstStyle>
            <a:lvl1pPr marL="0" indent="0" algn="ctr">
              <a:buNone/>
              <a:defRPr sz="2000">
                <a:solidFill>
                  <a:schemeClr val="tx1"/>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2" name="Title 1">
            <a:extLst>
              <a:ext uri="{FF2B5EF4-FFF2-40B4-BE49-F238E27FC236}">
                <a16:creationId xmlns:a16="http://schemas.microsoft.com/office/drawing/2014/main" id="{393AB41B-B229-4B80-B07D-64A6A9D5AE7D}"/>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
        <p:nvSpPr>
          <p:cNvPr id="3" name="Subtitle 2">
            <a:extLst>
              <a:ext uri="{FF2B5EF4-FFF2-40B4-BE49-F238E27FC236}">
                <a16:creationId xmlns:a16="http://schemas.microsoft.com/office/drawing/2014/main" id="{3D0628FA-4C33-43A7-9BA8-898730F679C7}"/>
              </a:ext>
            </a:extLst>
          </p:cNvPr>
          <p:cNvSpPr>
            <a:spLocks noGrp="1"/>
          </p:cNvSpPr>
          <p:nvPr>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Text Placeholder 20">
            <a:extLst>
              <a:ext uri="{FF2B5EF4-FFF2-40B4-BE49-F238E27FC236}">
                <a16:creationId xmlns:a16="http://schemas.microsoft.com/office/drawing/2014/main" id="{3A87A5CE-28DC-43C0-B5FD-EF552DC45C58}"/>
              </a:ext>
            </a:extLst>
          </p:cNvPr>
          <p:cNvSpPr>
            <a:spLocks noGrp="1"/>
          </p:cNvSpPr>
          <p:nvPr>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4" name="Date Placeholder 3">
            <a:extLst>
              <a:ext uri="{FF2B5EF4-FFF2-40B4-BE49-F238E27FC236}">
                <a16:creationId xmlns:a16="http://schemas.microsoft.com/office/drawing/2014/main" id="{A5DAB035-9573-4376-9CA9-F753FB1303C1}"/>
              </a:ext>
            </a:extLst>
          </p:cNvPr>
          <p:cNvSpPr>
            <a:spLocks noGrp="1"/>
          </p:cNvSpPr>
          <p:nvPr>
            <p:ph type="dt" sz="half" idx="10"/>
          </p:nvPr>
        </p:nvSpPr>
        <p:spPr/>
        <p:txBody>
          <a:bodyPr/>
          <a:lstStyle>
            <a:lvl1pPr>
              <a:defRPr>
                <a:solidFill>
                  <a:schemeClr val="bg1"/>
                </a:solidFill>
              </a:defRPr>
            </a:lvl1pPr>
          </a:lstStyle>
          <a:p>
            <a:fld id="{F597D6CB-B1A2-404D-B94F-015714F621C1}" type="datetime1">
              <a:rPr lang="en-US" smtClean="0"/>
              <a:t>6/12/2024</a:t>
            </a:fld>
            <a:endParaRPr lang="en-US"/>
          </a:p>
        </p:txBody>
      </p:sp>
      <p:sp>
        <p:nvSpPr>
          <p:cNvPr id="5" name="Footer Placeholder 4">
            <a:extLst>
              <a:ext uri="{FF2B5EF4-FFF2-40B4-BE49-F238E27FC236}">
                <a16:creationId xmlns:a16="http://schemas.microsoft.com/office/drawing/2014/main" id="{79C38FAC-DC1F-4BF1-9322-C31E8199E818}"/>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pic>
        <p:nvPicPr>
          <p:cNvPr id="38" name="Picture 37">
            <a:extLst>
              <a:ext uri="{FF2B5EF4-FFF2-40B4-BE49-F238E27FC236}">
                <a16:creationId xmlns:a16="http://schemas.microsoft.com/office/drawing/2014/main" id="{5CC123F9-C0DB-476D-825C-4C7A0C43222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23220" y="6418587"/>
            <a:ext cx="1008112" cy="170704"/>
          </a:xfrm>
          <a:prstGeom prst="rect">
            <a:avLst/>
          </a:prstGeom>
        </p:spPr>
      </p:pic>
    </p:spTree>
    <p:extLst>
      <p:ext uri="{BB962C8B-B14F-4D97-AF65-F5344CB8AC3E}">
        <p14:creationId xmlns:p14="http://schemas.microsoft.com/office/powerpoint/2010/main" val="3780568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 Chapter - divid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3143CAD-5139-4628-A4FF-64ACBCB95998}"/>
              </a:ext>
            </a:extLst>
          </p:cNvPr>
          <p:cNvGrpSpPr/>
          <p:nvPr userDrawn="1"/>
        </p:nvGrpSpPr>
        <p:grpSpPr>
          <a:xfrm>
            <a:off x="0" y="0"/>
            <a:ext cx="12192000" cy="7893107"/>
            <a:chOff x="0" y="0"/>
            <a:chExt cx="12192000" cy="7893107"/>
          </a:xfrm>
        </p:grpSpPr>
        <p:sp>
          <p:nvSpPr>
            <p:cNvPr id="16" name="Rechteck 18">
              <a:extLst>
                <a:ext uri="{FF2B5EF4-FFF2-40B4-BE49-F238E27FC236}">
                  <a16:creationId xmlns:a16="http://schemas.microsoft.com/office/drawing/2014/main" id="{A6106C02-34E0-4880-8CE6-588343F510FB}"/>
                </a:ext>
              </a:extLst>
            </p:cNvPr>
            <p:cNvSpPr/>
            <p:nvPr userDrawn="1"/>
          </p:nvSpPr>
          <p:spPr bwMode="gray">
            <a:xfrm>
              <a:off x="0" y="0"/>
              <a:ext cx="12192000" cy="6858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92948251-2790-46CE-AA1A-DB53112085CB}"/>
                </a:ext>
              </a:extLst>
            </p:cNvPr>
            <p:cNvGrpSpPr/>
            <p:nvPr userDrawn="1"/>
          </p:nvGrpSpPr>
          <p:grpSpPr>
            <a:xfrm>
              <a:off x="561617" y="448200"/>
              <a:ext cx="9527085" cy="7444907"/>
              <a:chOff x="561617" y="448200"/>
              <a:chExt cx="9527085" cy="7444907"/>
            </a:xfrm>
          </p:grpSpPr>
          <p:pic>
            <p:nvPicPr>
              <p:cNvPr id="9" name="Grafik 22">
                <a:extLst>
                  <a:ext uri="{FF2B5EF4-FFF2-40B4-BE49-F238E27FC236}">
                    <a16:creationId xmlns:a16="http://schemas.microsoft.com/office/drawing/2014/main" id="{543D85D9-BD86-4C02-81F1-B6ED04DB35A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1617" y="448200"/>
                <a:ext cx="1897262" cy="520969"/>
              </a:xfrm>
              <a:prstGeom prst="rect">
                <a:avLst/>
              </a:prstGeom>
            </p:spPr>
          </p:pic>
          <p:pic>
            <p:nvPicPr>
              <p:cNvPr id="20" name="Picture 19" descr="Circle&#10;&#10;Description automatically generated">
                <a:extLst>
                  <a:ext uri="{FF2B5EF4-FFF2-40B4-BE49-F238E27FC236}">
                    <a16:creationId xmlns:a16="http://schemas.microsoft.com/office/drawing/2014/main" id="{F351E971-3533-4B18-9950-443C8003901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632024">
                <a:off x="4710525" y="3699243"/>
                <a:ext cx="5378177" cy="4193864"/>
              </a:xfrm>
              <a:prstGeom prst="rect">
                <a:avLst/>
              </a:prstGeom>
            </p:spPr>
          </p:pic>
        </p:grpSp>
      </p:grpSp>
      <p:sp>
        <p:nvSpPr>
          <p:cNvPr id="4" name="Date Placeholder 3">
            <a:extLst>
              <a:ext uri="{FF2B5EF4-FFF2-40B4-BE49-F238E27FC236}">
                <a16:creationId xmlns:a16="http://schemas.microsoft.com/office/drawing/2014/main" id="{A5DAB035-9573-4376-9CA9-F753FB1303C1}"/>
              </a:ext>
            </a:extLst>
          </p:cNvPr>
          <p:cNvSpPr>
            <a:spLocks noGrp="1"/>
          </p:cNvSpPr>
          <p:nvPr userDrawn="1">
            <p:ph type="dt" sz="half" idx="10"/>
          </p:nvPr>
        </p:nvSpPr>
        <p:spPr/>
        <p:txBody>
          <a:bodyPr/>
          <a:lstStyle/>
          <a:p>
            <a:fld id="{1C704DD8-F297-48A5-9BFE-9678ED248F52}" type="datetime1">
              <a:rPr lang="en-US" smtClean="0"/>
              <a:t>6/12/2024</a:t>
            </a:fld>
            <a:endParaRPr lang="en-US"/>
          </a:p>
        </p:txBody>
      </p:sp>
      <p:sp>
        <p:nvSpPr>
          <p:cNvPr id="24" name="Picture Placeholder 4">
            <a:extLst>
              <a:ext uri="{FF2B5EF4-FFF2-40B4-BE49-F238E27FC236}">
                <a16:creationId xmlns:a16="http://schemas.microsoft.com/office/drawing/2014/main" id="{390D0CD3-01DB-432B-A067-48131E6D75CD}"/>
              </a:ext>
            </a:extLst>
          </p:cNvPr>
          <p:cNvSpPr>
            <a:spLocks noGrp="1"/>
          </p:cNvSpPr>
          <p:nvPr userDrawn="1">
            <p:ph type="pic" sz="quarter" idx="18" hasCustomPrompt="1"/>
          </p:nvPr>
        </p:nvSpPr>
        <p:spPr>
          <a:xfrm>
            <a:off x="7808913" y="0"/>
            <a:ext cx="4383087" cy="6858000"/>
          </a:xfrm>
          <a:solidFill>
            <a:schemeClr val="tx1">
              <a:lumMod val="20000"/>
              <a:lumOff val="80000"/>
            </a:schemeClr>
          </a:solidFill>
        </p:spPr>
        <p:txBody>
          <a:bodyPr anchor="ctr">
            <a:normAutofit/>
          </a:bodyPr>
          <a:lstStyle>
            <a:lvl1pPr marL="0" indent="0" algn="ctr">
              <a:buNone/>
              <a:defRPr sz="2000">
                <a:solidFill>
                  <a:schemeClr val="tx1"/>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userDrawn="1">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userDrawn="1">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5" name="Footer Placeholder 4">
            <a:extLst>
              <a:ext uri="{FF2B5EF4-FFF2-40B4-BE49-F238E27FC236}">
                <a16:creationId xmlns:a16="http://schemas.microsoft.com/office/drawing/2014/main" id="{79C38FAC-DC1F-4BF1-9322-C31E8199E818}"/>
              </a:ext>
            </a:extLst>
          </p:cNvPr>
          <p:cNvSpPr>
            <a:spLocks noGrp="1"/>
          </p:cNvSpPr>
          <p:nvPr userDrawn="1">
            <p:ph type="ftr" sz="quarter" idx="11"/>
          </p:nvPr>
        </p:nvSpPr>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userDrawn="1">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itle 1">
            <a:extLst>
              <a:ext uri="{FF2B5EF4-FFF2-40B4-BE49-F238E27FC236}">
                <a16:creationId xmlns:a16="http://schemas.microsoft.com/office/drawing/2014/main" id="{663160CE-FF1F-4A42-B256-3542B36A81A3}"/>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Tree>
    <p:extLst>
      <p:ext uri="{BB962C8B-B14F-4D97-AF65-F5344CB8AC3E}">
        <p14:creationId xmlns:p14="http://schemas.microsoft.com/office/powerpoint/2010/main" val="293825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 Chapter - Title and Content">
    <p:spTree>
      <p:nvGrpSpPr>
        <p:cNvPr id="1" name=""/>
        <p:cNvGrpSpPr/>
        <p:nvPr/>
      </p:nvGrpSpPr>
      <p:grpSpPr>
        <a:xfrm>
          <a:off x="0" y="0"/>
          <a:ext cx="0" cy="0"/>
          <a:chOff x="0" y="0"/>
          <a:chExt cx="0" cy="0"/>
        </a:xfrm>
      </p:grpSpPr>
      <p:pic>
        <p:nvPicPr>
          <p:cNvPr id="13" name="Picture 12" descr="Circle&#10;&#10;Description automatically generated">
            <a:extLst>
              <a:ext uri="{FF2B5EF4-FFF2-40B4-BE49-F238E27FC236}">
                <a16:creationId xmlns:a16="http://schemas.microsoft.com/office/drawing/2014/main" id="{A2E8A26A-0F89-204B-991A-8BD22176043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6F9114-88B0-4FF2-9AC3-AB6FB0AF9E08}"/>
              </a:ext>
            </a:extLst>
          </p:cNvPr>
          <p:cNvGrpSpPr/>
          <p:nvPr userDrawn="1"/>
        </p:nvGrpSpPr>
        <p:grpSpPr>
          <a:xfrm>
            <a:off x="-643707" y="-1229290"/>
            <a:ext cx="2880278" cy="8087290"/>
            <a:chOff x="-643707" y="-1229290"/>
            <a:chExt cx="2880278" cy="8087290"/>
          </a:xfrm>
        </p:grpSpPr>
        <p:sp>
          <p:nvSpPr>
            <p:cNvPr id="7" name="Rectangle 6">
              <a:extLst>
                <a:ext uri="{FF2B5EF4-FFF2-40B4-BE49-F238E27FC236}">
                  <a16:creationId xmlns:a16="http://schemas.microsoft.com/office/drawing/2014/main" id="{0D23471F-3DAD-4700-A425-244A574F0172}"/>
                </a:ext>
              </a:extLst>
            </p:cNvPr>
            <p:cNvSpPr/>
            <p:nvPr userDrawn="1"/>
          </p:nvSpPr>
          <p:spPr bwMode="gray">
            <a:xfrm>
              <a:off x="0" y="-5544"/>
              <a:ext cx="2182888" cy="6863544"/>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20000"/>
                </a:lnSpc>
                <a:spcBef>
                  <a:spcPts val="600"/>
                </a:spcBef>
                <a:spcAft>
                  <a:spcPts val="600"/>
                </a:spcAft>
              </a:pPr>
              <a:endParaRPr lang="en-IL" sz="1400" dirty="0">
                <a:solidFill>
                  <a:schemeClr val="bg1"/>
                </a:solidFill>
              </a:endParaRPr>
            </a:p>
          </p:txBody>
        </p:sp>
        <p:pic>
          <p:nvPicPr>
            <p:cNvPr id="8" name="Picture 7" descr="Shape, circle&#10;&#10;Description automatically generated">
              <a:extLst>
                <a:ext uri="{FF2B5EF4-FFF2-40B4-BE49-F238E27FC236}">
                  <a16:creationId xmlns:a16="http://schemas.microsoft.com/office/drawing/2014/main" id="{7121FF5C-F026-4D78-BD62-B7AAA95C3035}"/>
                </a:ext>
              </a:extLst>
            </p:cNvPr>
            <p:cNvPicPr>
              <a:picLocks noChangeAspect="1"/>
            </p:cNvPicPr>
            <p:nvPr userDrawn="1"/>
          </p:nvPicPr>
          <p:blipFill rotWithShape="1">
            <a:blip r:embed="rId3" cstate="email">
              <a:alphaModFix amt="50000"/>
              <a:lum bright="70000" contrast="-70000"/>
              <a:extLst>
                <a:ext uri="{28A0092B-C50C-407E-A947-70E740481C1C}">
                  <a14:useLocalDpi xmlns:a14="http://schemas.microsoft.com/office/drawing/2010/main"/>
                </a:ext>
              </a:extLst>
            </a:blip>
            <a:srcRect r="-59063"/>
            <a:stretch/>
          </p:blipFill>
          <p:spPr>
            <a:xfrm rot="16200000">
              <a:off x="-780170" y="-1092827"/>
              <a:ext cx="3153203" cy="2880278"/>
            </a:xfrm>
            <a:prstGeom prst="rect">
              <a:avLst/>
            </a:prstGeom>
          </p:spPr>
        </p:pic>
        <p:pic>
          <p:nvPicPr>
            <p:cNvPr id="10" name="Picture 9">
              <a:extLst>
                <a:ext uri="{FF2B5EF4-FFF2-40B4-BE49-F238E27FC236}">
                  <a16:creationId xmlns:a16="http://schemas.microsoft.com/office/drawing/2014/main" id="{A05A3FCD-E634-4EBF-9F45-A9F0122404E7}"/>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2442575" y="500595"/>
            <a:ext cx="9177925" cy="1023405"/>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2442575" y="1769712"/>
            <a:ext cx="917792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298F770A-94E0-4454-B5DD-B463BAE6CDC7}"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Tree>
    <p:extLst>
      <p:ext uri="{BB962C8B-B14F-4D97-AF65-F5344CB8AC3E}">
        <p14:creationId xmlns:p14="http://schemas.microsoft.com/office/powerpoint/2010/main" val="1828992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 Chapter - Title and Content">
    <p:spTree>
      <p:nvGrpSpPr>
        <p:cNvPr id="1" name=""/>
        <p:cNvGrpSpPr/>
        <p:nvPr/>
      </p:nvGrpSpPr>
      <p:grpSpPr>
        <a:xfrm>
          <a:off x="0" y="0"/>
          <a:ext cx="0" cy="0"/>
          <a:chOff x="0" y="0"/>
          <a:chExt cx="0" cy="0"/>
        </a:xfrm>
      </p:grpSpPr>
      <p:pic>
        <p:nvPicPr>
          <p:cNvPr id="15" name="Picture 14" descr="Circle&#10;&#10;Description automatically generated">
            <a:extLst>
              <a:ext uri="{FF2B5EF4-FFF2-40B4-BE49-F238E27FC236}">
                <a16:creationId xmlns:a16="http://schemas.microsoft.com/office/drawing/2014/main" id="{B4999A7A-E4E3-A547-B34D-A756FB0C49D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6F9114-88B0-4FF2-9AC3-AB6FB0AF9E08}"/>
              </a:ext>
            </a:extLst>
          </p:cNvPr>
          <p:cNvGrpSpPr/>
          <p:nvPr userDrawn="1"/>
        </p:nvGrpSpPr>
        <p:grpSpPr>
          <a:xfrm>
            <a:off x="-643707" y="-1229290"/>
            <a:ext cx="2880278" cy="8087290"/>
            <a:chOff x="-643707" y="-1229290"/>
            <a:chExt cx="2880278" cy="8087290"/>
          </a:xfrm>
        </p:grpSpPr>
        <p:sp>
          <p:nvSpPr>
            <p:cNvPr id="7" name="Rectangle 6">
              <a:extLst>
                <a:ext uri="{FF2B5EF4-FFF2-40B4-BE49-F238E27FC236}">
                  <a16:creationId xmlns:a16="http://schemas.microsoft.com/office/drawing/2014/main" id="{0D23471F-3DAD-4700-A425-244A574F0172}"/>
                </a:ext>
              </a:extLst>
            </p:cNvPr>
            <p:cNvSpPr/>
            <p:nvPr userDrawn="1"/>
          </p:nvSpPr>
          <p:spPr bwMode="gray">
            <a:xfrm>
              <a:off x="0" y="-5544"/>
              <a:ext cx="2182888" cy="6863544"/>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20000"/>
                </a:lnSpc>
                <a:spcBef>
                  <a:spcPts val="600"/>
                </a:spcBef>
                <a:spcAft>
                  <a:spcPts val="600"/>
                </a:spcAft>
              </a:pPr>
              <a:endParaRPr lang="en-IL" sz="1400" dirty="0">
                <a:solidFill>
                  <a:schemeClr val="bg1"/>
                </a:solidFill>
              </a:endParaRPr>
            </a:p>
          </p:txBody>
        </p:sp>
        <p:pic>
          <p:nvPicPr>
            <p:cNvPr id="8" name="Picture 7" descr="Shape, circle&#10;&#10;Description automatically generated">
              <a:extLst>
                <a:ext uri="{FF2B5EF4-FFF2-40B4-BE49-F238E27FC236}">
                  <a16:creationId xmlns:a16="http://schemas.microsoft.com/office/drawing/2014/main" id="{7121FF5C-F026-4D78-BD62-B7AAA95C3035}"/>
                </a:ext>
              </a:extLst>
            </p:cNvPr>
            <p:cNvPicPr>
              <a:picLocks noChangeAspect="1"/>
            </p:cNvPicPr>
            <p:nvPr userDrawn="1"/>
          </p:nvPicPr>
          <p:blipFill rotWithShape="1">
            <a:blip r:embed="rId3" cstate="email">
              <a:alphaModFix amt="50000"/>
              <a:lum bright="70000" contrast="-70000"/>
              <a:extLst>
                <a:ext uri="{28A0092B-C50C-407E-A947-70E740481C1C}">
                  <a14:useLocalDpi xmlns:a14="http://schemas.microsoft.com/office/drawing/2010/main"/>
                </a:ext>
              </a:extLst>
            </a:blip>
            <a:srcRect r="-59063"/>
            <a:stretch/>
          </p:blipFill>
          <p:spPr>
            <a:xfrm rot="16200000">
              <a:off x="-780170" y="-1092827"/>
              <a:ext cx="3153203" cy="2880278"/>
            </a:xfrm>
            <a:prstGeom prst="rect">
              <a:avLst/>
            </a:prstGeom>
          </p:spPr>
        </p:pic>
        <p:pic>
          <p:nvPicPr>
            <p:cNvPr id="10" name="Picture 9">
              <a:extLst>
                <a:ext uri="{FF2B5EF4-FFF2-40B4-BE49-F238E27FC236}">
                  <a16:creationId xmlns:a16="http://schemas.microsoft.com/office/drawing/2014/main" id="{A05A3FCD-E634-4EBF-9F45-A9F0122404E7}"/>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2442575" y="500595"/>
            <a:ext cx="9177925" cy="514013"/>
          </a:xfrm>
        </p:spPr>
        <p:txBody>
          <a:bodyPr>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2442575" y="1769712"/>
            <a:ext cx="917792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D6CD8943-6C2E-49DB-97E0-6F9F66F38C7F}"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2442575" y="1088763"/>
            <a:ext cx="9177924" cy="411162"/>
          </a:xfrm>
        </p:spPr>
        <p:txBody>
          <a:bodyPr>
            <a:noAutofit/>
          </a:bodyPr>
          <a:lstStyle>
            <a:lvl1pPr marL="0" indent="0">
              <a:buNone/>
              <a:defRPr sz="24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Tree>
    <p:extLst>
      <p:ext uri="{BB962C8B-B14F-4D97-AF65-F5344CB8AC3E}">
        <p14:creationId xmlns:p14="http://schemas.microsoft.com/office/powerpoint/2010/main" val="3508838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_Chapter Title Slide ">
    <p:spTree>
      <p:nvGrpSpPr>
        <p:cNvPr id="1" name=""/>
        <p:cNvGrpSpPr/>
        <p:nvPr/>
      </p:nvGrpSpPr>
      <p:grpSpPr>
        <a:xfrm>
          <a:off x="0" y="0"/>
          <a:ext cx="0" cy="0"/>
          <a:chOff x="0" y="0"/>
          <a:chExt cx="0" cy="0"/>
        </a:xfrm>
      </p:grpSpPr>
      <p:sp>
        <p:nvSpPr>
          <p:cNvPr id="39" name="Rechteck 18">
            <a:extLst>
              <a:ext uri="{FF2B5EF4-FFF2-40B4-BE49-F238E27FC236}">
                <a16:creationId xmlns:a16="http://schemas.microsoft.com/office/drawing/2014/main" id="{5D7B5BF2-7B24-4B6C-9F5D-35D515A82C08}"/>
              </a:ext>
            </a:extLst>
          </p:cNvPr>
          <p:cNvSpPr/>
          <p:nvPr userDrawn="1"/>
        </p:nvSpPr>
        <p:spPr bwMode="gray">
          <a:xfrm>
            <a:off x="0" y="0"/>
            <a:ext cx="12192000" cy="6858000"/>
          </a:xfrm>
          <a:prstGeom prst="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099CF635-9F14-47E7-BE6F-E29197DCDCEA}"/>
              </a:ext>
            </a:extLst>
          </p:cNvPr>
          <p:cNvGrpSpPr/>
          <p:nvPr userDrawn="1"/>
        </p:nvGrpSpPr>
        <p:grpSpPr>
          <a:xfrm>
            <a:off x="-8199" y="34971"/>
            <a:ext cx="10657184" cy="6886953"/>
            <a:chOff x="-8199" y="34971"/>
            <a:chExt cx="10657184" cy="6886953"/>
          </a:xfrm>
        </p:grpSpPr>
        <p:pic>
          <p:nvPicPr>
            <p:cNvPr id="8" name="Grafik 14">
              <a:extLst>
                <a:ext uri="{FF2B5EF4-FFF2-40B4-BE49-F238E27FC236}">
                  <a16:creationId xmlns:a16="http://schemas.microsoft.com/office/drawing/2014/main" id="{398AE7BE-959E-4E17-84C4-85AA1E276D06}"/>
                </a:ext>
              </a:extLst>
            </p:cNvPr>
            <p:cNvPicPr>
              <a:picLocks noChangeAspect="1"/>
            </p:cNvPicPr>
            <p:nvPr userDrawn="1"/>
          </p:nvPicPr>
          <p:blipFill>
            <a:blip r:embed="rId2" cstate="email">
              <a:lum bright="70000" contrast="-70000"/>
              <a:extLst>
                <a:ext uri="{28A0092B-C50C-407E-A947-70E740481C1C}">
                  <a14:useLocalDpi xmlns:a14="http://schemas.microsoft.com/office/drawing/2010/main"/>
                </a:ext>
              </a:extLst>
            </a:blip>
            <a:srcRect/>
            <a:stretch/>
          </p:blipFill>
          <p:spPr>
            <a:xfrm>
              <a:off x="-8199" y="34971"/>
              <a:ext cx="10657184" cy="6886953"/>
            </a:xfrm>
            <a:prstGeom prst="rect">
              <a:avLst/>
            </a:prstGeom>
          </p:spPr>
        </p:pic>
        <p:grpSp>
          <p:nvGrpSpPr>
            <p:cNvPr id="20" name="Gruppieren 21">
              <a:extLst>
                <a:ext uri="{FF2B5EF4-FFF2-40B4-BE49-F238E27FC236}">
                  <a16:creationId xmlns:a16="http://schemas.microsoft.com/office/drawing/2014/main" id="{2141AE49-EB83-4CE9-93C5-B59E43585CA9}"/>
                </a:ext>
              </a:extLst>
            </p:cNvPr>
            <p:cNvGrpSpPr/>
            <p:nvPr userDrawn="1"/>
          </p:nvGrpSpPr>
          <p:grpSpPr>
            <a:xfrm>
              <a:off x="7111978" y="5123093"/>
              <a:ext cx="2758777" cy="1097098"/>
              <a:chOff x="6975671" y="4834763"/>
              <a:chExt cx="3526868" cy="1402549"/>
            </a:xfrm>
          </p:grpSpPr>
          <p:sp>
            <p:nvSpPr>
              <p:cNvPr id="24" name="Oval 23">
                <a:extLst>
                  <a:ext uri="{FF2B5EF4-FFF2-40B4-BE49-F238E27FC236}">
                    <a16:creationId xmlns:a16="http://schemas.microsoft.com/office/drawing/2014/main" id="{2200F8D6-F4A1-4C11-9FB2-444494076326}"/>
                  </a:ext>
                </a:extLst>
              </p:cNvPr>
              <p:cNvSpPr/>
              <p:nvPr userDrawn="1"/>
            </p:nvSpPr>
            <p:spPr bwMode="gray">
              <a:xfrm>
                <a:off x="8484691" y="4834777"/>
                <a:ext cx="612068" cy="612068"/>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5" name="Oval 24">
                <a:extLst>
                  <a:ext uri="{FF2B5EF4-FFF2-40B4-BE49-F238E27FC236}">
                    <a16:creationId xmlns:a16="http://schemas.microsoft.com/office/drawing/2014/main" id="{4357FC38-4714-448B-8920-97A2A86315BD}"/>
                  </a:ext>
                </a:extLst>
              </p:cNvPr>
              <p:cNvSpPr/>
              <p:nvPr userDrawn="1"/>
            </p:nvSpPr>
            <p:spPr bwMode="gray">
              <a:xfrm>
                <a:off x="10201559" y="4834763"/>
                <a:ext cx="300980" cy="30098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6" name="Oval 25">
                <a:extLst>
                  <a:ext uri="{FF2B5EF4-FFF2-40B4-BE49-F238E27FC236}">
                    <a16:creationId xmlns:a16="http://schemas.microsoft.com/office/drawing/2014/main" id="{E75B1F44-BC49-441A-AF1C-009BE0541C1F}"/>
                  </a:ext>
                </a:extLst>
              </p:cNvPr>
              <p:cNvSpPr/>
              <p:nvPr userDrawn="1"/>
            </p:nvSpPr>
            <p:spPr bwMode="gray">
              <a:xfrm>
                <a:off x="8400692" y="5726472"/>
                <a:ext cx="510840" cy="51084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7" name="Oval 26">
                <a:extLst>
                  <a:ext uri="{FF2B5EF4-FFF2-40B4-BE49-F238E27FC236}">
                    <a16:creationId xmlns:a16="http://schemas.microsoft.com/office/drawing/2014/main" id="{BF8D70C6-CFE6-4B05-B2D1-330B46E2DEA7}"/>
                  </a:ext>
                </a:extLst>
              </p:cNvPr>
              <p:cNvSpPr/>
              <p:nvPr userDrawn="1"/>
            </p:nvSpPr>
            <p:spPr bwMode="gray">
              <a:xfrm>
                <a:off x="6975671" y="5287098"/>
                <a:ext cx="510840" cy="51084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8" name="Oval 27">
                <a:extLst>
                  <a:ext uri="{FF2B5EF4-FFF2-40B4-BE49-F238E27FC236}">
                    <a16:creationId xmlns:a16="http://schemas.microsoft.com/office/drawing/2014/main" id="{E6F08F20-6D0A-47EB-8CFE-1CD26A470E31}"/>
                  </a:ext>
                </a:extLst>
              </p:cNvPr>
              <p:cNvSpPr/>
              <p:nvPr userDrawn="1"/>
            </p:nvSpPr>
            <p:spPr bwMode="gray">
              <a:xfrm>
                <a:off x="9697677" y="5380916"/>
                <a:ext cx="275764" cy="275764"/>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grpSp>
      <p:sp>
        <p:nvSpPr>
          <p:cNvPr id="34" name="Picture Placeholder 33">
            <a:extLst>
              <a:ext uri="{FF2B5EF4-FFF2-40B4-BE49-F238E27FC236}">
                <a16:creationId xmlns:a16="http://schemas.microsoft.com/office/drawing/2014/main" id="{E07E22DC-25E1-4CB7-AE0F-5124668968A5}"/>
              </a:ext>
            </a:extLst>
          </p:cNvPr>
          <p:cNvSpPr>
            <a:spLocks noGrp="1"/>
          </p:cNvSpPr>
          <p:nvPr>
            <p:ph type="pic" sz="quarter" idx="18" hasCustomPrompt="1"/>
          </p:nvPr>
        </p:nvSpPr>
        <p:spPr>
          <a:xfrm>
            <a:off x="7527147" y="0"/>
            <a:ext cx="4664853" cy="4336708"/>
          </a:xfrm>
          <a:custGeom>
            <a:avLst/>
            <a:gdLst>
              <a:gd name="connsiteX0" fmla="*/ 398309 w 4664853"/>
              <a:gd name="connsiteY0" fmla="*/ 0 h 4336708"/>
              <a:gd name="connsiteX1" fmla="*/ 4664853 w 4664853"/>
              <a:gd name="connsiteY1" fmla="*/ 0 h 4336708"/>
              <a:gd name="connsiteX2" fmla="*/ 4664853 w 4664853"/>
              <a:gd name="connsiteY2" fmla="*/ 3714631 h 4336708"/>
              <a:gd name="connsiteX3" fmla="*/ 4490797 w 4664853"/>
              <a:gd name="connsiteY3" fmla="*/ 3844788 h 4336708"/>
              <a:gd name="connsiteX4" fmla="*/ 2880360 w 4664853"/>
              <a:gd name="connsiteY4" fmla="*/ 4336708 h 4336708"/>
              <a:gd name="connsiteX5" fmla="*/ 0 w 4664853"/>
              <a:gd name="connsiteY5" fmla="*/ 1456348 h 4336708"/>
              <a:gd name="connsiteX6" fmla="*/ 347644 w 4664853"/>
              <a:gd name="connsiteY6" fmla="*/ 83397 h 433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4853" h="4336708">
                <a:moveTo>
                  <a:pt x="398309" y="0"/>
                </a:moveTo>
                <a:lnTo>
                  <a:pt x="4664853" y="0"/>
                </a:lnTo>
                <a:lnTo>
                  <a:pt x="4664853" y="3714631"/>
                </a:lnTo>
                <a:lnTo>
                  <a:pt x="4490797" y="3844788"/>
                </a:lnTo>
                <a:cubicBezTo>
                  <a:pt x="4031088" y="4155361"/>
                  <a:pt x="3476902" y="4336708"/>
                  <a:pt x="2880360" y="4336708"/>
                </a:cubicBezTo>
                <a:cubicBezTo>
                  <a:pt x="1289581" y="4336708"/>
                  <a:pt x="0" y="3047127"/>
                  <a:pt x="0" y="1456348"/>
                </a:cubicBezTo>
                <a:cubicBezTo>
                  <a:pt x="0" y="959230"/>
                  <a:pt x="125936" y="491525"/>
                  <a:pt x="347644" y="83397"/>
                </a:cubicBezTo>
                <a:close/>
              </a:path>
            </a:pathLst>
          </a:custGeom>
          <a:solidFill>
            <a:srgbClr val="90F0F0"/>
          </a:solidFill>
        </p:spPr>
        <p:txBody>
          <a:bodyPr wrap="square" anchor="ctr">
            <a:noAutofit/>
          </a:bodyPr>
          <a:lstStyle>
            <a:lvl1pPr marL="0" indent="0" algn="ctr">
              <a:buNone/>
              <a:defRPr sz="2000">
                <a:solidFill>
                  <a:schemeClr val="tx1"/>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4" name="Date Placeholder 3">
            <a:extLst>
              <a:ext uri="{FF2B5EF4-FFF2-40B4-BE49-F238E27FC236}">
                <a16:creationId xmlns:a16="http://schemas.microsoft.com/office/drawing/2014/main" id="{A5DAB035-9573-4376-9CA9-F753FB1303C1}"/>
              </a:ext>
            </a:extLst>
          </p:cNvPr>
          <p:cNvSpPr>
            <a:spLocks noGrp="1"/>
          </p:cNvSpPr>
          <p:nvPr>
            <p:ph type="dt" sz="half" idx="10"/>
          </p:nvPr>
        </p:nvSpPr>
        <p:spPr/>
        <p:txBody>
          <a:bodyPr/>
          <a:lstStyle>
            <a:lvl1pPr>
              <a:defRPr>
                <a:solidFill>
                  <a:schemeClr val="bg1"/>
                </a:solidFill>
              </a:defRPr>
            </a:lvl1pPr>
          </a:lstStyle>
          <a:p>
            <a:fld id="{71EF91D0-7FAB-423A-BADA-8A934C8A2668}" type="datetime1">
              <a:rPr lang="en-US" smtClean="0"/>
              <a:t>6/12/2024</a:t>
            </a:fld>
            <a:endParaRPr lang="en-US"/>
          </a:p>
        </p:txBody>
      </p:sp>
      <p:sp>
        <p:nvSpPr>
          <p:cNvPr id="5" name="Footer Placeholder 4">
            <a:extLst>
              <a:ext uri="{FF2B5EF4-FFF2-40B4-BE49-F238E27FC236}">
                <a16:creationId xmlns:a16="http://schemas.microsoft.com/office/drawing/2014/main" id="{79C38FAC-DC1F-4BF1-9322-C31E8199E818}"/>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pic>
        <p:nvPicPr>
          <p:cNvPr id="38" name="Picture 37">
            <a:extLst>
              <a:ext uri="{FF2B5EF4-FFF2-40B4-BE49-F238E27FC236}">
                <a16:creationId xmlns:a16="http://schemas.microsoft.com/office/drawing/2014/main" id="{5CC123F9-C0DB-476D-825C-4C7A0C43222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23220" y="6418587"/>
            <a:ext cx="1008112" cy="170704"/>
          </a:xfrm>
          <a:prstGeom prst="rect">
            <a:avLst/>
          </a:prstGeom>
        </p:spPr>
      </p:pic>
      <p:sp>
        <p:nvSpPr>
          <p:cNvPr id="22" name="Title 1">
            <a:extLst>
              <a:ext uri="{FF2B5EF4-FFF2-40B4-BE49-F238E27FC236}">
                <a16:creationId xmlns:a16="http://schemas.microsoft.com/office/drawing/2014/main" id="{CDF92572-A32F-4777-BBBA-865556C1EDC7}"/>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Tree>
    <p:extLst>
      <p:ext uri="{BB962C8B-B14F-4D97-AF65-F5344CB8AC3E}">
        <p14:creationId xmlns:p14="http://schemas.microsoft.com/office/powerpoint/2010/main" val="140791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 Chapter - divid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3143CAD-5139-4628-A4FF-64ACBCB95998}"/>
              </a:ext>
            </a:extLst>
          </p:cNvPr>
          <p:cNvGrpSpPr/>
          <p:nvPr userDrawn="1"/>
        </p:nvGrpSpPr>
        <p:grpSpPr>
          <a:xfrm>
            <a:off x="0" y="0"/>
            <a:ext cx="12192000" cy="7893107"/>
            <a:chOff x="0" y="0"/>
            <a:chExt cx="12192000" cy="7893107"/>
          </a:xfrm>
        </p:grpSpPr>
        <p:sp>
          <p:nvSpPr>
            <p:cNvPr id="16" name="Rechteck 18">
              <a:extLst>
                <a:ext uri="{FF2B5EF4-FFF2-40B4-BE49-F238E27FC236}">
                  <a16:creationId xmlns:a16="http://schemas.microsoft.com/office/drawing/2014/main" id="{A6106C02-34E0-4880-8CE6-588343F510FB}"/>
                </a:ext>
              </a:extLst>
            </p:cNvPr>
            <p:cNvSpPr/>
            <p:nvPr userDrawn="1"/>
          </p:nvSpPr>
          <p:spPr bwMode="gray">
            <a:xfrm>
              <a:off x="0" y="0"/>
              <a:ext cx="12192000" cy="6858000"/>
            </a:xfrm>
            <a:prstGeom prst="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92948251-2790-46CE-AA1A-DB53112085CB}"/>
                </a:ext>
              </a:extLst>
            </p:cNvPr>
            <p:cNvGrpSpPr/>
            <p:nvPr userDrawn="1"/>
          </p:nvGrpSpPr>
          <p:grpSpPr>
            <a:xfrm>
              <a:off x="561617" y="448200"/>
              <a:ext cx="9527085" cy="7444907"/>
              <a:chOff x="561617" y="448200"/>
              <a:chExt cx="9527085" cy="7444907"/>
            </a:xfrm>
          </p:grpSpPr>
          <p:pic>
            <p:nvPicPr>
              <p:cNvPr id="9" name="Grafik 22">
                <a:extLst>
                  <a:ext uri="{FF2B5EF4-FFF2-40B4-BE49-F238E27FC236}">
                    <a16:creationId xmlns:a16="http://schemas.microsoft.com/office/drawing/2014/main" id="{543D85D9-BD86-4C02-81F1-B6ED04DB35A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1617" y="448200"/>
                <a:ext cx="1897262" cy="520969"/>
              </a:xfrm>
              <a:prstGeom prst="rect">
                <a:avLst/>
              </a:prstGeom>
            </p:spPr>
          </p:pic>
          <p:pic>
            <p:nvPicPr>
              <p:cNvPr id="20" name="Picture 19" descr="Circle&#10;&#10;Description automatically generated">
                <a:extLst>
                  <a:ext uri="{FF2B5EF4-FFF2-40B4-BE49-F238E27FC236}">
                    <a16:creationId xmlns:a16="http://schemas.microsoft.com/office/drawing/2014/main" id="{F351E971-3533-4B18-9950-443C8003901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632024">
                <a:off x="4710525" y="3699243"/>
                <a:ext cx="5378177" cy="4193864"/>
              </a:xfrm>
              <a:prstGeom prst="rect">
                <a:avLst/>
              </a:prstGeom>
            </p:spPr>
          </p:pic>
        </p:grpSp>
      </p:grpSp>
      <p:sp>
        <p:nvSpPr>
          <p:cNvPr id="4" name="Date Placeholder 3">
            <a:extLst>
              <a:ext uri="{FF2B5EF4-FFF2-40B4-BE49-F238E27FC236}">
                <a16:creationId xmlns:a16="http://schemas.microsoft.com/office/drawing/2014/main" id="{A5DAB035-9573-4376-9CA9-F753FB1303C1}"/>
              </a:ext>
            </a:extLst>
          </p:cNvPr>
          <p:cNvSpPr>
            <a:spLocks noGrp="1"/>
          </p:cNvSpPr>
          <p:nvPr userDrawn="1">
            <p:ph type="dt" sz="half" idx="10"/>
          </p:nvPr>
        </p:nvSpPr>
        <p:spPr/>
        <p:txBody>
          <a:bodyPr/>
          <a:lstStyle/>
          <a:p>
            <a:fld id="{D62F0B42-16FA-452A-8B9C-29A6C605F75F}" type="datetime1">
              <a:rPr lang="en-US" smtClean="0"/>
              <a:t>6/12/2024</a:t>
            </a:fld>
            <a:endParaRPr lang="en-US"/>
          </a:p>
        </p:txBody>
      </p:sp>
      <p:sp>
        <p:nvSpPr>
          <p:cNvPr id="24" name="Picture Placeholder 4">
            <a:extLst>
              <a:ext uri="{FF2B5EF4-FFF2-40B4-BE49-F238E27FC236}">
                <a16:creationId xmlns:a16="http://schemas.microsoft.com/office/drawing/2014/main" id="{390D0CD3-01DB-432B-A067-48131E6D75CD}"/>
              </a:ext>
            </a:extLst>
          </p:cNvPr>
          <p:cNvSpPr>
            <a:spLocks noGrp="1"/>
          </p:cNvSpPr>
          <p:nvPr userDrawn="1">
            <p:ph type="pic" sz="quarter" idx="18" hasCustomPrompt="1"/>
          </p:nvPr>
        </p:nvSpPr>
        <p:spPr>
          <a:xfrm>
            <a:off x="7808913" y="0"/>
            <a:ext cx="4383087" cy="6858000"/>
          </a:xfrm>
          <a:solidFill>
            <a:srgbClr val="90F0F0"/>
          </a:solidFill>
        </p:spPr>
        <p:txBody>
          <a:bodyPr anchor="ctr">
            <a:normAutofit/>
          </a:bodyPr>
          <a:lstStyle>
            <a:lvl1pPr marL="0" indent="0" algn="ctr">
              <a:buNone/>
              <a:defRPr sz="2000">
                <a:solidFill>
                  <a:schemeClr val="tx1"/>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userDrawn="1">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userDrawn="1">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5" name="Footer Placeholder 4">
            <a:extLst>
              <a:ext uri="{FF2B5EF4-FFF2-40B4-BE49-F238E27FC236}">
                <a16:creationId xmlns:a16="http://schemas.microsoft.com/office/drawing/2014/main" id="{79C38FAC-DC1F-4BF1-9322-C31E8199E818}"/>
              </a:ext>
            </a:extLst>
          </p:cNvPr>
          <p:cNvSpPr>
            <a:spLocks noGrp="1"/>
          </p:cNvSpPr>
          <p:nvPr userDrawn="1">
            <p:ph type="ftr" sz="quarter" idx="11"/>
          </p:nvPr>
        </p:nvSpPr>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userDrawn="1">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itle 1">
            <a:extLst>
              <a:ext uri="{FF2B5EF4-FFF2-40B4-BE49-F238E27FC236}">
                <a16:creationId xmlns:a16="http://schemas.microsoft.com/office/drawing/2014/main" id="{6AD1E7A2-E75C-434A-B2BF-4F6380915ABB}"/>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Tree>
    <p:extLst>
      <p:ext uri="{BB962C8B-B14F-4D97-AF65-F5344CB8AC3E}">
        <p14:creationId xmlns:p14="http://schemas.microsoft.com/office/powerpoint/2010/main" val="314543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B Chapter - Title and Content">
    <p:spTree>
      <p:nvGrpSpPr>
        <p:cNvPr id="1" name=""/>
        <p:cNvGrpSpPr/>
        <p:nvPr/>
      </p:nvGrpSpPr>
      <p:grpSpPr>
        <a:xfrm>
          <a:off x="0" y="0"/>
          <a:ext cx="0" cy="0"/>
          <a:chOff x="0" y="0"/>
          <a:chExt cx="0" cy="0"/>
        </a:xfrm>
      </p:grpSpPr>
      <p:pic>
        <p:nvPicPr>
          <p:cNvPr id="13" name="Picture 12" descr="Circle&#10;&#10;Description automatically generated">
            <a:extLst>
              <a:ext uri="{FF2B5EF4-FFF2-40B4-BE49-F238E27FC236}">
                <a16:creationId xmlns:a16="http://schemas.microsoft.com/office/drawing/2014/main" id="{6EA2BDAE-5FCF-A74B-BC4D-F26F6C04487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6F9114-88B0-4FF2-9AC3-AB6FB0AF9E08}"/>
              </a:ext>
            </a:extLst>
          </p:cNvPr>
          <p:cNvGrpSpPr/>
          <p:nvPr userDrawn="1"/>
        </p:nvGrpSpPr>
        <p:grpSpPr>
          <a:xfrm>
            <a:off x="-643707" y="-1229290"/>
            <a:ext cx="2880278" cy="8087290"/>
            <a:chOff x="-643707" y="-1229290"/>
            <a:chExt cx="2880278" cy="8087290"/>
          </a:xfrm>
        </p:grpSpPr>
        <p:sp>
          <p:nvSpPr>
            <p:cNvPr id="7" name="Rectangle 6">
              <a:extLst>
                <a:ext uri="{FF2B5EF4-FFF2-40B4-BE49-F238E27FC236}">
                  <a16:creationId xmlns:a16="http://schemas.microsoft.com/office/drawing/2014/main" id="{0D23471F-3DAD-4700-A425-244A574F0172}"/>
                </a:ext>
              </a:extLst>
            </p:cNvPr>
            <p:cNvSpPr/>
            <p:nvPr userDrawn="1"/>
          </p:nvSpPr>
          <p:spPr bwMode="gray">
            <a:xfrm>
              <a:off x="0" y="-5544"/>
              <a:ext cx="2182888" cy="6863544"/>
            </a:xfrm>
            <a:prstGeom prst="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20000"/>
                </a:lnSpc>
                <a:spcBef>
                  <a:spcPts val="600"/>
                </a:spcBef>
                <a:spcAft>
                  <a:spcPts val="600"/>
                </a:spcAft>
              </a:pPr>
              <a:endParaRPr lang="en-IL" sz="1400" dirty="0">
                <a:solidFill>
                  <a:schemeClr val="bg1"/>
                </a:solidFill>
              </a:endParaRPr>
            </a:p>
          </p:txBody>
        </p:sp>
        <p:pic>
          <p:nvPicPr>
            <p:cNvPr id="8" name="Picture 7" descr="Shape, circle&#10;&#10;Description automatically generated">
              <a:extLst>
                <a:ext uri="{FF2B5EF4-FFF2-40B4-BE49-F238E27FC236}">
                  <a16:creationId xmlns:a16="http://schemas.microsoft.com/office/drawing/2014/main" id="{7121FF5C-F026-4D78-BD62-B7AAA95C3035}"/>
                </a:ext>
              </a:extLst>
            </p:cNvPr>
            <p:cNvPicPr>
              <a:picLocks noChangeAspect="1"/>
            </p:cNvPicPr>
            <p:nvPr userDrawn="1"/>
          </p:nvPicPr>
          <p:blipFill rotWithShape="1">
            <a:blip r:embed="rId3" cstate="email">
              <a:alphaModFix amt="50000"/>
              <a:lum bright="70000" contrast="-70000"/>
              <a:extLst>
                <a:ext uri="{28A0092B-C50C-407E-A947-70E740481C1C}">
                  <a14:useLocalDpi xmlns:a14="http://schemas.microsoft.com/office/drawing/2010/main"/>
                </a:ext>
              </a:extLst>
            </a:blip>
            <a:srcRect r="-59063"/>
            <a:stretch/>
          </p:blipFill>
          <p:spPr>
            <a:xfrm rot="16200000">
              <a:off x="-780170" y="-1092827"/>
              <a:ext cx="3153203" cy="2880278"/>
            </a:xfrm>
            <a:prstGeom prst="rect">
              <a:avLst/>
            </a:prstGeom>
          </p:spPr>
        </p:pic>
        <p:pic>
          <p:nvPicPr>
            <p:cNvPr id="10" name="Picture 9">
              <a:extLst>
                <a:ext uri="{FF2B5EF4-FFF2-40B4-BE49-F238E27FC236}">
                  <a16:creationId xmlns:a16="http://schemas.microsoft.com/office/drawing/2014/main" id="{A05A3FCD-E634-4EBF-9F45-A9F0122404E7}"/>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2442575" y="500595"/>
            <a:ext cx="9177925" cy="102340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2442575" y="1769712"/>
            <a:ext cx="917792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C57E2734-3F97-4AB4-9B06-57BBEF21B0D5}"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Tree>
    <p:extLst>
      <p:ext uri="{BB962C8B-B14F-4D97-AF65-F5344CB8AC3E}">
        <p14:creationId xmlns:p14="http://schemas.microsoft.com/office/powerpoint/2010/main" val="1374312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B Chapter - Title and Content">
    <p:spTree>
      <p:nvGrpSpPr>
        <p:cNvPr id="1" name=""/>
        <p:cNvGrpSpPr/>
        <p:nvPr/>
      </p:nvGrpSpPr>
      <p:grpSpPr>
        <a:xfrm>
          <a:off x="0" y="0"/>
          <a:ext cx="0" cy="0"/>
          <a:chOff x="0" y="0"/>
          <a:chExt cx="0" cy="0"/>
        </a:xfrm>
      </p:grpSpPr>
      <p:pic>
        <p:nvPicPr>
          <p:cNvPr id="14" name="Picture 13" descr="Circle&#10;&#10;Description automatically generated">
            <a:extLst>
              <a:ext uri="{FF2B5EF4-FFF2-40B4-BE49-F238E27FC236}">
                <a16:creationId xmlns:a16="http://schemas.microsoft.com/office/drawing/2014/main" id="{3E04B5C5-D2C7-AE47-B497-8E8BB8B294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6F9114-88B0-4FF2-9AC3-AB6FB0AF9E08}"/>
              </a:ext>
            </a:extLst>
          </p:cNvPr>
          <p:cNvGrpSpPr/>
          <p:nvPr userDrawn="1"/>
        </p:nvGrpSpPr>
        <p:grpSpPr>
          <a:xfrm>
            <a:off x="-643707" y="-1229290"/>
            <a:ext cx="2880278" cy="8087290"/>
            <a:chOff x="-643707" y="-1229290"/>
            <a:chExt cx="2880278" cy="8087290"/>
          </a:xfrm>
        </p:grpSpPr>
        <p:sp>
          <p:nvSpPr>
            <p:cNvPr id="7" name="Rectangle 6">
              <a:extLst>
                <a:ext uri="{FF2B5EF4-FFF2-40B4-BE49-F238E27FC236}">
                  <a16:creationId xmlns:a16="http://schemas.microsoft.com/office/drawing/2014/main" id="{0D23471F-3DAD-4700-A425-244A574F0172}"/>
                </a:ext>
              </a:extLst>
            </p:cNvPr>
            <p:cNvSpPr/>
            <p:nvPr userDrawn="1"/>
          </p:nvSpPr>
          <p:spPr bwMode="gray">
            <a:xfrm>
              <a:off x="0" y="-5544"/>
              <a:ext cx="2182888" cy="6863544"/>
            </a:xfrm>
            <a:prstGeom prst="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20000"/>
                </a:lnSpc>
                <a:spcBef>
                  <a:spcPts val="600"/>
                </a:spcBef>
                <a:spcAft>
                  <a:spcPts val="600"/>
                </a:spcAft>
              </a:pPr>
              <a:endParaRPr lang="en-IL" sz="1400" dirty="0">
                <a:solidFill>
                  <a:schemeClr val="bg1"/>
                </a:solidFill>
              </a:endParaRPr>
            </a:p>
          </p:txBody>
        </p:sp>
        <p:pic>
          <p:nvPicPr>
            <p:cNvPr id="8" name="Picture 7" descr="Shape, circle&#10;&#10;Description automatically generated">
              <a:extLst>
                <a:ext uri="{FF2B5EF4-FFF2-40B4-BE49-F238E27FC236}">
                  <a16:creationId xmlns:a16="http://schemas.microsoft.com/office/drawing/2014/main" id="{7121FF5C-F026-4D78-BD62-B7AAA95C3035}"/>
                </a:ext>
              </a:extLst>
            </p:cNvPr>
            <p:cNvPicPr>
              <a:picLocks noChangeAspect="1"/>
            </p:cNvPicPr>
            <p:nvPr userDrawn="1"/>
          </p:nvPicPr>
          <p:blipFill rotWithShape="1">
            <a:blip r:embed="rId3" cstate="email">
              <a:alphaModFix amt="50000"/>
              <a:lum bright="70000" contrast="-70000"/>
              <a:extLst>
                <a:ext uri="{28A0092B-C50C-407E-A947-70E740481C1C}">
                  <a14:useLocalDpi xmlns:a14="http://schemas.microsoft.com/office/drawing/2010/main"/>
                </a:ext>
              </a:extLst>
            </a:blip>
            <a:srcRect r="-59063"/>
            <a:stretch/>
          </p:blipFill>
          <p:spPr>
            <a:xfrm rot="16200000">
              <a:off x="-780170" y="-1092827"/>
              <a:ext cx="3153203" cy="2880278"/>
            </a:xfrm>
            <a:prstGeom prst="rect">
              <a:avLst/>
            </a:prstGeom>
          </p:spPr>
        </p:pic>
        <p:pic>
          <p:nvPicPr>
            <p:cNvPr id="10" name="Picture 9">
              <a:extLst>
                <a:ext uri="{FF2B5EF4-FFF2-40B4-BE49-F238E27FC236}">
                  <a16:creationId xmlns:a16="http://schemas.microsoft.com/office/drawing/2014/main" id="{A05A3FCD-E634-4EBF-9F45-A9F0122404E7}"/>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2442575" y="500595"/>
            <a:ext cx="917792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2442575" y="1769712"/>
            <a:ext cx="917792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7989FB97-E7A8-49B7-812C-4D410C78C52D}"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5" name="Text Placeholder 13">
            <a:extLst>
              <a:ext uri="{FF2B5EF4-FFF2-40B4-BE49-F238E27FC236}">
                <a16:creationId xmlns:a16="http://schemas.microsoft.com/office/drawing/2014/main" id="{88294185-9A3F-4FDC-8464-6016333CADA9}"/>
              </a:ext>
            </a:extLst>
          </p:cNvPr>
          <p:cNvSpPr>
            <a:spLocks noGrp="1"/>
          </p:cNvSpPr>
          <p:nvPr>
            <p:ph type="body" sz="quarter" idx="13" hasCustomPrompt="1"/>
          </p:nvPr>
        </p:nvSpPr>
        <p:spPr>
          <a:xfrm>
            <a:off x="2442575" y="1088763"/>
            <a:ext cx="9177924" cy="411162"/>
          </a:xfrm>
        </p:spPr>
        <p:txBody>
          <a:bodyPr>
            <a:noAutofit/>
          </a:bodyPr>
          <a:lstStyle>
            <a:lvl1pPr marL="0" indent="0">
              <a:buNone/>
              <a:defRPr sz="2400" b="1">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Tree>
    <p:extLst>
      <p:ext uri="{BB962C8B-B14F-4D97-AF65-F5344CB8AC3E}">
        <p14:creationId xmlns:p14="http://schemas.microsoft.com/office/powerpoint/2010/main" val="3842815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_Chapter Title Slide ">
    <p:spTree>
      <p:nvGrpSpPr>
        <p:cNvPr id="1" name=""/>
        <p:cNvGrpSpPr/>
        <p:nvPr/>
      </p:nvGrpSpPr>
      <p:grpSpPr>
        <a:xfrm>
          <a:off x="0" y="0"/>
          <a:ext cx="0" cy="0"/>
          <a:chOff x="0" y="0"/>
          <a:chExt cx="0" cy="0"/>
        </a:xfrm>
      </p:grpSpPr>
      <p:sp>
        <p:nvSpPr>
          <p:cNvPr id="39" name="Rechteck 18">
            <a:extLst>
              <a:ext uri="{FF2B5EF4-FFF2-40B4-BE49-F238E27FC236}">
                <a16:creationId xmlns:a16="http://schemas.microsoft.com/office/drawing/2014/main" id="{5D7B5BF2-7B24-4B6C-9F5D-35D515A82C08}"/>
              </a:ext>
            </a:extLst>
          </p:cNvPr>
          <p:cNvSpPr/>
          <p:nvPr userDrawn="1"/>
        </p:nvSpPr>
        <p:spPr bwMode="gray">
          <a:xfrm>
            <a:off x="0" y="0"/>
            <a:ext cx="12192000" cy="6858000"/>
          </a:xfrm>
          <a:prstGeom prst="rect">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099CF635-9F14-47E7-BE6F-E29197DCDCEA}"/>
              </a:ext>
            </a:extLst>
          </p:cNvPr>
          <p:cNvGrpSpPr/>
          <p:nvPr userDrawn="1"/>
        </p:nvGrpSpPr>
        <p:grpSpPr>
          <a:xfrm>
            <a:off x="-8199" y="34971"/>
            <a:ext cx="10657184" cy="6886953"/>
            <a:chOff x="-8199" y="34971"/>
            <a:chExt cx="10657184" cy="6886953"/>
          </a:xfrm>
        </p:grpSpPr>
        <p:pic>
          <p:nvPicPr>
            <p:cNvPr id="8" name="Grafik 14">
              <a:extLst>
                <a:ext uri="{FF2B5EF4-FFF2-40B4-BE49-F238E27FC236}">
                  <a16:creationId xmlns:a16="http://schemas.microsoft.com/office/drawing/2014/main" id="{398AE7BE-959E-4E17-84C4-85AA1E276D06}"/>
                </a:ext>
              </a:extLst>
            </p:cNvPr>
            <p:cNvPicPr>
              <a:picLocks noChangeAspect="1"/>
            </p:cNvPicPr>
            <p:nvPr userDrawn="1"/>
          </p:nvPicPr>
          <p:blipFill>
            <a:blip r:embed="rId2" cstate="email">
              <a:lum bright="70000" contrast="-70000"/>
              <a:extLst>
                <a:ext uri="{28A0092B-C50C-407E-A947-70E740481C1C}">
                  <a14:useLocalDpi xmlns:a14="http://schemas.microsoft.com/office/drawing/2010/main"/>
                </a:ext>
              </a:extLst>
            </a:blip>
            <a:srcRect/>
            <a:stretch/>
          </p:blipFill>
          <p:spPr>
            <a:xfrm>
              <a:off x="-8199" y="34971"/>
              <a:ext cx="10657184" cy="6886953"/>
            </a:xfrm>
            <a:prstGeom prst="rect">
              <a:avLst/>
            </a:prstGeom>
          </p:spPr>
        </p:pic>
        <p:grpSp>
          <p:nvGrpSpPr>
            <p:cNvPr id="20" name="Gruppieren 21">
              <a:extLst>
                <a:ext uri="{FF2B5EF4-FFF2-40B4-BE49-F238E27FC236}">
                  <a16:creationId xmlns:a16="http://schemas.microsoft.com/office/drawing/2014/main" id="{2141AE49-EB83-4CE9-93C5-B59E43585CA9}"/>
                </a:ext>
              </a:extLst>
            </p:cNvPr>
            <p:cNvGrpSpPr/>
            <p:nvPr userDrawn="1"/>
          </p:nvGrpSpPr>
          <p:grpSpPr>
            <a:xfrm>
              <a:off x="7111978" y="5123093"/>
              <a:ext cx="2758777" cy="1097098"/>
              <a:chOff x="6975671" y="4834763"/>
              <a:chExt cx="3526868" cy="1402549"/>
            </a:xfrm>
          </p:grpSpPr>
          <p:sp>
            <p:nvSpPr>
              <p:cNvPr id="24" name="Oval 23">
                <a:extLst>
                  <a:ext uri="{FF2B5EF4-FFF2-40B4-BE49-F238E27FC236}">
                    <a16:creationId xmlns:a16="http://schemas.microsoft.com/office/drawing/2014/main" id="{2200F8D6-F4A1-4C11-9FB2-444494076326}"/>
                  </a:ext>
                </a:extLst>
              </p:cNvPr>
              <p:cNvSpPr/>
              <p:nvPr userDrawn="1"/>
            </p:nvSpPr>
            <p:spPr bwMode="gray">
              <a:xfrm>
                <a:off x="8484691" y="4834777"/>
                <a:ext cx="612068" cy="612068"/>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5" name="Oval 24">
                <a:extLst>
                  <a:ext uri="{FF2B5EF4-FFF2-40B4-BE49-F238E27FC236}">
                    <a16:creationId xmlns:a16="http://schemas.microsoft.com/office/drawing/2014/main" id="{4357FC38-4714-448B-8920-97A2A86315BD}"/>
                  </a:ext>
                </a:extLst>
              </p:cNvPr>
              <p:cNvSpPr/>
              <p:nvPr userDrawn="1"/>
            </p:nvSpPr>
            <p:spPr bwMode="gray">
              <a:xfrm>
                <a:off x="10201559" y="4834763"/>
                <a:ext cx="300980" cy="30098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6" name="Oval 25">
                <a:extLst>
                  <a:ext uri="{FF2B5EF4-FFF2-40B4-BE49-F238E27FC236}">
                    <a16:creationId xmlns:a16="http://schemas.microsoft.com/office/drawing/2014/main" id="{E75B1F44-BC49-441A-AF1C-009BE0541C1F}"/>
                  </a:ext>
                </a:extLst>
              </p:cNvPr>
              <p:cNvSpPr/>
              <p:nvPr userDrawn="1"/>
            </p:nvSpPr>
            <p:spPr bwMode="gray">
              <a:xfrm>
                <a:off x="8400692" y="5726472"/>
                <a:ext cx="510840" cy="51084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7" name="Oval 26">
                <a:extLst>
                  <a:ext uri="{FF2B5EF4-FFF2-40B4-BE49-F238E27FC236}">
                    <a16:creationId xmlns:a16="http://schemas.microsoft.com/office/drawing/2014/main" id="{BF8D70C6-CFE6-4B05-B2D1-330B46E2DEA7}"/>
                  </a:ext>
                </a:extLst>
              </p:cNvPr>
              <p:cNvSpPr/>
              <p:nvPr userDrawn="1"/>
            </p:nvSpPr>
            <p:spPr bwMode="gray">
              <a:xfrm>
                <a:off x="6975671" y="5287098"/>
                <a:ext cx="510840" cy="51084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8" name="Oval 27">
                <a:extLst>
                  <a:ext uri="{FF2B5EF4-FFF2-40B4-BE49-F238E27FC236}">
                    <a16:creationId xmlns:a16="http://schemas.microsoft.com/office/drawing/2014/main" id="{E6F08F20-6D0A-47EB-8CFE-1CD26A470E31}"/>
                  </a:ext>
                </a:extLst>
              </p:cNvPr>
              <p:cNvSpPr/>
              <p:nvPr userDrawn="1"/>
            </p:nvSpPr>
            <p:spPr bwMode="gray">
              <a:xfrm>
                <a:off x="9697677" y="5380916"/>
                <a:ext cx="275764" cy="275764"/>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grpSp>
      <p:sp>
        <p:nvSpPr>
          <p:cNvPr id="34" name="Picture Placeholder 33">
            <a:extLst>
              <a:ext uri="{FF2B5EF4-FFF2-40B4-BE49-F238E27FC236}">
                <a16:creationId xmlns:a16="http://schemas.microsoft.com/office/drawing/2014/main" id="{E07E22DC-25E1-4CB7-AE0F-5124668968A5}"/>
              </a:ext>
            </a:extLst>
          </p:cNvPr>
          <p:cNvSpPr>
            <a:spLocks noGrp="1"/>
          </p:cNvSpPr>
          <p:nvPr>
            <p:ph type="pic" sz="quarter" idx="18" hasCustomPrompt="1"/>
          </p:nvPr>
        </p:nvSpPr>
        <p:spPr>
          <a:xfrm>
            <a:off x="7527147" y="0"/>
            <a:ext cx="4664853" cy="4336708"/>
          </a:xfrm>
          <a:custGeom>
            <a:avLst/>
            <a:gdLst>
              <a:gd name="connsiteX0" fmla="*/ 398309 w 4664853"/>
              <a:gd name="connsiteY0" fmla="*/ 0 h 4336708"/>
              <a:gd name="connsiteX1" fmla="*/ 4664853 w 4664853"/>
              <a:gd name="connsiteY1" fmla="*/ 0 h 4336708"/>
              <a:gd name="connsiteX2" fmla="*/ 4664853 w 4664853"/>
              <a:gd name="connsiteY2" fmla="*/ 3714631 h 4336708"/>
              <a:gd name="connsiteX3" fmla="*/ 4490797 w 4664853"/>
              <a:gd name="connsiteY3" fmla="*/ 3844788 h 4336708"/>
              <a:gd name="connsiteX4" fmla="*/ 2880360 w 4664853"/>
              <a:gd name="connsiteY4" fmla="*/ 4336708 h 4336708"/>
              <a:gd name="connsiteX5" fmla="*/ 0 w 4664853"/>
              <a:gd name="connsiteY5" fmla="*/ 1456348 h 4336708"/>
              <a:gd name="connsiteX6" fmla="*/ 347644 w 4664853"/>
              <a:gd name="connsiteY6" fmla="*/ 83397 h 433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4853" h="4336708">
                <a:moveTo>
                  <a:pt x="398309" y="0"/>
                </a:moveTo>
                <a:lnTo>
                  <a:pt x="4664853" y="0"/>
                </a:lnTo>
                <a:lnTo>
                  <a:pt x="4664853" y="3714631"/>
                </a:lnTo>
                <a:lnTo>
                  <a:pt x="4490797" y="3844788"/>
                </a:lnTo>
                <a:cubicBezTo>
                  <a:pt x="4031088" y="4155361"/>
                  <a:pt x="3476902" y="4336708"/>
                  <a:pt x="2880360" y="4336708"/>
                </a:cubicBezTo>
                <a:cubicBezTo>
                  <a:pt x="1289581" y="4336708"/>
                  <a:pt x="0" y="3047127"/>
                  <a:pt x="0" y="1456348"/>
                </a:cubicBezTo>
                <a:cubicBezTo>
                  <a:pt x="0" y="959230"/>
                  <a:pt x="125936" y="491525"/>
                  <a:pt x="347644" y="83397"/>
                </a:cubicBezTo>
                <a:close/>
              </a:path>
            </a:pathLst>
          </a:custGeom>
          <a:solidFill>
            <a:srgbClr val="9CE67E"/>
          </a:solidFill>
        </p:spPr>
        <p:txBody>
          <a:bodyPr wrap="square" anchor="ctr">
            <a:noAutofit/>
          </a:bodyPr>
          <a:lstStyle>
            <a:lvl1pPr marL="0" indent="0" algn="ctr">
              <a:buNone/>
              <a:defRPr sz="2000">
                <a:solidFill>
                  <a:schemeClr val="tx1"/>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4" name="Date Placeholder 3">
            <a:extLst>
              <a:ext uri="{FF2B5EF4-FFF2-40B4-BE49-F238E27FC236}">
                <a16:creationId xmlns:a16="http://schemas.microsoft.com/office/drawing/2014/main" id="{A5DAB035-9573-4376-9CA9-F753FB1303C1}"/>
              </a:ext>
            </a:extLst>
          </p:cNvPr>
          <p:cNvSpPr>
            <a:spLocks noGrp="1"/>
          </p:cNvSpPr>
          <p:nvPr>
            <p:ph type="dt" sz="half" idx="10"/>
          </p:nvPr>
        </p:nvSpPr>
        <p:spPr/>
        <p:txBody>
          <a:bodyPr/>
          <a:lstStyle>
            <a:lvl1pPr>
              <a:defRPr>
                <a:solidFill>
                  <a:schemeClr val="bg1"/>
                </a:solidFill>
              </a:defRPr>
            </a:lvl1pPr>
          </a:lstStyle>
          <a:p>
            <a:fld id="{60CB1B07-E86C-4479-A0D5-55D92E8821DD}" type="datetime1">
              <a:rPr lang="en-US" smtClean="0"/>
              <a:t>6/12/2024</a:t>
            </a:fld>
            <a:endParaRPr lang="en-US"/>
          </a:p>
        </p:txBody>
      </p:sp>
      <p:sp>
        <p:nvSpPr>
          <p:cNvPr id="5" name="Footer Placeholder 4">
            <a:extLst>
              <a:ext uri="{FF2B5EF4-FFF2-40B4-BE49-F238E27FC236}">
                <a16:creationId xmlns:a16="http://schemas.microsoft.com/office/drawing/2014/main" id="{79C38FAC-DC1F-4BF1-9322-C31E8199E818}"/>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pic>
        <p:nvPicPr>
          <p:cNvPr id="38" name="Picture 37">
            <a:extLst>
              <a:ext uri="{FF2B5EF4-FFF2-40B4-BE49-F238E27FC236}">
                <a16:creationId xmlns:a16="http://schemas.microsoft.com/office/drawing/2014/main" id="{5CC123F9-C0DB-476D-825C-4C7A0C43222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23220" y="6418587"/>
            <a:ext cx="1008112" cy="170704"/>
          </a:xfrm>
          <a:prstGeom prst="rect">
            <a:avLst/>
          </a:prstGeom>
        </p:spPr>
      </p:pic>
      <p:sp>
        <p:nvSpPr>
          <p:cNvPr id="22" name="Title 1">
            <a:extLst>
              <a:ext uri="{FF2B5EF4-FFF2-40B4-BE49-F238E27FC236}">
                <a16:creationId xmlns:a16="http://schemas.microsoft.com/office/drawing/2014/main" id="{50745955-7CC5-4ED5-B10C-65E71353D7A1}"/>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Tree>
    <p:extLst>
      <p:ext uri="{BB962C8B-B14F-4D97-AF65-F5344CB8AC3E}">
        <p14:creationId xmlns:p14="http://schemas.microsoft.com/office/powerpoint/2010/main" val="116332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099CF635-9F14-47E7-BE6F-E29197DCDCEA}"/>
              </a:ext>
            </a:extLst>
          </p:cNvPr>
          <p:cNvGrpSpPr/>
          <p:nvPr userDrawn="1"/>
        </p:nvGrpSpPr>
        <p:grpSpPr>
          <a:xfrm>
            <a:off x="-8199" y="0"/>
            <a:ext cx="12200199" cy="6921924"/>
            <a:chOff x="-8199" y="0"/>
            <a:chExt cx="12200199" cy="6921924"/>
          </a:xfrm>
        </p:grpSpPr>
        <p:grpSp>
          <p:nvGrpSpPr>
            <p:cNvPr id="23" name="Group 22">
              <a:extLst>
                <a:ext uri="{FF2B5EF4-FFF2-40B4-BE49-F238E27FC236}">
                  <a16:creationId xmlns:a16="http://schemas.microsoft.com/office/drawing/2014/main" id="{328785D4-0F19-41BD-927C-8EE8F5122452}"/>
                </a:ext>
              </a:extLst>
            </p:cNvPr>
            <p:cNvGrpSpPr/>
            <p:nvPr userDrawn="1"/>
          </p:nvGrpSpPr>
          <p:grpSpPr>
            <a:xfrm>
              <a:off x="-8199" y="0"/>
              <a:ext cx="12200199" cy="6921924"/>
              <a:chOff x="-8199" y="0"/>
              <a:chExt cx="12200199" cy="6921924"/>
            </a:xfrm>
          </p:grpSpPr>
          <p:grpSp>
            <p:nvGrpSpPr>
              <p:cNvPr id="22" name="Group 21">
                <a:extLst>
                  <a:ext uri="{FF2B5EF4-FFF2-40B4-BE49-F238E27FC236}">
                    <a16:creationId xmlns:a16="http://schemas.microsoft.com/office/drawing/2014/main" id="{E223A1DC-BDBB-4372-90ED-EDF78BF81AEE}"/>
                  </a:ext>
                </a:extLst>
              </p:cNvPr>
              <p:cNvGrpSpPr/>
              <p:nvPr userDrawn="1"/>
            </p:nvGrpSpPr>
            <p:grpSpPr>
              <a:xfrm>
                <a:off x="-8199" y="0"/>
                <a:ext cx="12200199" cy="6921924"/>
                <a:chOff x="-8199" y="0"/>
                <a:chExt cx="12200199" cy="6921924"/>
              </a:xfrm>
            </p:grpSpPr>
            <p:sp>
              <p:nvSpPr>
                <p:cNvPr id="7" name="Rechteck 15">
                  <a:extLst>
                    <a:ext uri="{FF2B5EF4-FFF2-40B4-BE49-F238E27FC236}">
                      <a16:creationId xmlns:a16="http://schemas.microsoft.com/office/drawing/2014/main" id="{E508337E-B650-4281-AF85-A45FE274510A}"/>
                    </a:ext>
                  </a:extLst>
                </p:cNvPr>
                <p:cNvSpPr/>
                <p:nvPr userDrawn="1"/>
              </p:nvSpPr>
              <p:spPr bwMode="gray">
                <a:xfrm>
                  <a:off x="0" y="0"/>
                  <a:ext cx="12192000"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pic>
              <p:nvPicPr>
                <p:cNvPr id="8" name="Grafik 14">
                  <a:extLst>
                    <a:ext uri="{FF2B5EF4-FFF2-40B4-BE49-F238E27FC236}">
                      <a16:creationId xmlns:a16="http://schemas.microsoft.com/office/drawing/2014/main" id="{398AE7BE-959E-4E17-84C4-85AA1E276D0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8199" y="34971"/>
                  <a:ext cx="10657184" cy="6886953"/>
                </a:xfrm>
                <a:prstGeom prst="rect">
                  <a:avLst/>
                </a:prstGeom>
              </p:spPr>
            </p:pic>
          </p:grpSp>
          <p:pic>
            <p:nvPicPr>
              <p:cNvPr id="9" name="Grafik 22">
                <a:extLst>
                  <a:ext uri="{FF2B5EF4-FFF2-40B4-BE49-F238E27FC236}">
                    <a16:creationId xmlns:a16="http://schemas.microsoft.com/office/drawing/2014/main" id="{543D85D9-BD86-4C02-81F1-B6ED04DB35A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1617" y="448200"/>
                <a:ext cx="1897262" cy="520969"/>
              </a:xfrm>
              <a:prstGeom prst="rect">
                <a:avLst/>
              </a:prstGeom>
            </p:spPr>
          </p:pic>
        </p:grpSp>
        <p:grpSp>
          <p:nvGrpSpPr>
            <p:cNvPr id="20" name="Gruppieren 21">
              <a:extLst>
                <a:ext uri="{FF2B5EF4-FFF2-40B4-BE49-F238E27FC236}">
                  <a16:creationId xmlns:a16="http://schemas.microsoft.com/office/drawing/2014/main" id="{2141AE49-EB83-4CE9-93C5-B59E43585CA9}"/>
                </a:ext>
              </a:extLst>
            </p:cNvPr>
            <p:cNvGrpSpPr/>
            <p:nvPr userDrawn="1"/>
          </p:nvGrpSpPr>
          <p:grpSpPr>
            <a:xfrm>
              <a:off x="7111978" y="5123093"/>
              <a:ext cx="2758777" cy="1097098"/>
              <a:chOff x="6975671" y="4834763"/>
              <a:chExt cx="3526868" cy="1402549"/>
            </a:xfrm>
          </p:grpSpPr>
          <p:sp>
            <p:nvSpPr>
              <p:cNvPr id="24" name="Oval 23">
                <a:extLst>
                  <a:ext uri="{FF2B5EF4-FFF2-40B4-BE49-F238E27FC236}">
                    <a16:creationId xmlns:a16="http://schemas.microsoft.com/office/drawing/2014/main" id="{2200F8D6-F4A1-4C11-9FB2-444494076326}"/>
                  </a:ext>
                </a:extLst>
              </p:cNvPr>
              <p:cNvSpPr/>
              <p:nvPr userDrawn="1"/>
            </p:nvSpPr>
            <p:spPr bwMode="gray">
              <a:xfrm>
                <a:off x="8484691" y="4834777"/>
                <a:ext cx="612068" cy="612068"/>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5" name="Oval 24">
                <a:extLst>
                  <a:ext uri="{FF2B5EF4-FFF2-40B4-BE49-F238E27FC236}">
                    <a16:creationId xmlns:a16="http://schemas.microsoft.com/office/drawing/2014/main" id="{4357FC38-4714-448B-8920-97A2A86315BD}"/>
                  </a:ext>
                </a:extLst>
              </p:cNvPr>
              <p:cNvSpPr/>
              <p:nvPr userDrawn="1"/>
            </p:nvSpPr>
            <p:spPr bwMode="gray">
              <a:xfrm>
                <a:off x="10201559" y="4834763"/>
                <a:ext cx="300980" cy="30098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6" name="Oval 25">
                <a:extLst>
                  <a:ext uri="{FF2B5EF4-FFF2-40B4-BE49-F238E27FC236}">
                    <a16:creationId xmlns:a16="http://schemas.microsoft.com/office/drawing/2014/main" id="{E75B1F44-BC49-441A-AF1C-009BE0541C1F}"/>
                  </a:ext>
                </a:extLst>
              </p:cNvPr>
              <p:cNvSpPr/>
              <p:nvPr userDrawn="1"/>
            </p:nvSpPr>
            <p:spPr bwMode="gray">
              <a:xfrm>
                <a:off x="8400692" y="5726472"/>
                <a:ext cx="510840" cy="51084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7" name="Oval 26">
                <a:extLst>
                  <a:ext uri="{FF2B5EF4-FFF2-40B4-BE49-F238E27FC236}">
                    <a16:creationId xmlns:a16="http://schemas.microsoft.com/office/drawing/2014/main" id="{BF8D70C6-CFE6-4B05-B2D1-330B46E2DEA7}"/>
                  </a:ext>
                </a:extLst>
              </p:cNvPr>
              <p:cNvSpPr/>
              <p:nvPr userDrawn="1"/>
            </p:nvSpPr>
            <p:spPr bwMode="gray">
              <a:xfrm>
                <a:off x="6975671" y="5287098"/>
                <a:ext cx="510840" cy="51084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8" name="Oval 27">
                <a:extLst>
                  <a:ext uri="{FF2B5EF4-FFF2-40B4-BE49-F238E27FC236}">
                    <a16:creationId xmlns:a16="http://schemas.microsoft.com/office/drawing/2014/main" id="{E6F08F20-6D0A-47EB-8CFE-1CD26A470E31}"/>
                  </a:ext>
                </a:extLst>
              </p:cNvPr>
              <p:cNvSpPr/>
              <p:nvPr userDrawn="1"/>
            </p:nvSpPr>
            <p:spPr bwMode="gray">
              <a:xfrm>
                <a:off x="9697677" y="5380916"/>
                <a:ext cx="275764" cy="275764"/>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grpSp>
      <p:sp>
        <p:nvSpPr>
          <p:cNvPr id="34" name="Picture Placeholder 33">
            <a:extLst>
              <a:ext uri="{FF2B5EF4-FFF2-40B4-BE49-F238E27FC236}">
                <a16:creationId xmlns:a16="http://schemas.microsoft.com/office/drawing/2014/main" id="{E07E22DC-25E1-4CB7-AE0F-5124668968A5}"/>
              </a:ext>
            </a:extLst>
          </p:cNvPr>
          <p:cNvSpPr>
            <a:spLocks noGrp="1"/>
          </p:cNvSpPr>
          <p:nvPr>
            <p:ph type="pic" sz="quarter" idx="18" hasCustomPrompt="1"/>
          </p:nvPr>
        </p:nvSpPr>
        <p:spPr>
          <a:xfrm>
            <a:off x="7527147" y="0"/>
            <a:ext cx="4664853" cy="4336708"/>
          </a:xfrm>
          <a:custGeom>
            <a:avLst/>
            <a:gdLst>
              <a:gd name="connsiteX0" fmla="*/ 398309 w 4664853"/>
              <a:gd name="connsiteY0" fmla="*/ 0 h 4336708"/>
              <a:gd name="connsiteX1" fmla="*/ 4664853 w 4664853"/>
              <a:gd name="connsiteY1" fmla="*/ 0 h 4336708"/>
              <a:gd name="connsiteX2" fmla="*/ 4664853 w 4664853"/>
              <a:gd name="connsiteY2" fmla="*/ 3714631 h 4336708"/>
              <a:gd name="connsiteX3" fmla="*/ 4490797 w 4664853"/>
              <a:gd name="connsiteY3" fmla="*/ 3844788 h 4336708"/>
              <a:gd name="connsiteX4" fmla="*/ 2880360 w 4664853"/>
              <a:gd name="connsiteY4" fmla="*/ 4336708 h 4336708"/>
              <a:gd name="connsiteX5" fmla="*/ 0 w 4664853"/>
              <a:gd name="connsiteY5" fmla="*/ 1456348 h 4336708"/>
              <a:gd name="connsiteX6" fmla="*/ 347644 w 4664853"/>
              <a:gd name="connsiteY6" fmla="*/ 83397 h 433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4853" h="4336708">
                <a:moveTo>
                  <a:pt x="398309" y="0"/>
                </a:moveTo>
                <a:lnTo>
                  <a:pt x="4664853" y="0"/>
                </a:lnTo>
                <a:lnTo>
                  <a:pt x="4664853" y="3714631"/>
                </a:lnTo>
                <a:lnTo>
                  <a:pt x="4490797" y="3844788"/>
                </a:lnTo>
                <a:cubicBezTo>
                  <a:pt x="4031088" y="4155361"/>
                  <a:pt x="3476902" y="4336708"/>
                  <a:pt x="2880360" y="4336708"/>
                </a:cubicBezTo>
                <a:cubicBezTo>
                  <a:pt x="1289581" y="4336708"/>
                  <a:pt x="0" y="3047127"/>
                  <a:pt x="0" y="1456348"/>
                </a:cubicBezTo>
                <a:cubicBezTo>
                  <a:pt x="0" y="959230"/>
                  <a:pt x="125936" y="491525"/>
                  <a:pt x="347644" y="83397"/>
                </a:cubicBezTo>
                <a:close/>
              </a:path>
            </a:pathLst>
          </a:custGeom>
          <a:solidFill>
            <a:srgbClr val="106FC6"/>
          </a:solidFill>
        </p:spPr>
        <p:txBody>
          <a:bodyPr wrap="square" anchor="ctr">
            <a:noAutofit/>
          </a:bodyPr>
          <a:lstStyle>
            <a:lvl1pPr marL="0" indent="0" algn="l">
              <a:buNone/>
              <a:defRPr>
                <a:solidFill>
                  <a:schemeClr val="tx1">
                    <a:lumMod val="20000"/>
                    <a:lumOff val="80000"/>
                  </a:schemeClr>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4" name="Date Placeholder 3">
            <a:extLst>
              <a:ext uri="{FF2B5EF4-FFF2-40B4-BE49-F238E27FC236}">
                <a16:creationId xmlns:a16="http://schemas.microsoft.com/office/drawing/2014/main" id="{A5DAB035-9573-4376-9CA9-F753FB1303C1}"/>
              </a:ext>
            </a:extLst>
          </p:cNvPr>
          <p:cNvSpPr>
            <a:spLocks noGrp="1"/>
          </p:cNvSpPr>
          <p:nvPr>
            <p:ph type="dt" sz="half" idx="10"/>
          </p:nvPr>
        </p:nvSpPr>
        <p:spPr/>
        <p:txBody>
          <a:bodyPr/>
          <a:lstStyle>
            <a:lvl1pPr>
              <a:defRPr>
                <a:solidFill>
                  <a:schemeClr val="tx1">
                    <a:lumMod val="20000"/>
                    <a:lumOff val="80000"/>
                  </a:schemeClr>
                </a:solidFill>
              </a:defRPr>
            </a:lvl1pPr>
          </a:lstStyle>
          <a:p>
            <a:fld id="{02A01F90-C390-4753-BA08-2EB6E2D72965}" type="datetime1">
              <a:rPr lang="en-US" smtClean="0"/>
              <a:t>6/12/2024</a:t>
            </a:fld>
            <a:endParaRPr lang="en-US"/>
          </a:p>
        </p:txBody>
      </p:sp>
      <p:sp>
        <p:nvSpPr>
          <p:cNvPr id="5" name="Footer Placeholder 4">
            <a:extLst>
              <a:ext uri="{FF2B5EF4-FFF2-40B4-BE49-F238E27FC236}">
                <a16:creationId xmlns:a16="http://schemas.microsoft.com/office/drawing/2014/main" id="{79C38FAC-DC1F-4BF1-9322-C31E8199E818}"/>
              </a:ext>
            </a:extLst>
          </p:cNvPr>
          <p:cNvSpPr>
            <a:spLocks noGrp="1"/>
          </p:cNvSpPr>
          <p:nvPr>
            <p:ph type="ftr" sz="quarter" idx="11"/>
          </p:nvPr>
        </p:nvSpPr>
        <p:spPr/>
        <p:txBody>
          <a:bodyPr/>
          <a:lstStyle>
            <a:lvl1pPr>
              <a:defRPr>
                <a:solidFill>
                  <a:schemeClr val="tx1">
                    <a:lumMod val="20000"/>
                    <a:lumOff val="80000"/>
                  </a:schemeClr>
                </a:solidFill>
              </a:defRPr>
            </a:lvl1pPr>
          </a:lstStyle>
          <a:p>
            <a:endParaRPr lang="en-US"/>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p:ph type="sldNum" sz="quarter" idx="12"/>
          </p:nvPr>
        </p:nvSpPr>
        <p:spPr/>
        <p:txBody>
          <a:bodyPr/>
          <a:lstStyle>
            <a:lvl1pPr>
              <a:defRPr>
                <a:solidFill>
                  <a:schemeClr val="tx1">
                    <a:lumMod val="20000"/>
                    <a:lumOff val="80000"/>
                  </a:schemeClr>
                </a:solidFill>
              </a:defRPr>
            </a:lvl1pPr>
          </a:lstStyle>
          <a:p>
            <a:fld id="{85541E81-E793-40FC-8F5A-8070D417D45B}" type="slidenum">
              <a:rPr lang="en-US" smtClean="0"/>
              <a:pPr/>
              <a:t>‹#›</a:t>
            </a:fld>
            <a:endParaRPr lang="en-US"/>
          </a:p>
        </p:txBody>
      </p:sp>
      <p:sp>
        <p:nvSpPr>
          <p:cNvPr id="29" name="Title 1">
            <a:extLst>
              <a:ext uri="{FF2B5EF4-FFF2-40B4-BE49-F238E27FC236}">
                <a16:creationId xmlns:a16="http://schemas.microsoft.com/office/drawing/2014/main" id="{3908FB05-9ED4-4CC1-98CF-3BA87DD66B0D}"/>
              </a:ext>
            </a:extLst>
          </p:cNvPr>
          <p:cNvSpPr>
            <a:spLocks noGrp="1"/>
          </p:cNvSpPr>
          <p:nvPr>
            <p:ph type="ctrTitle" hasCustomPrompt="1"/>
          </p:nvPr>
        </p:nvSpPr>
        <p:spPr>
          <a:xfrm>
            <a:off x="442342" y="1382398"/>
            <a:ext cx="7046945" cy="1450520"/>
          </a:xfrm>
        </p:spPr>
        <p:txBody>
          <a:bodyPr anchor="t"/>
          <a:lstStyle>
            <a:lvl1pPr algn="l">
              <a:defRPr sz="5000">
                <a:solidFill>
                  <a:schemeClr val="bg1"/>
                </a:solidFill>
              </a:defRPr>
            </a:lvl1pPr>
          </a:lstStyle>
          <a:p>
            <a:r>
              <a:rPr lang="en-US" dirty="0"/>
              <a:t>Click to edit title</a:t>
            </a:r>
          </a:p>
        </p:txBody>
      </p:sp>
    </p:spTree>
    <p:extLst>
      <p:ext uri="{BB962C8B-B14F-4D97-AF65-F5344CB8AC3E}">
        <p14:creationId xmlns:p14="http://schemas.microsoft.com/office/powerpoint/2010/main" val="39459878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 Chapter - divid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3143CAD-5139-4628-A4FF-64ACBCB95998}"/>
              </a:ext>
            </a:extLst>
          </p:cNvPr>
          <p:cNvGrpSpPr/>
          <p:nvPr userDrawn="1"/>
        </p:nvGrpSpPr>
        <p:grpSpPr>
          <a:xfrm>
            <a:off x="0" y="0"/>
            <a:ext cx="12192000" cy="7893107"/>
            <a:chOff x="0" y="0"/>
            <a:chExt cx="12192000" cy="7893107"/>
          </a:xfrm>
        </p:grpSpPr>
        <p:sp>
          <p:nvSpPr>
            <p:cNvPr id="16" name="Rechteck 18">
              <a:extLst>
                <a:ext uri="{FF2B5EF4-FFF2-40B4-BE49-F238E27FC236}">
                  <a16:creationId xmlns:a16="http://schemas.microsoft.com/office/drawing/2014/main" id="{A6106C02-34E0-4880-8CE6-588343F510FB}"/>
                </a:ext>
              </a:extLst>
            </p:cNvPr>
            <p:cNvSpPr/>
            <p:nvPr userDrawn="1"/>
          </p:nvSpPr>
          <p:spPr bwMode="gray">
            <a:xfrm>
              <a:off x="0" y="0"/>
              <a:ext cx="12192000" cy="6858000"/>
            </a:xfrm>
            <a:prstGeom prst="rect">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92948251-2790-46CE-AA1A-DB53112085CB}"/>
                </a:ext>
              </a:extLst>
            </p:cNvPr>
            <p:cNvGrpSpPr/>
            <p:nvPr userDrawn="1"/>
          </p:nvGrpSpPr>
          <p:grpSpPr>
            <a:xfrm>
              <a:off x="561617" y="448200"/>
              <a:ext cx="9527085" cy="7444907"/>
              <a:chOff x="561617" y="448200"/>
              <a:chExt cx="9527085" cy="7444907"/>
            </a:xfrm>
          </p:grpSpPr>
          <p:pic>
            <p:nvPicPr>
              <p:cNvPr id="9" name="Grafik 22">
                <a:extLst>
                  <a:ext uri="{FF2B5EF4-FFF2-40B4-BE49-F238E27FC236}">
                    <a16:creationId xmlns:a16="http://schemas.microsoft.com/office/drawing/2014/main" id="{543D85D9-BD86-4C02-81F1-B6ED04DB35A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1617" y="448200"/>
                <a:ext cx="1897262" cy="520969"/>
              </a:xfrm>
              <a:prstGeom prst="rect">
                <a:avLst/>
              </a:prstGeom>
            </p:spPr>
          </p:pic>
          <p:pic>
            <p:nvPicPr>
              <p:cNvPr id="20" name="Picture 19" descr="Circle&#10;&#10;Description automatically generated">
                <a:extLst>
                  <a:ext uri="{FF2B5EF4-FFF2-40B4-BE49-F238E27FC236}">
                    <a16:creationId xmlns:a16="http://schemas.microsoft.com/office/drawing/2014/main" id="{F351E971-3533-4B18-9950-443C8003901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632024">
                <a:off x="4710525" y="3699243"/>
                <a:ext cx="5378177" cy="4193864"/>
              </a:xfrm>
              <a:prstGeom prst="rect">
                <a:avLst/>
              </a:prstGeom>
            </p:spPr>
          </p:pic>
        </p:grpSp>
      </p:grpSp>
      <p:sp>
        <p:nvSpPr>
          <p:cNvPr id="4" name="Date Placeholder 3">
            <a:extLst>
              <a:ext uri="{FF2B5EF4-FFF2-40B4-BE49-F238E27FC236}">
                <a16:creationId xmlns:a16="http://schemas.microsoft.com/office/drawing/2014/main" id="{A5DAB035-9573-4376-9CA9-F753FB1303C1}"/>
              </a:ext>
            </a:extLst>
          </p:cNvPr>
          <p:cNvSpPr>
            <a:spLocks noGrp="1"/>
          </p:cNvSpPr>
          <p:nvPr userDrawn="1">
            <p:ph type="dt" sz="half" idx="10"/>
          </p:nvPr>
        </p:nvSpPr>
        <p:spPr/>
        <p:txBody>
          <a:bodyPr/>
          <a:lstStyle/>
          <a:p>
            <a:fld id="{88B5CA8D-421F-4FA9-890A-2702188266B8}" type="datetime1">
              <a:rPr lang="en-US" smtClean="0"/>
              <a:t>6/12/2024</a:t>
            </a:fld>
            <a:endParaRPr lang="en-US"/>
          </a:p>
        </p:txBody>
      </p:sp>
      <p:sp>
        <p:nvSpPr>
          <p:cNvPr id="24" name="Picture Placeholder 4">
            <a:extLst>
              <a:ext uri="{FF2B5EF4-FFF2-40B4-BE49-F238E27FC236}">
                <a16:creationId xmlns:a16="http://schemas.microsoft.com/office/drawing/2014/main" id="{390D0CD3-01DB-432B-A067-48131E6D75CD}"/>
              </a:ext>
            </a:extLst>
          </p:cNvPr>
          <p:cNvSpPr>
            <a:spLocks noGrp="1"/>
          </p:cNvSpPr>
          <p:nvPr userDrawn="1">
            <p:ph type="pic" sz="quarter" idx="18" hasCustomPrompt="1"/>
          </p:nvPr>
        </p:nvSpPr>
        <p:spPr>
          <a:xfrm>
            <a:off x="7808913" y="0"/>
            <a:ext cx="4383087" cy="6858000"/>
          </a:xfrm>
          <a:solidFill>
            <a:srgbClr val="9CE67E"/>
          </a:solidFill>
        </p:spPr>
        <p:txBody>
          <a:bodyPr anchor="ctr">
            <a:normAutofit/>
          </a:bodyPr>
          <a:lstStyle>
            <a:lvl1pPr marL="0" indent="0" algn="ctr">
              <a:buNone/>
              <a:defRPr sz="2000">
                <a:solidFill>
                  <a:schemeClr val="tx1"/>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userDrawn="1">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userDrawn="1">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5" name="Footer Placeholder 4">
            <a:extLst>
              <a:ext uri="{FF2B5EF4-FFF2-40B4-BE49-F238E27FC236}">
                <a16:creationId xmlns:a16="http://schemas.microsoft.com/office/drawing/2014/main" id="{79C38FAC-DC1F-4BF1-9322-C31E8199E818}"/>
              </a:ext>
            </a:extLst>
          </p:cNvPr>
          <p:cNvSpPr>
            <a:spLocks noGrp="1"/>
          </p:cNvSpPr>
          <p:nvPr userDrawn="1">
            <p:ph type="ftr" sz="quarter" idx="11"/>
          </p:nvPr>
        </p:nvSpPr>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userDrawn="1">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itle 1">
            <a:extLst>
              <a:ext uri="{FF2B5EF4-FFF2-40B4-BE49-F238E27FC236}">
                <a16:creationId xmlns:a16="http://schemas.microsoft.com/office/drawing/2014/main" id="{A633630C-5AB3-48CD-AF5F-298CF423633E}"/>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Tree>
    <p:extLst>
      <p:ext uri="{BB962C8B-B14F-4D97-AF65-F5344CB8AC3E}">
        <p14:creationId xmlns:p14="http://schemas.microsoft.com/office/powerpoint/2010/main" val="2176226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4_C Chapter - Title and Content">
    <p:spTree>
      <p:nvGrpSpPr>
        <p:cNvPr id="1" name=""/>
        <p:cNvGrpSpPr/>
        <p:nvPr/>
      </p:nvGrpSpPr>
      <p:grpSpPr>
        <a:xfrm>
          <a:off x="0" y="0"/>
          <a:ext cx="0" cy="0"/>
          <a:chOff x="0" y="0"/>
          <a:chExt cx="0" cy="0"/>
        </a:xfrm>
      </p:grpSpPr>
      <p:pic>
        <p:nvPicPr>
          <p:cNvPr id="13" name="Picture 12" descr="Circle&#10;&#10;Description automatically generated">
            <a:extLst>
              <a:ext uri="{FF2B5EF4-FFF2-40B4-BE49-F238E27FC236}">
                <a16:creationId xmlns:a16="http://schemas.microsoft.com/office/drawing/2014/main" id="{6F7A4A83-3864-F24C-8EB5-E90A38C5BF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6F9114-88B0-4FF2-9AC3-AB6FB0AF9E08}"/>
              </a:ext>
            </a:extLst>
          </p:cNvPr>
          <p:cNvGrpSpPr/>
          <p:nvPr userDrawn="1"/>
        </p:nvGrpSpPr>
        <p:grpSpPr>
          <a:xfrm>
            <a:off x="-643707" y="-1229290"/>
            <a:ext cx="2880278" cy="8087290"/>
            <a:chOff x="-643707" y="-1229290"/>
            <a:chExt cx="2880278" cy="8087290"/>
          </a:xfrm>
        </p:grpSpPr>
        <p:sp>
          <p:nvSpPr>
            <p:cNvPr id="7" name="Rectangle 6">
              <a:extLst>
                <a:ext uri="{FF2B5EF4-FFF2-40B4-BE49-F238E27FC236}">
                  <a16:creationId xmlns:a16="http://schemas.microsoft.com/office/drawing/2014/main" id="{0D23471F-3DAD-4700-A425-244A574F0172}"/>
                </a:ext>
              </a:extLst>
            </p:cNvPr>
            <p:cNvSpPr/>
            <p:nvPr userDrawn="1"/>
          </p:nvSpPr>
          <p:spPr bwMode="gray">
            <a:xfrm>
              <a:off x="0" y="-5544"/>
              <a:ext cx="2182888" cy="6863544"/>
            </a:xfrm>
            <a:prstGeom prst="rect">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20000"/>
                </a:lnSpc>
                <a:spcBef>
                  <a:spcPts val="600"/>
                </a:spcBef>
                <a:spcAft>
                  <a:spcPts val="600"/>
                </a:spcAft>
              </a:pPr>
              <a:endParaRPr lang="en-IL" sz="1400" dirty="0">
                <a:solidFill>
                  <a:schemeClr val="bg1"/>
                </a:solidFill>
              </a:endParaRPr>
            </a:p>
          </p:txBody>
        </p:sp>
        <p:pic>
          <p:nvPicPr>
            <p:cNvPr id="8" name="Picture 7" descr="Shape, circle&#10;&#10;Description automatically generated">
              <a:extLst>
                <a:ext uri="{FF2B5EF4-FFF2-40B4-BE49-F238E27FC236}">
                  <a16:creationId xmlns:a16="http://schemas.microsoft.com/office/drawing/2014/main" id="{7121FF5C-F026-4D78-BD62-B7AAA95C3035}"/>
                </a:ext>
              </a:extLst>
            </p:cNvPr>
            <p:cNvPicPr>
              <a:picLocks noChangeAspect="1"/>
            </p:cNvPicPr>
            <p:nvPr userDrawn="1"/>
          </p:nvPicPr>
          <p:blipFill rotWithShape="1">
            <a:blip r:embed="rId3" cstate="email">
              <a:alphaModFix amt="50000"/>
              <a:lum bright="70000" contrast="-70000"/>
              <a:extLst>
                <a:ext uri="{28A0092B-C50C-407E-A947-70E740481C1C}">
                  <a14:useLocalDpi xmlns:a14="http://schemas.microsoft.com/office/drawing/2010/main"/>
                </a:ext>
              </a:extLst>
            </a:blip>
            <a:srcRect r="-59063"/>
            <a:stretch/>
          </p:blipFill>
          <p:spPr>
            <a:xfrm rot="16200000">
              <a:off x="-780170" y="-1092827"/>
              <a:ext cx="3153203" cy="2880278"/>
            </a:xfrm>
            <a:prstGeom prst="rect">
              <a:avLst/>
            </a:prstGeom>
          </p:spPr>
        </p:pic>
        <p:pic>
          <p:nvPicPr>
            <p:cNvPr id="10" name="Picture 9">
              <a:extLst>
                <a:ext uri="{FF2B5EF4-FFF2-40B4-BE49-F238E27FC236}">
                  <a16:creationId xmlns:a16="http://schemas.microsoft.com/office/drawing/2014/main" id="{A05A3FCD-E634-4EBF-9F45-A9F0122404E7}"/>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2442575" y="500595"/>
            <a:ext cx="9177925" cy="102340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2442575" y="1769712"/>
            <a:ext cx="917792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0AB95999-6FA3-4165-8EB5-FB6933E17B80}"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Tree>
    <p:extLst>
      <p:ext uri="{BB962C8B-B14F-4D97-AF65-F5344CB8AC3E}">
        <p14:creationId xmlns:p14="http://schemas.microsoft.com/office/powerpoint/2010/main" val="2607848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 Chapter - 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6F9114-88B0-4FF2-9AC3-AB6FB0AF9E08}"/>
              </a:ext>
            </a:extLst>
          </p:cNvPr>
          <p:cNvGrpSpPr/>
          <p:nvPr userDrawn="1"/>
        </p:nvGrpSpPr>
        <p:grpSpPr>
          <a:xfrm>
            <a:off x="-643707" y="-1229290"/>
            <a:ext cx="2880278" cy="8087290"/>
            <a:chOff x="-643707" y="-1229290"/>
            <a:chExt cx="2880278" cy="8087290"/>
          </a:xfrm>
        </p:grpSpPr>
        <p:sp>
          <p:nvSpPr>
            <p:cNvPr id="7" name="Rectangle 6">
              <a:extLst>
                <a:ext uri="{FF2B5EF4-FFF2-40B4-BE49-F238E27FC236}">
                  <a16:creationId xmlns:a16="http://schemas.microsoft.com/office/drawing/2014/main" id="{0D23471F-3DAD-4700-A425-244A574F0172}"/>
                </a:ext>
              </a:extLst>
            </p:cNvPr>
            <p:cNvSpPr/>
            <p:nvPr userDrawn="1"/>
          </p:nvSpPr>
          <p:spPr bwMode="gray">
            <a:xfrm>
              <a:off x="0" y="-5544"/>
              <a:ext cx="2182888" cy="6863544"/>
            </a:xfrm>
            <a:prstGeom prst="rect">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20000"/>
                </a:lnSpc>
                <a:spcBef>
                  <a:spcPts val="600"/>
                </a:spcBef>
                <a:spcAft>
                  <a:spcPts val="600"/>
                </a:spcAft>
              </a:pPr>
              <a:endParaRPr lang="en-IL" sz="1400" dirty="0">
                <a:solidFill>
                  <a:schemeClr val="bg1"/>
                </a:solidFill>
              </a:endParaRPr>
            </a:p>
          </p:txBody>
        </p:sp>
        <p:pic>
          <p:nvPicPr>
            <p:cNvPr id="8" name="Picture 7" descr="Shape, circle&#10;&#10;Description automatically generated">
              <a:extLst>
                <a:ext uri="{FF2B5EF4-FFF2-40B4-BE49-F238E27FC236}">
                  <a16:creationId xmlns:a16="http://schemas.microsoft.com/office/drawing/2014/main" id="{7121FF5C-F026-4D78-BD62-B7AAA95C3035}"/>
                </a:ext>
              </a:extLst>
            </p:cNvPr>
            <p:cNvPicPr>
              <a:picLocks noChangeAspect="1"/>
            </p:cNvPicPr>
            <p:nvPr userDrawn="1"/>
          </p:nvPicPr>
          <p:blipFill rotWithShape="1">
            <a:blip r:embed="rId2" cstate="email">
              <a:alphaModFix amt="50000"/>
              <a:lum bright="70000" contrast="-70000"/>
              <a:extLst>
                <a:ext uri="{28A0092B-C50C-407E-A947-70E740481C1C}">
                  <a14:useLocalDpi xmlns:a14="http://schemas.microsoft.com/office/drawing/2010/main"/>
                </a:ext>
              </a:extLst>
            </a:blip>
            <a:srcRect r="-59063"/>
            <a:stretch/>
          </p:blipFill>
          <p:spPr>
            <a:xfrm rot="16200000">
              <a:off x="-780170" y="-1092827"/>
              <a:ext cx="3153203" cy="2880278"/>
            </a:xfrm>
            <a:prstGeom prst="rect">
              <a:avLst/>
            </a:prstGeom>
          </p:spPr>
        </p:pic>
        <p:pic>
          <p:nvPicPr>
            <p:cNvPr id="10" name="Picture 9">
              <a:extLst>
                <a:ext uri="{FF2B5EF4-FFF2-40B4-BE49-F238E27FC236}">
                  <a16:creationId xmlns:a16="http://schemas.microsoft.com/office/drawing/2014/main" id="{A05A3FCD-E634-4EBF-9F45-A9F0122404E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2442575" y="500595"/>
            <a:ext cx="917792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2442575" y="1769712"/>
            <a:ext cx="917792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EAA7564F-7F38-4479-977F-7AC0A81A3928}"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5" name="Text Placeholder 13">
            <a:extLst>
              <a:ext uri="{FF2B5EF4-FFF2-40B4-BE49-F238E27FC236}">
                <a16:creationId xmlns:a16="http://schemas.microsoft.com/office/drawing/2014/main" id="{CCA62372-0B31-4172-A999-CD8D44B180FA}"/>
              </a:ext>
            </a:extLst>
          </p:cNvPr>
          <p:cNvSpPr>
            <a:spLocks noGrp="1"/>
          </p:cNvSpPr>
          <p:nvPr>
            <p:ph type="body" sz="quarter" idx="13" hasCustomPrompt="1"/>
          </p:nvPr>
        </p:nvSpPr>
        <p:spPr>
          <a:xfrm>
            <a:off x="2442575" y="1088763"/>
            <a:ext cx="9177924" cy="411162"/>
          </a:xfrm>
        </p:spPr>
        <p:txBody>
          <a:bodyPr/>
          <a:lstStyle>
            <a:lvl1pPr marL="0" indent="0">
              <a:buNone/>
              <a:defRPr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4" name="Picture 13" descr="Circle&#10;&#10;Description automatically generated">
            <a:extLst>
              <a:ext uri="{FF2B5EF4-FFF2-40B4-BE49-F238E27FC236}">
                <a16:creationId xmlns:a16="http://schemas.microsoft.com/office/drawing/2014/main" id="{81C1E72B-B199-784D-9301-8EFBEC88A59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319475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D_Chapter Title Slide ">
    <p:spTree>
      <p:nvGrpSpPr>
        <p:cNvPr id="1" name=""/>
        <p:cNvGrpSpPr/>
        <p:nvPr/>
      </p:nvGrpSpPr>
      <p:grpSpPr>
        <a:xfrm>
          <a:off x="0" y="0"/>
          <a:ext cx="0" cy="0"/>
          <a:chOff x="0" y="0"/>
          <a:chExt cx="0" cy="0"/>
        </a:xfrm>
      </p:grpSpPr>
      <p:sp>
        <p:nvSpPr>
          <p:cNvPr id="39" name="Rechteck 18">
            <a:extLst>
              <a:ext uri="{FF2B5EF4-FFF2-40B4-BE49-F238E27FC236}">
                <a16:creationId xmlns:a16="http://schemas.microsoft.com/office/drawing/2014/main" id="{5D7B5BF2-7B24-4B6C-9F5D-35D515A82C08}"/>
              </a:ext>
            </a:extLst>
          </p:cNvPr>
          <p:cNvSpPr/>
          <p:nvPr userDrawn="1"/>
        </p:nvSpPr>
        <p:spPr bwMode="gray">
          <a:xfrm>
            <a:off x="0" y="0"/>
            <a:ext cx="12192000" cy="6858000"/>
          </a:xfrm>
          <a:prstGeom prst="rec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099CF635-9F14-47E7-BE6F-E29197DCDCEA}"/>
              </a:ext>
            </a:extLst>
          </p:cNvPr>
          <p:cNvGrpSpPr/>
          <p:nvPr userDrawn="1"/>
        </p:nvGrpSpPr>
        <p:grpSpPr>
          <a:xfrm>
            <a:off x="-8199" y="34971"/>
            <a:ext cx="10657184" cy="6886953"/>
            <a:chOff x="-8199" y="34971"/>
            <a:chExt cx="10657184" cy="6886953"/>
          </a:xfrm>
        </p:grpSpPr>
        <p:pic>
          <p:nvPicPr>
            <p:cNvPr id="8" name="Grafik 14">
              <a:extLst>
                <a:ext uri="{FF2B5EF4-FFF2-40B4-BE49-F238E27FC236}">
                  <a16:creationId xmlns:a16="http://schemas.microsoft.com/office/drawing/2014/main" id="{398AE7BE-959E-4E17-84C4-85AA1E276D06}"/>
                </a:ext>
              </a:extLst>
            </p:cNvPr>
            <p:cNvPicPr>
              <a:picLocks noChangeAspect="1"/>
            </p:cNvPicPr>
            <p:nvPr userDrawn="1"/>
          </p:nvPicPr>
          <p:blipFill>
            <a:blip r:embed="rId2" cstate="email">
              <a:lum bright="70000" contrast="-70000"/>
              <a:extLst>
                <a:ext uri="{28A0092B-C50C-407E-A947-70E740481C1C}">
                  <a14:useLocalDpi xmlns:a14="http://schemas.microsoft.com/office/drawing/2010/main"/>
                </a:ext>
              </a:extLst>
            </a:blip>
            <a:srcRect/>
            <a:stretch/>
          </p:blipFill>
          <p:spPr>
            <a:xfrm>
              <a:off x="-8199" y="34971"/>
              <a:ext cx="10657184" cy="6886953"/>
            </a:xfrm>
            <a:prstGeom prst="rect">
              <a:avLst/>
            </a:prstGeom>
          </p:spPr>
        </p:pic>
        <p:grpSp>
          <p:nvGrpSpPr>
            <p:cNvPr id="20" name="Gruppieren 21">
              <a:extLst>
                <a:ext uri="{FF2B5EF4-FFF2-40B4-BE49-F238E27FC236}">
                  <a16:creationId xmlns:a16="http://schemas.microsoft.com/office/drawing/2014/main" id="{2141AE49-EB83-4CE9-93C5-B59E43585CA9}"/>
                </a:ext>
              </a:extLst>
            </p:cNvPr>
            <p:cNvGrpSpPr/>
            <p:nvPr userDrawn="1"/>
          </p:nvGrpSpPr>
          <p:grpSpPr>
            <a:xfrm>
              <a:off x="7111978" y="5123093"/>
              <a:ext cx="2758777" cy="1097098"/>
              <a:chOff x="6975671" y="4834763"/>
              <a:chExt cx="3526868" cy="1402549"/>
            </a:xfrm>
          </p:grpSpPr>
          <p:sp>
            <p:nvSpPr>
              <p:cNvPr id="24" name="Oval 23">
                <a:extLst>
                  <a:ext uri="{FF2B5EF4-FFF2-40B4-BE49-F238E27FC236}">
                    <a16:creationId xmlns:a16="http://schemas.microsoft.com/office/drawing/2014/main" id="{2200F8D6-F4A1-4C11-9FB2-444494076326}"/>
                  </a:ext>
                </a:extLst>
              </p:cNvPr>
              <p:cNvSpPr/>
              <p:nvPr userDrawn="1"/>
            </p:nvSpPr>
            <p:spPr bwMode="gray">
              <a:xfrm>
                <a:off x="8484691" y="4834777"/>
                <a:ext cx="612068" cy="612068"/>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5" name="Oval 24">
                <a:extLst>
                  <a:ext uri="{FF2B5EF4-FFF2-40B4-BE49-F238E27FC236}">
                    <a16:creationId xmlns:a16="http://schemas.microsoft.com/office/drawing/2014/main" id="{4357FC38-4714-448B-8920-97A2A86315BD}"/>
                  </a:ext>
                </a:extLst>
              </p:cNvPr>
              <p:cNvSpPr/>
              <p:nvPr userDrawn="1"/>
            </p:nvSpPr>
            <p:spPr bwMode="gray">
              <a:xfrm>
                <a:off x="10201559" y="4834763"/>
                <a:ext cx="300980" cy="30098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6" name="Oval 25">
                <a:extLst>
                  <a:ext uri="{FF2B5EF4-FFF2-40B4-BE49-F238E27FC236}">
                    <a16:creationId xmlns:a16="http://schemas.microsoft.com/office/drawing/2014/main" id="{E75B1F44-BC49-441A-AF1C-009BE0541C1F}"/>
                  </a:ext>
                </a:extLst>
              </p:cNvPr>
              <p:cNvSpPr/>
              <p:nvPr userDrawn="1"/>
            </p:nvSpPr>
            <p:spPr bwMode="gray">
              <a:xfrm>
                <a:off x="8400692" y="5726472"/>
                <a:ext cx="510840" cy="51084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7" name="Oval 26">
                <a:extLst>
                  <a:ext uri="{FF2B5EF4-FFF2-40B4-BE49-F238E27FC236}">
                    <a16:creationId xmlns:a16="http://schemas.microsoft.com/office/drawing/2014/main" id="{BF8D70C6-CFE6-4B05-B2D1-330B46E2DEA7}"/>
                  </a:ext>
                </a:extLst>
              </p:cNvPr>
              <p:cNvSpPr/>
              <p:nvPr userDrawn="1"/>
            </p:nvSpPr>
            <p:spPr bwMode="gray">
              <a:xfrm>
                <a:off x="6975671" y="5287098"/>
                <a:ext cx="510840" cy="51084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8" name="Oval 27">
                <a:extLst>
                  <a:ext uri="{FF2B5EF4-FFF2-40B4-BE49-F238E27FC236}">
                    <a16:creationId xmlns:a16="http://schemas.microsoft.com/office/drawing/2014/main" id="{E6F08F20-6D0A-47EB-8CFE-1CD26A470E31}"/>
                  </a:ext>
                </a:extLst>
              </p:cNvPr>
              <p:cNvSpPr/>
              <p:nvPr userDrawn="1"/>
            </p:nvSpPr>
            <p:spPr bwMode="gray">
              <a:xfrm>
                <a:off x="9697677" y="5380916"/>
                <a:ext cx="275764" cy="275764"/>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grpSp>
      <p:sp>
        <p:nvSpPr>
          <p:cNvPr id="34" name="Picture Placeholder 33">
            <a:extLst>
              <a:ext uri="{FF2B5EF4-FFF2-40B4-BE49-F238E27FC236}">
                <a16:creationId xmlns:a16="http://schemas.microsoft.com/office/drawing/2014/main" id="{E07E22DC-25E1-4CB7-AE0F-5124668968A5}"/>
              </a:ext>
            </a:extLst>
          </p:cNvPr>
          <p:cNvSpPr>
            <a:spLocks noGrp="1"/>
          </p:cNvSpPr>
          <p:nvPr>
            <p:ph type="pic" sz="quarter" idx="18" hasCustomPrompt="1"/>
          </p:nvPr>
        </p:nvSpPr>
        <p:spPr>
          <a:xfrm>
            <a:off x="7527147" y="0"/>
            <a:ext cx="4664853" cy="4336708"/>
          </a:xfrm>
          <a:custGeom>
            <a:avLst/>
            <a:gdLst>
              <a:gd name="connsiteX0" fmla="*/ 398309 w 4664853"/>
              <a:gd name="connsiteY0" fmla="*/ 0 h 4336708"/>
              <a:gd name="connsiteX1" fmla="*/ 4664853 w 4664853"/>
              <a:gd name="connsiteY1" fmla="*/ 0 h 4336708"/>
              <a:gd name="connsiteX2" fmla="*/ 4664853 w 4664853"/>
              <a:gd name="connsiteY2" fmla="*/ 3714631 h 4336708"/>
              <a:gd name="connsiteX3" fmla="*/ 4490797 w 4664853"/>
              <a:gd name="connsiteY3" fmla="*/ 3844788 h 4336708"/>
              <a:gd name="connsiteX4" fmla="*/ 2880360 w 4664853"/>
              <a:gd name="connsiteY4" fmla="*/ 4336708 h 4336708"/>
              <a:gd name="connsiteX5" fmla="*/ 0 w 4664853"/>
              <a:gd name="connsiteY5" fmla="*/ 1456348 h 4336708"/>
              <a:gd name="connsiteX6" fmla="*/ 347644 w 4664853"/>
              <a:gd name="connsiteY6" fmla="*/ 83397 h 433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4853" h="4336708">
                <a:moveTo>
                  <a:pt x="398309" y="0"/>
                </a:moveTo>
                <a:lnTo>
                  <a:pt x="4664853" y="0"/>
                </a:lnTo>
                <a:lnTo>
                  <a:pt x="4664853" y="3714631"/>
                </a:lnTo>
                <a:lnTo>
                  <a:pt x="4490797" y="3844788"/>
                </a:lnTo>
                <a:cubicBezTo>
                  <a:pt x="4031088" y="4155361"/>
                  <a:pt x="3476902" y="4336708"/>
                  <a:pt x="2880360" y="4336708"/>
                </a:cubicBezTo>
                <a:cubicBezTo>
                  <a:pt x="1289581" y="4336708"/>
                  <a:pt x="0" y="3047127"/>
                  <a:pt x="0" y="1456348"/>
                </a:cubicBezTo>
                <a:cubicBezTo>
                  <a:pt x="0" y="959230"/>
                  <a:pt x="125936" y="491525"/>
                  <a:pt x="347644" y="83397"/>
                </a:cubicBezTo>
                <a:close/>
              </a:path>
            </a:pathLst>
          </a:custGeom>
          <a:solidFill>
            <a:srgbClr val="F2B96E"/>
          </a:solidFill>
        </p:spPr>
        <p:txBody>
          <a:bodyPr wrap="square" anchor="ctr">
            <a:noAutofit/>
          </a:bodyPr>
          <a:lstStyle>
            <a:lvl1pPr marL="0" indent="0" algn="ctr">
              <a:buNone/>
              <a:defRPr sz="2000">
                <a:solidFill>
                  <a:schemeClr val="tx1"/>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4" name="Date Placeholder 3">
            <a:extLst>
              <a:ext uri="{FF2B5EF4-FFF2-40B4-BE49-F238E27FC236}">
                <a16:creationId xmlns:a16="http://schemas.microsoft.com/office/drawing/2014/main" id="{A5DAB035-9573-4376-9CA9-F753FB1303C1}"/>
              </a:ext>
            </a:extLst>
          </p:cNvPr>
          <p:cNvSpPr>
            <a:spLocks noGrp="1"/>
          </p:cNvSpPr>
          <p:nvPr>
            <p:ph type="dt" sz="half" idx="10"/>
          </p:nvPr>
        </p:nvSpPr>
        <p:spPr/>
        <p:txBody>
          <a:bodyPr/>
          <a:lstStyle>
            <a:lvl1pPr>
              <a:defRPr>
                <a:solidFill>
                  <a:schemeClr val="bg1"/>
                </a:solidFill>
              </a:defRPr>
            </a:lvl1pPr>
          </a:lstStyle>
          <a:p>
            <a:fld id="{AF571109-0867-4AAC-83C2-26EC91779052}" type="datetime1">
              <a:rPr lang="en-US" smtClean="0"/>
              <a:t>6/12/2024</a:t>
            </a:fld>
            <a:endParaRPr lang="en-US"/>
          </a:p>
        </p:txBody>
      </p:sp>
      <p:sp>
        <p:nvSpPr>
          <p:cNvPr id="5" name="Footer Placeholder 4">
            <a:extLst>
              <a:ext uri="{FF2B5EF4-FFF2-40B4-BE49-F238E27FC236}">
                <a16:creationId xmlns:a16="http://schemas.microsoft.com/office/drawing/2014/main" id="{79C38FAC-DC1F-4BF1-9322-C31E8199E818}"/>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pic>
        <p:nvPicPr>
          <p:cNvPr id="38" name="Picture 37">
            <a:extLst>
              <a:ext uri="{FF2B5EF4-FFF2-40B4-BE49-F238E27FC236}">
                <a16:creationId xmlns:a16="http://schemas.microsoft.com/office/drawing/2014/main" id="{5CC123F9-C0DB-476D-825C-4C7A0C43222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23220" y="6418587"/>
            <a:ext cx="1008112" cy="170704"/>
          </a:xfrm>
          <a:prstGeom prst="rect">
            <a:avLst/>
          </a:prstGeom>
        </p:spPr>
      </p:pic>
      <p:sp>
        <p:nvSpPr>
          <p:cNvPr id="19" name="Title 1">
            <a:extLst>
              <a:ext uri="{FF2B5EF4-FFF2-40B4-BE49-F238E27FC236}">
                <a16:creationId xmlns:a16="http://schemas.microsoft.com/office/drawing/2014/main" id="{C2A330D0-7AC7-49DA-A4B0-CC237B970BAC}"/>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Tree>
    <p:extLst>
      <p:ext uri="{BB962C8B-B14F-4D97-AF65-F5344CB8AC3E}">
        <p14:creationId xmlns:p14="http://schemas.microsoft.com/office/powerpoint/2010/main" val="4114302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 Chapter - divid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3143CAD-5139-4628-A4FF-64ACBCB95998}"/>
              </a:ext>
            </a:extLst>
          </p:cNvPr>
          <p:cNvGrpSpPr/>
          <p:nvPr userDrawn="1"/>
        </p:nvGrpSpPr>
        <p:grpSpPr>
          <a:xfrm>
            <a:off x="0" y="0"/>
            <a:ext cx="12192000" cy="7893107"/>
            <a:chOff x="0" y="0"/>
            <a:chExt cx="12192000" cy="7893107"/>
          </a:xfrm>
        </p:grpSpPr>
        <p:sp>
          <p:nvSpPr>
            <p:cNvPr id="16" name="Rechteck 18">
              <a:extLst>
                <a:ext uri="{FF2B5EF4-FFF2-40B4-BE49-F238E27FC236}">
                  <a16:creationId xmlns:a16="http://schemas.microsoft.com/office/drawing/2014/main" id="{A6106C02-34E0-4880-8CE6-588343F510FB}"/>
                </a:ext>
              </a:extLst>
            </p:cNvPr>
            <p:cNvSpPr/>
            <p:nvPr userDrawn="1"/>
          </p:nvSpPr>
          <p:spPr bwMode="gray">
            <a:xfrm>
              <a:off x="0" y="0"/>
              <a:ext cx="12192000" cy="6858000"/>
            </a:xfrm>
            <a:prstGeom prst="rec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92948251-2790-46CE-AA1A-DB53112085CB}"/>
                </a:ext>
              </a:extLst>
            </p:cNvPr>
            <p:cNvGrpSpPr/>
            <p:nvPr userDrawn="1"/>
          </p:nvGrpSpPr>
          <p:grpSpPr>
            <a:xfrm>
              <a:off x="561617" y="448200"/>
              <a:ext cx="9527085" cy="7444907"/>
              <a:chOff x="561617" y="448200"/>
              <a:chExt cx="9527085" cy="7444907"/>
            </a:xfrm>
          </p:grpSpPr>
          <p:pic>
            <p:nvPicPr>
              <p:cNvPr id="9" name="Grafik 22">
                <a:extLst>
                  <a:ext uri="{FF2B5EF4-FFF2-40B4-BE49-F238E27FC236}">
                    <a16:creationId xmlns:a16="http://schemas.microsoft.com/office/drawing/2014/main" id="{543D85D9-BD86-4C02-81F1-B6ED04DB35A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1617" y="448200"/>
                <a:ext cx="1897262" cy="520969"/>
              </a:xfrm>
              <a:prstGeom prst="rect">
                <a:avLst/>
              </a:prstGeom>
            </p:spPr>
          </p:pic>
          <p:pic>
            <p:nvPicPr>
              <p:cNvPr id="20" name="Picture 19" descr="Circle&#10;&#10;Description automatically generated">
                <a:extLst>
                  <a:ext uri="{FF2B5EF4-FFF2-40B4-BE49-F238E27FC236}">
                    <a16:creationId xmlns:a16="http://schemas.microsoft.com/office/drawing/2014/main" id="{F351E971-3533-4B18-9950-443C8003901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632024">
                <a:off x="4710525" y="3699243"/>
                <a:ext cx="5378177" cy="4193864"/>
              </a:xfrm>
              <a:prstGeom prst="rect">
                <a:avLst/>
              </a:prstGeom>
            </p:spPr>
          </p:pic>
        </p:grpSp>
      </p:grpSp>
      <p:sp>
        <p:nvSpPr>
          <p:cNvPr id="4" name="Date Placeholder 3">
            <a:extLst>
              <a:ext uri="{FF2B5EF4-FFF2-40B4-BE49-F238E27FC236}">
                <a16:creationId xmlns:a16="http://schemas.microsoft.com/office/drawing/2014/main" id="{A5DAB035-9573-4376-9CA9-F753FB1303C1}"/>
              </a:ext>
            </a:extLst>
          </p:cNvPr>
          <p:cNvSpPr>
            <a:spLocks noGrp="1"/>
          </p:cNvSpPr>
          <p:nvPr userDrawn="1">
            <p:ph type="dt" sz="half" idx="10"/>
          </p:nvPr>
        </p:nvSpPr>
        <p:spPr/>
        <p:txBody>
          <a:bodyPr/>
          <a:lstStyle/>
          <a:p>
            <a:fld id="{092CECC2-F1FF-4D4A-83B3-60248CB46EB0}" type="datetime1">
              <a:rPr lang="en-US" smtClean="0"/>
              <a:t>6/12/2024</a:t>
            </a:fld>
            <a:endParaRPr lang="en-US"/>
          </a:p>
        </p:txBody>
      </p:sp>
      <p:sp>
        <p:nvSpPr>
          <p:cNvPr id="24" name="Picture Placeholder 4">
            <a:extLst>
              <a:ext uri="{FF2B5EF4-FFF2-40B4-BE49-F238E27FC236}">
                <a16:creationId xmlns:a16="http://schemas.microsoft.com/office/drawing/2014/main" id="{390D0CD3-01DB-432B-A067-48131E6D75CD}"/>
              </a:ext>
            </a:extLst>
          </p:cNvPr>
          <p:cNvSpPr>
            <a:spLocks noGrp="1"/>
          </p:cNvSpPr>
          <p:nvPr userDrawn="1">
            <p:ph type="pic" sz="quarter" idx="18" hasCustomPrompt="1"/>
          </p:nvPr>
        </p:nvSpPr>
        <p:spPr>
          <a:xfrm>
            <a:off x="7808913" y="0"/>
            <a:ext cx="4383087" cy="6858000"/>
          </a:xfrm>
          <a:solidFill>
            <a:srgbClr val="F2B96E"/>
          </a:solidFill>
        </p:spPr>
        <p:txBody>
          <a:bodyPr anchor="ctr">
            <a:normAutofit/>
          </a:bodyPr>
          <a:lstStyle>
            <a:lvl1pPr marL="0" indent="0" algn="ctr">
              <a:buNone/>
              <a:defRPr sz="2000">
                <a:solidFill>
                  <a:schemeClr val="tx1"/>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userDrawn="1">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userDrawn="1">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5" name="Footer Placeholder 4">
            <a:extLst>
              <a:ext uri="{FF2B5EF4-FFF2-40B4-BE49-F238E27FC236}">
                <a16:creationId xmlns:a16="http://schemas.microsoft.com/office/drawing/2014/main" id="{79C38FAC-DC1F-4BF1-9322-C31E8199E818}"/>
              </a:ext>
            </a:extLst>
          </p:cNvPr>
          <p:cNvSpPr>
            <a:spLocks noGrp="1"/>
          </p:cNvSpPr>
          <p:nvPr userDrawn="1">
            <p:ph type="ftr" sz="quarter" idx="11"/>
          </p:nvPr>
        </p:nvSpPr>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userDrawn="1">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itle 1">
            <a:extLst>
              <a:ext uri="{FF2B5EF4-FFF2-40B4-BE49-F238E27FC236}">
                <a16:creationId xmlns:a16="http://schemas.microsoft.com/office/drawing/2014/main" id="{3F46C277-7D4E-4D77-B1D0-487168C957E6}"/>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Tree>
    <p:extLst>
      <p:ext uri="{BB962C8B-B14F-4D97-AF65-F5344CB8AC3E}">
        <p14:creationId xmlns:p14="http://schemas.microsoft.com/office/powerpoint/2010/main" val="12757036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6_D Chapter - 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6F9114-88B0-4FF2-9AC3-AB6FB0AF9E08}"/>
              </a:ext>
            </a:extLst>
          </p:cNvPr>
          <p:cNvGrpSpPr/>
          <p:nvPr userDrawn="1"/>
        </p:nvGrpSpPr>
        <p:grpSpPr>
          <a:xfrm>
            <a:off x="-643707" y="-1229290"/>
            <a:ext cx="2880278" cy="8087290"/>
            <a:chOff x="-643707" y="-1229290"/>
            <a:chExt cx="2880278" cy="8087290"/>
          </a:xfrm>
        </p:grpSpPr>
        <p:sp>
          <p:nvSpPr>
            <p:cNvPr id="7" name="Rectangle 6">
              <a:extLst>
                <a:ext uri="{FF2B5EF4-FFF2-40B4-BE49-F238E27FC236}">
                  <a16:creationId xmlns:a16="http://schemas.microsoft.com/office/drawing/2014/main" id="{0D23471F-3DAD-4700-A425-244A574F0172}"/>
                </a:ext>
              </a:extLst>
            </p:cNvPr>
            <p:cNvSpPr/>
            <p:nvPr userDrawn="1"/>
          </p:nvSpPr>
          <p:spPr bwMode="gray">
            <a:xfrm>
              <a:off x="0" y="-5544"/>
              <a:ext cx="2182888" cy="6863544"/>
            </a:xfrm>
            <a:prstGeom prst="rec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20000"/>
                </a:lnSpc>
                <a:spcBef>
                  <a:spcPts val="600"/>
                </a:spcBef>
                <a:spcAft>
                  <a:spcPts val="600"/>
                </a:spcAft>
              </a:pPr>
              <a:endParaRPr lang="en-IL" sz="1400" dirty="0">
                <a:solidFill>
                  <a:schemeClr val="bg1"/>
                </a:solidFill>
              </a:endParaRPr>
            </a:p>
          </p:txBody>
        </p:sp>
        <p:pic>
          <p:nvPicPr>
            <p:cNvPr id="8" name="Picture 7" descr="Shape, circle&#10;&#10;Description automatically generated">
              <a:extLst>
                <a:ext uri="{FF2B5EF4-FFF2-40B4-BE49-F238E27FC236}">
                  <a16:creationId xmlns:a16="http://schemas.microsoft.com/office/drawing/2014/main" id="{7121FF5C-F026-4D78-BD62-B7AAA95C3035}"/>
                </a:ext>
              </a:extLst>
            </p:cNvPr>
            <p:cNvPicPr>
              <a:picLocks noChangeAspect="1"/>
            </p:cNvPicPr>
            <p:nvPr userDrawn="1"/>
          </p:nvPicPr>
          <p:blipFill rotWithShape="1">
            <a:blip r:embed="rId2" cstate="email">
              <a:alphaModFix amt="50000"/>
              <a:lum bright="70000" contrast="-70000"/>
              <a:extLst>
                <a:ext uri="{28A0092B-C50C-407E-A947-70E740481C1C}">
                  <a14:useLocalDpi xmlns:a14="http://schemas.microsoft.com/office/drawing/2010/main"/>
                </a:ext>
              </a:extLst>
            </a:blip>
            <a:srcRect r="-59063"/>
            <a:stretch/>
          </p:blipFill>
          <p:spPr>
            <a:xfrm rot="16200000">
              <a:off x="-780170" y="-1092827"/>
              <a:ext cx="3153203" cy="2880278"/>
            </a:xfrm>
            <a:prstGeom prst="rect">
              <a:avLst/>
            </a:prstGeom>
          </p:spPr>
        </p:pic>
        <p:pic>
          <p:nvPicPr>
            <p:cNvPr id="10" name="Picture 9">
              <a:extLst>
                <a:ext uri="{FF2B5EF4-FFF2-40B4-BE49-F238E27FC236}">
                  <a16:creationId xmlns:a16="http://schemas.microsoft.com/office/drawing/2014/main" id="{A05A3FCD-E634-4EBF-9F45-A9F0122404E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2442575" y="500595"/>
            <a:ext cx="9177925" cy="102340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2442575" y="1769712"/>
            <a:ext cx="917792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7EF4C234-EA57-45B6-8A1A-90E236370707}"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pic>
        <p:nvPicPr>
          <p:cNvPr id="13" name="Picture 12" descr="Circle&#10;&#10;Description automatically generated">
            <a:extLst>
              <a:ext uri="{FF2B5EF4-FFF2-40B4-BE49-F238E27FC236}">
                <a16:creationId xmlns:a16="http://schemas.microsoft.com/office/drawing/2014/main" id="{97C35DCA-50F5-2A44-8D83-3F1B9BCE1F5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760373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D Chapter - 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6F9114-88B0-4FF2-9AC3-AB6FB0AF9E08}"/>
              </a:ext>
            </a:extLst>
          </p:cNvPr>
          <p:cNvGrpSpPr/>
          <p:nvPr userDrawn="1"/>
        </p:nvGrpSpPr>
        <p:grpSpPr>
          <a:xfrm>
            <a:off x="-657154" y="-1229290"/>
            <a:ext cx="2880278" cy="8087290"/>
            <a:chOff x="-643707" y="-1229290"/>
            <a:chExt cx="2880278" cy="8087290"/>
          </a:xfrm>
        </p:grpSpPr>
        <p:sp>
          <p:nvSpPr>
            <p:cNvPr id="7" name="Rectangle 6">
              <a:extLst>
                <a:ext uri="{FF2B5EF4-FFF2-40B4-BE49-F238E27FC236}">
                  <a16:creationId xmlns:a16="http://schemas.microsoft.com/office/drawing/2014/main" id="{0D23471F-3DAD-4700-A425-244A574F0172}"/>
                </a:ext>
              </a:extLst>
            </p:cNvPr>
            <p:cNvSpPr/>
            <p:nvPr userDrawn="1"/>
          </p:nvSpPr>
          <p:spPr bwMode="gray">
            <a:xfrm>
              <a:off x="0" y="-5544"/>
              <a:ext cx="2182888" cy="6863544"/>
            </a:xfrm>
            <a:prstGeom prst="rec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20000"/>
                </a:lnSpc>
                <a:spcBef>
                  <a:spcPts val="600"/>
                </a:spcBef>
                <a:spcAft>
                  <a:spcPts val="600"/>
                </a:spcAft>
              </a:pPr>
              <a:endParaRPr lang="en-IL" sz="1400" dirty="0">
                <a:solidFill>
                  <a:schemeClr val="bg1"/>
                </a:solidFill>
              </a:endParaRPr>
            </a:p>
          </p:txBody>
        </p:sp>
        <p:pic>
          <p:nvPicPr>
            <p:cNvPr id="8" name="Picture 7" descr="Shape, circle&#10;&#10;Description automatically generated">
              <a:extLst>
                <a:ext uri="{FF2B5EF4-FFF2-40B4-BE49-F238E27FC236}">
                  <a16:creationId xmlns:a16="http://schemas.microsoft.com/office/drawing/2014/main" id="{7121FF5C-F026-4D78-BD62-B7AAA95C3035}"/>
                </a:ext>
              </a:extLst>
            </p:cNvPr>
            <p:cNvPicPr>
              <a:picLocks noChangeAspect="1"/>
            </p:cNvPicPr>
            <p:nvPr userDrawn="1"/>
          </p:nvPicPr>
          <p:blipFill rotWithShape="1">
            <a:blip r:embed="rId2" cstate="email">
              <a:alphaModFix amt="50000"/>
              <a:lum bright="70000" contrast="-70000"/>
              <a:extLst>
                <a:ext uri="{28A0092B-C50C-407E-A947-70E740481C1C}">
                  <a14:useLocalDpi xmlns:a14="http://schemas.microsoft.com/office/drawing/2010/main"/>
                </a:ext>
              </a:extLst>
            </a:blip>
            <a:srcRect r="-59063"/>
            <a:stretch/>
          </p:blipFill>
          <p:spPr>
            <a:xfrm rot="16200000">
              <a:off x="-780170" y="-1092827"/>
              <a:ext cx="3153203" cy="2880278"/>
            </a:xfrm>
            <a:prstGeom prst="rect">
              <a:avLst/>
            </a:prstGeom>
          </p:spPr>
        </p:pic>
        <p:pic>
          <p:nvPicPr>
            <p:cNvPr id="10" name="Picture 9">
              <a:extLst>
                <a:ext uri="{FF2B5EF4-FFF2-40B4-BE49-F238E27FC236}">
                  <a16:creationId xmlns:a16="http://schemas.microsoft.com/office/drawing/2014/main" id="{A05A3FCD-E634-4EBF-9F45-A9F0122404E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2442575" y="500595"/>
            <a:ext cx="917792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2442575" y="1769712"/>
            <a:ext cx="917792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5F0247AF-7EDB-45A3-A20B-6C3CFD84A398}"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5" name="Text Placeholder 13">
            <a:extLst>
              <a:ext uri="{FF2B5EF4-FFF2-40B4-BE49-F238E27FC236}">
                <a16:creationId xmlns:a16="http://schemas.microsoft.com/office/drawing/2014/main" id="{636ED791-542B-497D-B5AA-2C2AF5ED5172}"/>
              </a:ext>
            </a:extLst>
          </p:cNvPr>
          <p:cNvSpPr>
            <a:spLocks noGrp="1"/>
          </p:cNvSpPr>
          <p:nvPr>
            <p:ph type="body" sz="quarter" idx="13" hasCustomPrompt="1"/>
          </p:nvPr>
        </p:nvSpPr>
        <p:spPr>
          <a:xfrm>
            <a:off x="2442575" y="1088763"/>
            <a:ext cx="9177924" cy="411162"/>
          </a:xfrm>
        </p:spPr>
        <p:txBody>
          <a:bodyPr/>
          <a:lstStyle>
            <a:lvl1pPr marL="0" indent="0">
              <a:buNone/>
              <a:defRPr b="1">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4" name="Picture 13" descr="Circle&#10;&#10;Description automatically generated">
            <a:extLst>
              <a:ext uri="{FF2B5EF4-FFF2-40B4-BE49-F238E27FC236}">
                <a16:creationId xmlns:a16="http://schemas.microsoft.com/office/drawing/2014/main" id="{760A56FD-59A6-CA41-ADFA-73865564B5C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1833098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E_Chapter Title Slide ">
    <p:spTree>
      <p:nvGrpSpPr>
        <p:cNvPr id="1" name=""/>
        <p:cNvGrpSpPr/>
        <p:nvPr/>
      </p:nvGrpSpPr>
      <p:grpSpPr>
        <a:xfrm>
          <a:off x="0" y="0"/>
          <a:ext cx="0" cy="0"/>
          <a:chOff x="0" y="0"/>
          <a:chExt cx="0" cy="0"/>
        </a:xfrm>
      </p:grpSpPr>
      <p:sp>
        <p:nvSpPr>
          <p:cNvPr id="39" name="Rechteck 18">
            <a:extLst>
              <a:ext uri="{FF2B5EF4-FFF2-40B4-BE49-F238E27FC236}">
                <a16:creationId xmlns:a16="http://schemas.microsoft.com/office/drawing/2014/main" id="{5D7B5BF2-7B24-4B6C-9F5D-35D515A82C08}"/>
              </a:ext>
            </a:extLst>
          </p:cNvPr>
          <p:cNvSpPr/>
          <p:nvPr userDrawn="1"/>
        </p:nvSpPr>
        <p:spPr bwMode="gray">
          <a:xfrm>
            <a:off x="0" y="0"/>
            <a:ext cx="12192000" cy="6858000"/>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099CF635-9F14-47E7-BE6F-E29197DCDCEA}"/>
              </a:ext>
            </a:extLst>
          </p:cNvPr>
          <p:cNvGrpSpPr/>
          <p:nvPr userDrawn="1"/>
        </p:nvGrpSpPr>
        <p:grpSpPr>
          <a:xfrm>
            <a:off x="-8199" y="34971"/>
            <a:ext cx="10657184" cy="6886953"/>
            <a:chOff x="-8199" y="34971"/>
            <a:chExt cx="10657184" cy="6886953"/>
          </a:xfrm>
        </p:grpSpPr>
        <p:pic>
          <p:nvPicPr>
            <p:cNvPr id="8" name="Grafik 14">
              <a:extLst>
                <a:ext uri="{FF2B5EF4-FFF2-40B4-BE49-F238E27FC236}">
                  <a16:creationId xmlns:a16="http://schemas.microsoft.com/office/drawing/2014/main" id="{398AE7BE-959E-4E17-84C4-85AA1E276D06}"/>
                </a:ext>
              </a:extLst>
            </p:cNvPr>
            <p:cNvPicPr>
              <a:picLocks noChangeAspect="1"/>
            </p:cNvPicPr>
            <p:nvPr userDrawn="1"/>
          </p:nvPicPr>
          <p:blipFill>
            <a:blip r:embed="rId2" cstate="email">
              <a:lum bright="70000" contrast="-70000"/>
              <a:extLst>
                <a:ext uri="{28A0092B-C50C-407E-A947-70E740481C1C}">
                  <a14:useLocalDpi xmlns:a14="http://schemas.microsoft.com/office/drawing/2010/main"/>
                </a:ext>
              </a:extLst>
            </a:blip>
            <a:srcRect/>
            <a:stretch/>
          </p:blipFill>
          <p:spPr>
            <a:xfrm>
              <a:off x="-8199" y="34971"/>
              <a:ext cx="10657184" cy="6886953"/>
            </a:xfrm>
            <a:prstGeom prst="rect">
              <a:avLst/>
            </a:prstGeom>
          </p:spPr>
        </p:pic>
        <p:grpSp>
          <p:nvGrpSpPr>
            <p:cNvPr id="20" name="Gruppieren 21">
              <a:extLst>
                <a:ext uri="{FF2B5EF4-FFF2-40B4-BE49-F238E27FC236}">
                  <a16:creationId xmlns:a16="http://schemas.microsoft.com/office/drawing/2014/main" id="{2141AE49-EB83-4CE9-93C5-B59E43585CA9}"/>
                </a:ext>
              </a:extLst>
            </p:cNvPr>
            <p:cNvGrpSpPr/>
            <p:nvPr userDrawn="1"/>
          </p:nvGrpSpPr>
          <p:grpSpPr>
            <a:xfrm>
              <a:off x="7111978" y="5123093"/>
              <a:ext cx="2758777" cy="1097098"/>
              <a:chOff x="6975671" y="4834763"/>
              <a:chExt cx="3526868" cy="1402549"/>
            </a:xfrm>
          </p:grpSpPr>
          <p:sp>
            <p:nvSpPr>
              <p:cNvPr id="24" name="Oval 23">
                <a:extLst>
                  <a:ext uri="{FF2B5EF4-FFF2-40B4-BE49-F238E27FC236}">
                    <a16:creationId xmlns:a16="http://schemas.microsoft.com/office/drawing/2014/main" id="{2200F8D6-F4A1-4C11-9FB2-444494076326}"/>
                  </a:ext>
                </a:extLst>
              </p:cNvPr>
              <p:cNvSpPr/>
              <p:nvPr userDrawn="1"/>
            </p:nvSpPr>
            <p:spPr bwMode="gray">
              <a:xfrm>
                <a:off x="8484691" y="4834777"/>
                <a:ext cx="612068" cy="612068"/>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5" name="Oval 24">
                <a:extLst>
                  <a:ext uri="{FF2B5EF4-FFF2-40B4-BE49-F238E27FC236}">
                    <a16:creationId xmlns:a16="http://schemas.microsoft.com/office/drawing/2014/main" id="{4357FC38-4714-448B-8920-97A2A86315BD}"/>
                  </a:ext>
                </a:extLst>
              </p:cNvPr>
              <p:cNvSpPr/>
              <p:nvPr userDrawn="1"/>
            </p:nvSpPr>
            <p:spPr bwMode="gray">
              <a:xfrm>
                <a:off x="10201559" y="4834763"/>
                <a:ext cx="300980" cy="30098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6" name="Oval 25">
                <a:extLst>
                  <a:ext uri="{FF2B5EF4-FFF2-40B4-BE49-F238E27FC236}">
                    <a16:creationId xmlns:a16="http://schemas.microsoft.com/office/drawing/2014/main" id="{E75B1F44-BC49-441A-AF1C-009BE0541C1F}"/>
                  </a:ext>
                </a:extLst>
              </p:cNvPr>
              <p:cNvSpPr/>
              <p:nvPr userDrawn="1"/>
            </p:nvSpPr>
            <p:spPr bwMode="gray">
              <a:xfrm>
                <a:off x="8400692" y="5726472"/>
                <a:ext cx="510840" cy="51084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7" name="Oval 26">
                <a:extLst>
                  <a:ext uri="{FF2B5EF4-FFF2-40B4-BE49-F238E27FC236}">
                    <a16:creationId xmlns:a16="http://schemas.microsoft.com/office/drawing/2014/main" id="{BF8D70C6-CFE6-4B05-B2D1-330B46E2DEA7}"/>
                  </a:ext>
                </a:extLst>
              </p:cNvPr>
              <p:cNvSpPr/>
              <p:nvPr userDrawn="1"/>
            </p:nvSpPr>
            <p:spPr bwMode="gray">
              <a:xfrm>
                <a:off x="6975671" y="5287098"/>
                <a:ext cx="510840" cy="51084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8" name="Oval 27">
                <a:extLst>
                  <a:ext uri="{FF2B5EF4-FFF2-40B4-BE49-F238E27FC236}">
                    <a16:creationId xmlns:a16="http://schemas.microsoft.com/office/drawing/2014/main" id="{E6F08F20-6D0A-47EB-8CFE-1CD26A470E31}"/>
                  </a:ext>
                </a:extLst>
              </p:cNvPr>
              <p:cNvSpPr/>
              <p:nvPr userDrawn="1"/>
            </p:nvSpPr>
            <p:spPr bwMode="gray">
              <a:xfrm>
                <a:off x="9697677" y="5380916"/>
                <a:ext cx="275764" cy="275764"/>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grpSp>
      <p:sp>
        <p:nvSpPr>
          <p:cNvPr id="34" name="Picture Placeholder 33">
            <a:extLst>
              <a:ext uri="{FF2B5EF4-FFF2-40B4-BE49-F238E27FC236}">
                <a16:creationId xmlns:a16="http://schemas.microsoft.com/office/drawing/2014/main" id="{E07E22DC-25E1-4CB7-AE0F-5124668968A5}"/>
              </a:ext>
            </a:extLst>
          </p:cNvPr>
          <p:cNvSpPr>
            <a:spLocks noGrp="1"/>
          </p:cNvSpPr>
          <p:nvPr>
            <p:ph type="pic" sz="quarter" idx="18" hasCustomPrompt="1"/>
          </p:nvPr>
        </p:nvSpPr>
        <p:spPr>
          <a:xfrm>
            <a:off x="7527147" y="0"/>
            <a:ext cx="4664853" cy="4336708"/>
          </a:xfrm>
          <a:custGeom>
            <a:avLst/>
            <a:gdLst>
              <a:gd name="connsiteX0" fmla="*/ 398309 w 4664853"/>
              <a:gd name="connsiteY0" fmla="*/ 0 h 4336708"/>
              <a:gd name="connsiteX1" fmla="*/ 4664853 w 4664853"/>
              <a:gd name="connsiteY1" fmla="*/ 0 h 4336708"/>
              <a:gd name="connsiteX2" fmla="*/ 4664853 w 4664853"/>
              <a:gd name="connsiteY2" fmla="*/ 3714631 h 4336708"/>
              <a:gd name="connsiteX3" fmla="*/ 4490797 w 4664853"/>
              <a:gd name="connsiteY3" fmla="*/ 3844788 h 4336708"/>
              <a:gd name="connsiteX4" fmla="*/ 2880360 w 4664853"/>
              <a:gd name="connsiteY4" fmla="*/ 4336708 h 4336708"/>
              <a:gd name="connsiteX5" fmla="*/ 0 w 4664853"/>
              <a:gd name="connsiteY5" fmla="*/ 1456348 h 4336708"/>
              <a:gd name="connsiteX6" fmla="*/ 347644 w 4664853"/>
              <a:gd name="connsiteY6" fmla="*/ 83397 h 433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4853" h="4336708">
                <a:moveTo>
                  <a:pt x="398309" y="0"/>
                </a:moveTo>
                <a:lnTo>
                  <a:pt x="4664853" y="0"/>
                </a:lnTo>
                <a:lnTo>
                  <a:pt x="4664853" y="3714631"/>
                </a:lnTo>
                <a:lnTo>
                  <a:pt x="4490797" y="3844788"/>
                </a:lnTo>
                <a:cubicBezTo>
                  <a:pt x="4031088" y="4155361"/>
                  <a:pt x="3476902" y="4336708"/>
                  <a:pt x="2880360" y="4336708"/>
                </a:cubicBezTo>
                <a:cubicBezTo>
                  <a:pt x="1289581" y="4336708"/>
                  <a:pt x="0" y="3047127"/>
                  <a:pt x="0" y="1456348"/>
                </a:cubicBezTo>
                <a:cubicBezTo>
                  <a:pt x="0" y="959230"/>
                  <a:pt x="125936" y="491525"/>
                  <a:pt x="347644" y="83397"/>
                </a:cubicBezTo>
                <a:close/>
              </a:path>
            </a:pathLst>
          </a:custGeom>
          <a:solidFill>
            <a:srgbClr val="D69AC2"/>
          </a:solidFill>
        </p:spPr>
        <p:txBody>
          <a:bodyPr wrap="square" anchor="ctr">
            <a:noAutofit/>
          </a:bodyPr>
          <a:lstStyle>
            <a:lvl1pPr marL="0" indent="0" algn="ctr">
              <a:buNone/>
              <a:defRPr sz="2000">
                <a:solidFill>
                  <a:schemeClr val="tx1"/>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4" name="Date Placeholder 3">
            <a:extLst>
              <a:ext uri="{FF2B5EF4-FFF2-40B4-BE49-F238E27FC236}">
                <a16:creationId xmlns:a16="http://schemas.microsoft.com/office/drawing/2014/main" id="{A5DAB035-9573-4376-9CA9-F753FB1303C1}"/>
              </a:ext>
            </a:extLst>
          </p:cNvPr>
          <p:cNvSpPr>
            <a:spLocks noGrp="1"/>
          </p:cNvSpPr>
          <p:nvPr>
            <p:ph type="dt" sz="half" idx="10"/>
          </p:nvPr>
        </p:nvSpPr>
        <p:spPr/>
        <p:txBody>
          <a:bodyPr/>
          <a:lstStyle>
            <a:lvl1pPr>
              <a:defRPr>
                <a:solidFill>
                  <a:schemeClr val="bg1"/>
                </a:solidFill>
              </a:defRPr>
            </a:lvl1pPr>
          </a:lstStyle>
          <a:p>
            <a:fld id="{9C824ACC-7EF9-4277-8711-B59DEF417F47}" type="datetime1">
              <a:rPr lang="en-US" smtClean="0"/>
              <a:t>6/12/2024</a:t>
            </a:fld>
            <a:endParaRPr lang="en-US"/>
          </a:p>
        </p:txBody>
      </p:sp>
      <p:sp>
        <p:nvSpPr>
          <p:cNvPr id="5" name="Footer Placeholder 4">
            <a:extLst>
              <a:ext uri="{FF2B5EF4-FFF2-40B4-BE49-F238E27FC236}">
                <a16:creationId xmlns:a16="http://schemas.microsoft.com/office/drawing/2014/main" id="{79C38FAC-DC1F-4BF1-9322-C31E8199E818}"/>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pic>
        <p:nvPicPr>
          <p:cNvPr id="38" name="Picture 37">
            <a:extLst>
              <a:ext uri="{FF2B5EF4-FFF2-40B4-BE49-F238E27FC236}">
                <a16:creationId xmlns:a16="http://schemas.microsoft.com/office/drawing/2014/main" id="{5CC123F9-C0DB-476D-825C-4C7A0C43222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23220" y="6418587"/>
            <a:ext cx="1008112" cy="170704"/>
          </a:xfrm>
          <a:prstGeom prst="rect">
            <a:avLst/>
          </a:prstGeom>
        </p:spPr>
      </p:pic>
      <p:sp>
        <p:nvSpPr>
          <p:cNvPr id="19" name="Title 1">
            <a:extLst>
              <a:ext uri="{FF2B5EF4-FFF2-40B4-BE49-F238E27FC236}">
                <a16:creationId xmlns:a16="http://schemas.microsoft.com/office/drawing/2014/main" id="{7056C9D9-1C19-4FBA-9B5B-6D9B23BA1640}"/>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Tree>
    <p:extLst>
      <p:ext uri="{BB962C8B-B14F-4D97-AF65-F5344CB8AC3E}">
        <p14:creationId xmlns:p14="http://schemas.microsoft.com/office/powerpoint/2010/main" val="532714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E Chapter - divid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3143CAD-5139-4628-A4FF-64ACBCB95998}"/>
              </a:ext>
            </a:extLst>
          </p:cNvPr>
          <p:cNvGrpSpPr/>
          <p:nvPr userDrawn="1"/>
        </p:nvGrpSpPr>
        <p:grpSpPr>
          <a:xfrm>
            <a:off x="0" y="0"/>
            <a:ext cx="12192000" cy="7893107"/>
            <a:chOff x="0" y="0"/>
            <a:chExt cx="12192000" cy="7893107"/>
          </a:xfrm>
        </p:grpSpPr>
        <p:sp>
          <p:nvSpPr>
            <p:cNvPr id="16" name="Rechteck 18">
              <a:extLst>
                <a:ext uri="{FF2B5EF4-FFF2-40B4-BE49-F238E27FC236}">
                  <a16:creationId xmlns:a16="http://schemas.microsoft.com/office/drawing/2014/main" id="{A6106C02-34E0-4880-8CE6-588343F510FB}"/>
                </a:ext>
              </a:extLst>
            </p:cNvPr>
            <p:cNvSpPr/>
            <p:nvPr userDrawn="1"/>
          </p:nvSpPr>
          <p:spPr bwMode="gray">
            <a:xfrm>
              <a:off x="0" y="0"/>
              <a:ext cx="12192000" cy="6858000"/>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92948251-2790-46CE-AA1A-DB53112085CB}"/>
                </a:ext>
              </a:extLst>
            </p:cNvPr>
            <p:cNvGrpSpPr/>
            <p:nvPr userDrawn="1"/>
          </p:nvGrpSpPr>
          <p:grpSpPr>
            <a:xfrm>
              <a:off x="561617" y="448200"/>
              <a:ext cx="9527085" cy="7444907"/>
              <a:chOff x="561617" y="448200"/>
              <a:chExt cx="9527085" cy="7444907"/>
            </a:xfrm>
          </p:grpSpPr>
          <p:pic>
            <p:nvPicPr>
              <p:cNvPr id="9" name="Grafik 22">
                <a:extLst>
                  <a:ext uri="{FF2B5EF4-FFF2-40B4-BE49-F238E27FC236}">
                    <a16:creationId xmlns:a16="http://schemas.microsoft.com/office/drawing/2014/main" id="{543D85D9-BD86-4C02-81F1-B6ED04DB35A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1617" y="448200"/>
                <a:ext cx="1897262" cy="520969"/>
              </a:xfrm>
              <a:prstGeom prst="rect">
                <a:avLst/>
              </a:prstGeom>
            </p:spPr>
          </p:pic>
          <p:pic>
            <p:nvPicPr>
              <p:cNvPr id="20" name="Picture 19" descr="Circle&#10;&#10;Description automatically generated">
                <a:extLst>
                  <a:ext uri="{FF2B5EF4-FFF2-40B4-BE49-F238E27FC236}">
                    <a16:creationId xmlns:a16="http://schemas.microsoft.com/office/drawing/2014/main" id="{F351E971-3533-4B18-9950-443C8003901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632024">
                <a:off x="4710525" y="3699243"/>
                <a:ext cx="5378177" cy="4193864"/>
              </a:xfrm>
              <a:prstGeom prst="rect">
                <a:avLst/>
              </a:prstGeom>
            </p:spPr>
          </p:pic>
        </p:grpSp>
      </p:grpSp>
      <p:sp>
        <p:nvSpPr>
          <p:cNvPr id="4" name="Date Placeholder 3">
            <a:extLst>
              <a:ext uri="{FF2B5EF4-FFF2-40B4-BE49-F238E27FC236}">
                <a16:creationId xmlns:a16="http://schemas.microsoft.com/office/drawing/2014/main" id="{A5DAB035-9573-4376-9CA9-F753FB1303C1}"/>
              </a:ext>
            </a:extLst>
          </p:cNvPr>
          <p:cNvSpPr>
            <a:spLocks noGrp="1"/>
          </p:cNvSpPr>
          <p:nvPr userDrawn="1">
            <p:ph type="dt" sz="half" idx="10"/>
          </p:nvPr>
        </p:nvSpPr>
        <p:spPr/>
        <p:txBody>
          <a:bodyPr/>
          <a:lstStyle/>
          <a:p>
            <a:fld id="{431EE1DB-6830-4FB7-8DE7-FA3B05F25F88}" type="datetime1">
              <a:rPr lang="en-US" smtClean="0"/>
              <a:t>6/12/2024</a:t>
            </a:fld>
            <a:endParaRPr lang="en-US"/>
          </a:p>
        </p:txBody>
      </p:sp>
      <p:sp>
        <p:nvSpPr>
          <p:cNvPr id="24" name="Picture Placeholder 4">
            <a:extLst>
              <a:ext uri="{FF2B5EF4-FFF2-40B4-BE49-F238E27FC236}">
                <a16:creationId xmlns:a16="http://schemas.microsoft.com/office/drawing/2014/main" id="{390D0CD3-01DB-432B-A067-48131E6D75CD}"/>
              </a:ext>
            </a:extLst>
          </p:cNvPr>
          <p:cNvSpPr>
            <a:spLocks noGrp="1"/>
          </p:cNvSpPr>
          <p:nvPr userDrawn="1">
            <p:ph type="pic" sz="quarter" idx="18" hasCustomPrompt="1"/>
          </p:nvPr>
        </p:nvSpPr>
        <p:spPr>
          <a:xfrm>
            <a:off x="7808913" y="0"/>
            <a:ext cx="4383087" cy="6858000"/>
          </a:xfrm>
          <a:solidFill>
            <a:srgbClr val="D69AC2"/>
          </a:solidFill>
        </p:spPr>
        <p:txBody>
          <a:bodyPr anchor="ctr">
            <a:normAutofit/>
          </a:bodyPr>
          <a:lstStyle>
            <a:lvl1pPr marL="0" indent="0" algn="ctr">
              <a:buNone/>
              <a:defRPr sz="2000">
                <a:solidFill>
                  <a:schemeClr val="tx1"/>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userDrawn="1">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userDrawn="1">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5" name="Footer Placeholder 4">
            <a:extLst>
              <a:ext uri="{FF2B5EF4-FFF2-40B4-BE49-F238E27FC236}">
                <a16:creationId xmlns:a16="http://schemas.microsoft.com/office/drawing/2014/main" id="{79C38FAC-DC1F-4BF1-9322-C31E8199E818}"/>
              </a:ext>
            </a:extLst>
          </p:cNvPr>
          <p:cNvSpPr>
            <a:spLocks noGrp="1"/>
          </p:cNvSpPr>
          <p:nvPr userDrawn="1">
            <p:ph type="ftr" sz="quarter" idx="11"/>
          </p:nvPr>
        </p:nvSpPr>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userDrawn="1">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itle 1">
            <a:extLst>
              <a:ext uri="{FF2B5EF4-FFF2-40B4-BE49-F238E27FC236}">
                <a16:creationId xmlns:a16="http://schemas.microsoft.com/office/drawing/2014/main" id="{1A57F38C-1C75-4A51-A773-7CA1B9CD10B5}"/>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Tree>
    <p:extLst>
      <p:ext uri="{BB962C8B-B14F-4D97-AF65-F5344CB8AC3E}">
        <p14:creationId xmlns:p14="http://schemas.microsoft.com/office/powerpoint/2010/main" val="1667374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6_E Chapter - 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6F9114-88B0-4FF2-9AC3-AB6FB0AF9E08}"/>
              </a:ext>
            </a:extLst>
          </p:cNvPr>
          <p:cNvGrpSpPr/>
          <p:nvPr userDrawn="1"/>
        </p:nvGrpSpPr>
        <p:grpSpPr>
          <a:xfrm>
            <a:off x="-643707" y="-1229290"/>
            <a:ext cx="2880278" cy="8087290"/>
            <a:chOff x="-643707" y="-1229290"/>
            <a:chExt cx="2880278" cy="8087290"/>
          </a:xfrm>
        </p:grpSpPr>
        <p:sp>
          <p:nvSpPr>
            <p:cNvPr id="7" name="Rectangle 6">
              <a:extLst>
                <a:ext uri="{FF2B5EF4-FFF2-40B4-BE49-F238E27FC236}">
                  <a16:creationId xmlns:a16="http://schemas.microsoft.com/office/drawing/2014/main" id="{0D23471F-3DAD-4700-A425-244A574F0172}"/>
                </a:ext>
              </a:extLst>
            </p:cNvPr>
            <p:cNvSpPr/>
            <p:nvPr userDrawn="1"/>
          </p:nvSpPr>
          <p:spPr bwMode="gray">
            <a:xfrm>
              <a:off x="0" y="-5544"/>
              <a:ext cx="2182888" cy="6863544"/>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20000"/>
                </a:lnSpc>
                <a:spcBef>
                  <a:spcPts val="600"/>
                </a:spcBef>
                <a:spcAft>
                  <a:spcPts val="600"/>
                </a:spcAft>
              </a:pPr>
              <a:endParaRPr lang="en-IL" sz="1400" dirty="0">
                <a:solidFill>
                  <a:schemeClr val="bg1"/>
                </a:solidFill>
              </a:endParaRPr>
            </a:p>
          </p:txBody>
        </p:sp>
        <p:pic>
          <p:nvPicPr>
            <p:cNvPr id="8" name="Picture 7" descr="Shape, circle&#10;&#10;Description automatically generated">
              <a:extLst>
                <a:ext uri="{FF2B5EF4-FFF2-40B4-BE49-F238E27FC236}">
                  <a16:creationId xmlns:a16="http://schemas.microsoft.com/office/drawing/2014/main" id="{7121FF5C-F026-4D78-BD62-B7AAA95C3035}"/>
                </a:ext>
              </a:extLst>
            </p:cNvPr>
            <p:cNvPicPr>
              <a:picLocks noChangeAspect="1"/>
            </p:cNvPicPr>
            <p:nvPr userDrawn="1"/>
          </p:nvPicPr>
          <p:blipFill rotWithShape="1">
            <a:blip r:embed="rId2" cstate="email">
              <a:alphaModFix amt="50000"/>
              <a:lum bright="70000" contrast="-70000"/>
              <a:extLst>
                <a:ext uri="{28A0092B-C50C-407E-A947-70E740481C1C}">
                  <a14:useLocalDpi xmlns:a14="http://schemas.microsoft.com/office/drawing/2010/main"/>
                </a:ext>
              </a:extLst>
            </a:blip>
            <a:srcRect r="-59063"/>
            <a:stretch/>
          </p:blipFill>
          <p:spPr>
            <a:xfrm rot="16200000">
              <a:off x="-780170" y="-1092827"/>
              <a:ext cx="3153203" cy="2880278"/>
            </a:xfrm>
            <a:prstGeom prst="rect">
              <a:avLst/>
            </a:prstGeom>
          </p:spPr>
        </p:pic>
        <p:pic>
          <p:nvPicPr>
            <p:cNvPr id="10" name="Picture 9">
              <a:extLst>
                <a:ext uri="{FF2B5EF4-FFF2-40B4-BE49-F238E27FC236}">
                  <a16:creationId xmlns:a16="http://schemas.microsoft.com/office/drawing/2014/main" id="{A05A3FCD-E634-4EBF-9F45-A9F0122404E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2442575" y="500595"/>
            <a:ext cx="9177925" cy="102340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2442575" y="1769712"/>
            <a:ext cx="917792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1545F446-BA2A-4323-8F06-DCB7D39F0555}"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pic>
        <p:nvPicPr>
          <p:cNvPr id="13" name="Picture 12" descr="Circle&#10;&#10;Description automatically generated">
            <a:extLst>
              <a:ext uri="{FF2B5EF4-FFF2-40B4-BE49-F238E27FC236}">
                <a16:creationId xmlns:a16="http://schemas.microsoft.com/office/drawing/2014/main" id="{F59417F4-E585-5C4D-8E9D-D40572266C1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910580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2948251-2790-46CE-AA1A-DB53112085CB}"/>
              </a:ext>
            </a:extLst>
          </p:cNvPr>
          <p:cNvGrpSpPr/>
          <p:nvPr userDrawn="1"/>
        </p:nvGrpSpPr>
        <p:grpSpPr>
          <a:xfrm>
            <a:off x="0" y="0"/>
            <a:ext cx="12192000" cy="7893107"/>
            <a:chOff x="0" y="0"/>
            <a:chExt cx="12192000" cy="7893107"/>
          </a:xfrm>
        </p:grpSpPr>
        <p:grpSp>
          <p:nvGrpSpPr>
            <p:cNvPr id="23" name="Group 22">
              <a:extLst>
                <a:ext uri="{FF2B5EF4-FFF2-40B4-BE49-F238E27FC236}">
                  <a16:creationId xmlns:a16="http://schemas.microsoft.com/office/drawing/2014/main" id="{328785D4-0F19-41BD-927C-8EE8F5122452}"/>
                </a:ext>
              </a:extLst>
            </p:cNvPr>
            <p:cNvGrpSpPr/>
            <p:nvPr userDrawn="1"/>
          </p:nvGrpSpPr>
          <p:grpSpPr>
            <a:xfrm>
              <a:off x="0" y="0"/>
              <a:ext cx="12192000" cy="6858000"/>
              <a:chOff x="0" y="0"/>
              <a:chExt cx="12192000" cy="6858000"/>
            </a:xfrm>
          </p:grpSpPr>
          <p:sp>
            <p:nvSpPr>
              <p:cNvPr id="7" name="Rechteck 15">
                <a:extLst>
                  <a:ext uri="{FF2B5EF4-FFF2-40B4-BE49-F238E27FC236}">
                    <a16:creationId xmlns:a16="http://schemas.microsoft.com/office/drawing/2014/main" id="{E508337E-B650-4281-AF85-A45FE274510A}"/>
                  </a:ext>
                </a:extLst>
              </p:cNvPr>
              <p:cNvSpPr/>
              <p:nvPr userDrawn="1"/>
            </p:nvSpPr>
            <p:spPr bwMode="gray">
              <a:xfrm>
                <a:off x="0" y="0"/>
                <a:ext cx="12192000"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pic>
            <p:nvPicPr>
              <p:cNvPr id="9" name="Grafik 22">
                <a:extLst>
                  <a:ext uri="{FF2B5EF4-FFF2-40B4-BE49-F238E27FC236}">
                    <a16:creationId xmlns:a16="http://schemas.microsoft.com/office/drawing/2014/main" id="{543D85D9-BD86-4C02-81F1-B6ED04DB35A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1617" y="448200"/>
                <a:ext cx="1897262" cy="520969"/>
              </a:xfrm>
              <a:prstGeom prst="rect">
                <a:avLst/>
              </a:prstGeom>
            </p:spPr>
          </p:pic>
        </p:grpSp>
        <p:pic>
          <p:nvPicPr>
            <p:cNvPr id="20" name="Picture 19" descr="Circle&#10;&#10;Description automatically generated">
              <a:extLst>
                <a:ext uri="{FF2B5EF4-FFF2-40B4-BE49-F238E27FC236}">
                  <a16:creationId xmlns:a16="http://schemas.microsoft.com/office/drawing/2014/main" id="{F351E971-3533-4B18-9950-443C8003901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632024">
              <a:off x="4710525" y="3699243"/>
              <a:ext cx="5378177" cy="4193864"/>
            </a:xfrm>
            <a:prstGeom prst="rect">
              <a:avLst/>
            </a:prstGeom>
          </p:spPr>
        </p:pic>
      </p:grpSp>
      <p:sp>
        <p:nvSpPr>
          <p:cNvPr id="4" name="Date Placeholder 3">
            <a:extLst>
              <a:ext uri="{FF2B5EF4-FFF2-40B4-BE49-F238E27FC236}">
                <a16:creationId xmlns:a16="http://schemas.microsoft.com/office/drawing/2014/main" id="{A5DAB035-9573-4376-9CA9-F753FB1303C1}"/>
              </a:ext>
            </a:extLst>
          </p:cNvPr>
          <p:cNvSpPr>
            <a:spLocks noGrp="1"/>
          </p:cNvSpPr>
          <p:nvPr>
            <p:ph type="dt" sz="half" idx="10"/>
          </p:nvPr>
        </p:nvSpPr>
        <p:spPr/>
        <p:txBody>
          <a:bodyPr/>
          <a:lstStyle/>
          <a:p>
            <a:fld id="{7B4E445C-632C-4A30-896A-0E35C24C5CC1}" type="datetime1">
              <a:rPr lang="en-US" smtClean="0"/>
              <a:t>6/12/2024</a:t>
            </a:fld>
            <a:endParaRPr lang="en-US"/>
          </a:p>
        </p:txBody>
      </p:sp>
      <p:sp>
        <p:nvSpPr>
          <p:cNvPr id="24" name="Picture Placeholder 4">
            <a:extLst>
              <a:ext uri="{FF2B5EF4-FFF2-40B4-BE49-F238E27FC236}">
                <a16:creationId xmlns:a16="http://schemas.microsoft.com/office/drawing/2014/main" id="{390D0CD3-01DB-432B-A067-48131E6D75CD}"/>
              </a:ext>
            </a:extLst>
          </p:cNvPr>
          <p:cNvSpPr>
            <a:spLocks noGrp="1"/>
          </p:cNvSpPr>
          <p:nvPr>
            <p:ph type="pic" sz="quarter" idx="18" hasCustomPrompt="1"/>
          </p:nvPr>
        </p:nvSpPr>
        <p:spPr>
          <a:xfrm>
            <a:off x="7808913" y="0"/>
            <a:ext cx="4383087" cy="6858000"/>
          </a:xfrm>
          <a:solidFill>
            <a:srgbClr val="106FC6"/>
          </a:solidFill>
        </p:spPr>
        <p:txBody>
          <a:bodyPr anchor="ctr"/>
          <a:lstStyle>
            <a:lvl1pPr marL="0" indent="0" algn="l">
              <a:buNone/>
              <a:defRPr>
                <a:solidFill>
                  <a:schemeClr val="tx1">
                    <a:lumMod val="20000"/>
                    <a:lumOff val="80000"/>
                  </a:schemeClr>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5" name="Footer Placeholder 4">
            <a:extLst>
              <a:ext uri="{FF2B5EF4-FFF2-40B4-BE49-F238E27FC236}">
                <a16:creationId xmlns:a16="http://schemas.microsoft.com/office/drawing/2014/main" id="{79C38FAC-DC1F-4BF1-9322-C31E8199E818}"/>
              </a:ext>
            </a:extLst>
          </p:cNvPr>
          <p:cNvSpPr>
            <a:spLocks noGrp="1"/>
          </p:cNvSpPr>
          <p:nvPr>
            <p:ph type="ftr" sz="quarter" idx="11"/>
          </p:nvPr>
        </p:nvSpPr>
        <p:spPr/>
        <p:txBody>
          <a:bodyPr/>
          <a:lstStyle>
            <a:lvl1pPr>
              <a:defRPr>
                <a:solidFill>
                  <a:schemeClr val="tx1">
                    <a:lumMod val="20000"/>
                    <a:lumOff val="80000"/>
                  </a:schemeClr>
                </a:solidFill>
              </a:defRPr>
            </a:lvl1pPr>
          </a:lstStyle>
          <a:p>
            <a:endParaRPr lang="en-US" dirty="0"/>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p:ph type="sldNum" sz="quarter" idx="12"/>
          </p:nvPr>
        </p:nvSpPr>
        <p:spPr/>
        <p:txBody>
          <a:bodyPr/>
          <a:lstStyle>
            <a:lvl1pPr>
              <a:defRPr>
                <a:solidFill>
                  <a:schemeClr val="tx1">
                    <a:lumMod val="20000"/>
                    <a:lumOff val="80000"/>
                  </a:schemeClr>
                </a:solidFill>
              </a:defRPr>
            </a:lvl1pPr>
          </a:lstStyle>
          <a:p>
            <a:fld id="{85541E81-E793-40FC-8F5A-8070D417D45B}" type="slidenum">
              <a:rPr lang="en-US" smtClean="0"/>
              <a:pPr/>
              <a:t>‹#›</a:t>
            </a:fld>
            <a:endParaRPr lang="en-US"/>
          </a:p>
        </p:txBody>
      </p:sp>
      <p:sp>
        <p:nvSpPr>
          <p:cNvPr id="14" name="Title 1">
            <a:extLst>
              <a:ext uri="{FF2B5EF4-FFF2-40B4-BE49-F238E27FC236}">
                <a16:creationId xmlns:a16="http://schemas.microsoft.com/office/drawing/2014/main" id="{E43EBB82-00BD-4291-9206-51268725ED79}"/>
              </a:ext>
            </a:extLst>
          </p:cNvPr>
          <p:cNvSpPr>
            <a:spLocks noGrp="1"/>
          </p:cNvSpPr>
          <p:nvPr>
            <p:ph type="ctrTitle" hasCustomPrompt="1"/>
          </p:nvPr>
        </p:nvSpPr>
        <p:spPr>
          <a:xfrm>
            <a:off x="442342" y="1382398"/>
            <a:ext cx="7046945" cy="1450520"/>
          </a:xfrm>
        </p:spPr>
        <p:txBody>
          <a:bodyPr anchor="t"/>
          <a:lstStyle>
            <a:lvl1pPr algn="l">
              <a:defRPr sz="5000">
                <a:solidFill>
                  <a:schemeClr val="bg1"/>
                </a:solidFill>
              </a:defRPr>
            </a:lvl1pPr>
          </a:lstStyle>
          <a:p>
            <a:r>
              <a:rPr lang="en-US" dirty="0"/>
              <a:t>Click to edit title</a:t>
            </a:r>
          </a:p>
        </p:txBody>
      </p:sp>
    </p:spTree>
    <p:extLst>
      <p:ext uri="{BB962C8B-B14F-4D97-AF65-F5344CB8AC3E}">
        <p14:creationId xmlns:p14="http://schemas.microsoft.com/office/powerpoint/2010/main" val="4210768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E Chapter - 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6F9114-88B0-4FF2-9AC3-AB6FB0AF9E08}"/>
              </a:ext>
            </a:extLst>
          </p:cNvPr>
          <p:cNvGrpSpPr/>
          <p:nvPr userDrawn="1"/>
        </p:nvGrpSpPr>
        <p:grpSpPr>
          <a:xfrm>
            <a:off x="-643707" y="-1229290"/>
            <a:ext cx="2880278" cy="8087290"/>
            <a:chOff x="-643707" y="-1229290"/>
            <a:chExt cx="2880278" cy="8087290"/>
          </a:xfrm>
        </p:grpSpPr>
        <p:sp>
          <p:nvSpPr>
            <p:cNvPr id="7" name="Rectangle 6">
              <a:extLst>
                <a:ext uri="{FF2B5EF4-FFF2-40B4-BE49-F238E27FC236}">
                  <a16:creationId xmlns:a16="http://schemas.microsoft.com/office/drawing/2014/main" id="{0D23471F-3DAD-4700-A425-244A574F0172}"/>
                </a:ext>
              </a:extLst>
            </p:cNvPr>
            <p:cNvSpPr/>
            <p:nvPr userDrawn="1"/>
          </p:nvSpPr>
          <p:spPr bwMode="gray">
            <a:xfrm>
              <a:off x="0" y="-5544"/>
              <a:ext cx="2182888" cy="6863544"/>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20000"/>
                </a:lnSpc>
                <a:spcBef>
                  <a:spcPts val="600"/>
                </a:spcBef>
                <a:spcAft>
                  <a:spcPts val="600"/>
                </a:spcAft>
              </a:pPr>
              <a:endParaRPr lang="en-IL" sz="1400" dirty="0">
                <a:solidFill>
                  <a:schemeClr val="bg1"/>
                </a:solidFill>
              </a:endParaRPr>
            </a:p>
          </p:txBody>
        </p:sp>
        <p:pic>
          <p:nvPicPr>
            <p:cNvPr id="8" name="Picture 7" descr="Shape, circle&#10;&#10;Description automatically generated">
              <a:extLst>
                <a:ext uri="{FF2B5EF4-FFF2-40B4-BE49-F238E27FC236}">
                  <a16:creationId xmlns:a16="http://schemas.microsoft.com/office/drawing/2014/main" id="{7121FF5C-F026-4D78-BD62-B7AAA95C3035}"/>
                </a:ext>
              </a:extLst>
            </p:cNvPr>
            <p:cNvPicPr>
              <a:picLocks noChangeAspect="1"/>
            </p:cNvPicPr>
            <p:nvPr userDrawn="1"/>
          </p:nvPicPr>
          <p:blipFill rotWithShape="1">
            <a:blip r:embed="rId2" cstate="email">
              <a:alphaModFix amt="50000"/>
              <a:lum bright="70000" contrast="-70000"/>
              <a:extLst>
                <a:ext uri="{28A0092B-C50C-407E-A947-70E740481C1C}">
                  <a14:useLocalDpi xmlns:a14="http://schemas.microsoft.com/office/drawing/2010/main"/>
                </a:ext>
              </a:extLst>
            </a:blip>
            <a:srcRect r="-59063"/>
            <a:stretch/>
          </p:blipFill>
          <p:spPr>
            <a:xfrm rot="16200000">
              <a:off x="-780170" y="-1092827"/>
              <a:ext cx="3153203" cy="2880278"/>
            </a:xfrm>
            <a:prstGeom prst="rect">
              <a:avLst/>
            </a:prstGeom>
          </p:spPr>
        </p:pic>
        <p:pic>
          <p:nvPicPr>
            <p:cNvPr id="10" name="Picture 9">
              <a:extLst>
                <a:ext uri="{FF2B5EF4-FFF2-40B4-BE49-F238E27FC236}">
                  <a16:creationId xmlns:a16="http://schemas.microsoft.com/office/drawing/2014/main" id="{A05A3FCD-E634-4EBF-9F45-A9F0122404E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2442575" y="500595"/>
            <a:ext cx="917792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2442575" y="1769712"/>
            <a:ext cx="917792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F1106B04-6147-45AD-BF92-0B4DE13365D3}"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5" name="Text Placeholder 13">
            <a:extLst>
              <a:ext uri="{FF2B5EF4-FFF2-40B4-BE49-F238E27FC236}">
                <a16:creationId xmlns:a16="http://schemas.microsoft.com/office/drawing/2014/main" id="{1A154CB3-B629-4C70-9F2A-E7900E21DCC8}"/>
              </a:ext>
            </a:extLst>
          </p:cNvPr>
          <p:cNvSpPr>
            <a:spLocks noGrp="1"/>
          </p:cNvSpPr>
          <p:nvPr>
            <p:ph type="body" sz="quarter" idx="13" hasCustomPrompt="1"/>
          </p:nvPr>
        </p:nvSpPr>
        <p:spPr>
          <a:xfrm>
            <a:off x="2442575" y="1088763"/>
            <a:ext cx="9177924" cy="411162"/>
          </a:xfrm>
        </p:spPr>
        <p:txBody>
          <a:bodyPr/>
          <a:lstStyle>
            <a:lvl1pPr marL="0" indent="0">
              <a:buNone/>
              <a:defRPr b="1">
                <a:solidFill>
                  <a:schemeClr val="accent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4" name="Picture 13" descr="Circle&#10;&#10;Description automatically generated">
            <a:extLst>
              <a:ext uri="{FF2B5EF4-FFF2-40B4-BE49-F238E27FC236}">
                <a16:creationId xmlns:a16="http://schemas.microsoft.com/office/drawing/2014/main" id="{0591D386-3E09-D94D-A026-46770550957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41854317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F_Chapter Title Slide ">
    <p:spTree>
      <p:nvGrpSpPr>
        <p:cNvPr id="1" name=""/>
        <p:cNvGrpSpPr/>
        <p:nvPr/>
      </p:nvGrpSpPr>
      <p:grpSpPr>
        <a:xfrm>
          <a:off x="0" y="0"/>
          <a:ext cx="0" cy="0"/>
          <a:chOff x="0" y="0"/>
          <a:chExt cx="0" cy="0"/>
        </a:xfrm>
      </p:grpSpPr>
      <p:sp>
        <p:nvSpPr>
          <p:cNvPr id="39" name="Rechteck 18">
            <a:extLst>
              <a:ext uri="{FF2B5EF4-FFF2-40B4-BE49-F238E27FC236}">
                <a16:creationId xmlns:a16="http://schemas.microsoft.com/office/drawing/2014/main" id="{5D7B5BF2-7B24-4B6C-9F5D-35D515A82C08}"/>
              </a:ext>
            </a:extLst>
          </p:cNvPr>
          <p:cNvSpPr/>
          <p:nvPr userDrawn="1"/>
        </p:nvSpPr>
        <p:spPr bwMode="gray">
          <a:xfrm>
            <a:off x="0" y="0"/>
            <a:ext cx="12192000" cy="68580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099CF635-9F14-47E7-BE6F-E29197DCDCEA}"/>
              </a:ext>
            </a:extLst>
          </p:cNvPr>
          <p:cNvGrpSpPr/>
          <p:nvPr userDrawn="1"/>
        </p:nvGrpSpPr>
        <p:grpSpPr>
          <a:xfrm>
            <a:off x="-8199" y="34971"/>
            <a:ext cx="10657184" cy="6886953"/>
            <a:chOff x="-8199" y="34971"/>
            <a:chExt cx="10657184" cy="6886953"/>
          </a:xfrm>
        </p:grpSpPr>
        <p:pic>
          <p:nvPicPr>
            <p:cNvPr id="8" name="Grafik 14">
              <a:extLst>
                <a:ext uri="{FF2B5EF4-FFF2-40B4-BE49-F238E27FC236}">
                  <a16:creationId xmlns:a16="http://schemas.microsoft.com/office/drawing/2014/main" id="{398AE7BE-959E-4E17-84C4-85AA1E276D06}"/>
                </a:ext>
              </a:extLst>
            </p:cNvPr>
            <p:cNvPicPr>
              <a:picLocks noChangeAspect="1"/>
            </p:cNvPicPr>
            <p:nvPr userDrawn="1"/>
          </p:nvPicPr>
          <p:blipFill>
            <a:blip r:embed="rId2" cstate="email">
              <a:lum bright="70000" contrast="-70000"/>
              <a:extLst>
                <a:ext uri="{28A0092B-C50C-407E-A947-70E740481C1C}">
                  <a14:useLocalDpi xmlns:a14="http://schemas.microsoft.com/office/drawing/2010/main"/>
                </a:ext>
              </a:extLst>
            </a:blip>
            <a:srcRect/>
            <a:stretch/>
          </p:blipFill>
          <p:spPr>
            <a:xfrm>
              <a:off x="-8199" y="34971"/>
              <a:ext cx="10657184" cy="6886953"/>
            </a:xfrm>
            <a:prstGeom prst="rect">
              <a:avLst/>
            </a:prstGeom>
          </p:spPr>
        </p:pic>
        <p:grpSp>
          <p:nvGrpSpPr>
            <p:cNvPr id="20" name="Gruppieren 21">
              <a:extLst>
                <a:ext uri="{FF2B5EF4-FFF2-40B4-BE49-F238E27FC236}">
                  <a16:creationId xmlns:a16="http://schemas.microsoft.com/office/drawing/2014/main" id="{2141AE49-EB83-4CE9-93C5-B59E43585CA9}"/>
                </a:ext>
              </a:extLst>
            </p:cNvPr>
            <p:cNvGrpSpPr/>
            <p:nvPr userDrawn="1"/>
          </p:nvGrpSpPr>
          <p:grpSpPr>
            <a:xfrm>
              <a:off x="7111978" y="5123093"/>
              <a:ext cx="2758777" cy="1097098"/>
              <a:chOff x="6975671" y="4834763"/>
              <a:chExt cx="3526868" cy="1402549"/>
            </a:xfrm>
          </p:grpSpPr>
          <p:sp>
            <p:nvSpPr>
              <p:cNvPr id="24" name="Oval 23">
                <a:extLst>
                  <a:ext uri="{FF2B5EF4-FFF2-40B4-BE49-F238E27FC236}">
                    <a16:creationId xmlns:a16="http://schemas.microsoft.com/office/drawing/2014/main" id="{2200F8D6-F4A1-4C11-9FB2-444494076326}"/>
                  </a:ext>
                </a:extLst>
              </p:cNvPr>
              <p:cNvSpPr/>
              <p:nvPr userDrawn="1"/>
            </p:nvSpPr>
            <p:spPr bwMode="gray">
              <a:xfrm>
                <a:off x="8484691" y="4834777"/>
                <a:ext cx="612068" cy="612068"/>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5" name="Oval 24">
                <a:extLst>
                  <a:ext uri="{FF2B5EF4-FFF2-40B4-BE49-F238E27FC236}">
                    <a16:creationId xmlns:a16="http://schemas.microsoft.com/office/drawing/2014/main" id="{4357FC38-4714-448B-8920-97A2A86315BD}"/>
                  </a:ext>
                </a:extLst>
              </p:cNvPr>
              <p:cNvSpPr/>
              <p:nvPr userDrawn="1"/>
            </p:nvSpPr>
            <p:spPr bwMode="gray">
              <a:xfrm>
                <a:off x="10201559" y="4834763"/>
                <a:ext cx="300980" cy="30098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6" name="Oval 25">
                <a:extLst>
                  <a:ext uri="{FF2B5EF4-FFF2-40B4-BE49-F238E27FC236}">
                    <a16:creationId xmlns:a16="http://schemas.microsoft.com/office/drawing/2014/main" id="{E75B1F44-BC49-441A-AF1C-009BE0541C1F}"/>
                  </a:ext>
                </a:extLst>
              </p:cNvPr>
              <p:cNvSpPr/>
              <p:nvPr userDrawn="1"/>
            </p:nvSpPr>
            <p:spPr bwMode="gray">
              <a:xfrm>
                <a:off x="8400692" y="5726472"/>
                <a:ext cx="510840" cy="51084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7" name="Oval 26">
                <a:extLst>
                  <a:ext uri="{FF2B5EF4-FFF2-40B4-BE49-F238E27FC236}">
                    <a16:creationId xmlns:a16="http://schemas.microsoft.com/office/drawing/2014/main" id="{BF8D70C6-CFE6-4B05-B2D1-330B46E2DEA7}"/>
                  </a:ext>
                </a:extLst>
              </p:cNvPr>
              <p:cNvSpPr/>
              <p:nvPr userDrawn="1"/>
            </p:nvSpPr>
            <p:spPr bwMode="gray">
              <a:xfrm>
                <a:off x="6975671" y="5287098"/>
                <a:ext cx="510840" cy="51084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8" name="Oval 27">
                <a:extLst>
                  <a:ext uri="{FF2B5EF4-FFF2-40B4-BE49-F238E27FC236}">
                    <a16:creationId xmlns:a16="http://schemas.microsoft.com/office/drawing/2014/main" id="{E6F08F20-6D0A-47EB-8CFE-1CD26A470E31}"/>
                  </a:ext>
                </a:extLst>
              </p:cNvPr>
              <p:cNvSpPr/>
              <p:nvPr userDrawn="1"/>
            </p:nvSpPr>
            <p:spPr bwMode="gray">
              <a:xfrm>
                <a:off x="9697677" y="5380916"/>
                <a:ext cx="275764" cy="275764"/>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grpSp>
      <p:sp>
        <p:nvSpPr>
          <p:cNvPr id="34" name="Picture Placeholder 33">
            <a:extLst>
              <a:ext uri="{FF2B5EF4-FFF2-40B4-BE49-F238E27FC236}">
                <a16:creationId xmlns:a16="http://schemas.microsoft.com/office/drawing/2014/main" id="{E07E22DC-25E1-4CB7-AE0F-5124668968A5}"/>
              </a:ext>
            </a:extLst>
          </p:cNvPr>
          <p:cNvSpPr>
            <a:spLocks noGrp="1"/>
          </p:cNvSpPr>
          <p:nvPr>
            <p:ph type="pic" sz="quarter" idx="18" hasCustomPrompt="1"/>
          </p:nvPr>
        </p:nvSpPr>
        <p:spPr>
          <a:xfrm>
            <a:off x="7527147" y="0"/>
            <a:ext cx="4664853" cy="4336708"/>
          </a:xfrm>
          <a:custGeom>
            <a:avLst/>
            <a:gdLst>
              <a:gd name="connsiteX0" fmla="*/ 398309 w 4664853"/>
              <a:gd name="connsiteY0" fmla="*/ 0 h 4336708"/>
              <a:gd name="connsiteX1" fmla="*/ 4664853 w 4664853"/>
              <a:gd name="connsiteY1" fmla="*/ 0 h 4336708"/>
              <a:gd name="connsiteX2" fmla="*/ 4664853 w 4664853"/>
              <a:gd name="connsiteY2" fmla="*/ 3714631 h 4336708"/>
              <a:gd name="connsiteX3" fmla="*/ 4490797 w 4664853"/>
              <a:gd name="connsiteY3" fmla="*/ 3844788 h 4336708"/>
              <a:gd name="connsiteX4" fmla="*/ 2880360 w 4664853"/>
              <a:gd name="connsiteY4" fmla="*/ 4336708 h 4336708"/>
              <a:gd name="connsiteX5" fmla="*/ 0 w 4664853"/>
              <a:gd name="connsiteY5" fmla="*/ 1456348 h 4336708"/>
              <a:gd name="connsiteX6" fmla="*/ 347644 w 4664853"/>
              <a:gd name="connsiteY6" fmla="*/ 83397 h 433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4853" h="4336708">
                <a:moveTo>
                  <a:pt x="398309" y="0"/>
                </a:moveTo>
                <a:lnTo>
                  <a:pt x="4664853" y="0"/>
                </a:lnTo>
                <a:lnTo>
                  <a:pt x="4664853" y="3714631"/>
                </a:lnTo>
                <a:lnTo>
                  <a:pt x="4490797" y="3844788"/>
                </a:lnTo>
                <a:cubicBezTo>
                  <a:pt x="4031088" y="4155361"/>
                  <a:pt x="3476902" y="4336708"/>
                  <a:pt x="2880360" y="4336708"/>
                </a:cubicBezTo>
                <a:cubicBezTo>
                  <a:pt x="1289581" y="4336708"/>
                  <a:pt x="0" y="3047127"/>
                  <a:pt x="0" y="1456348"/>
                </a:cubicBezTo>
                <a:cubicBezTo>
                  <a:pt x="0" y="959230"/>
                  <a:pt x="125936" y="491525"/>
                  <a:pt x="347644" y="83397"/>
                </a:cubicBezTo>
                <a:close/>
              </a:path>
            </a:pathLst>
          </a:custGeom>
          <a:solidFill>
            <a:srgbClr val="106FC6"/>
          </a:solidFill>
        </p:spPr>
        <p:txBody>
          <a:bodyPr wrap="square" anchor="ctr">
            <a:noAutofit/>
          </a:bodyPr>
          <a:lstStyle>
            <a:lvl1pPr marL="0" indent="0" algn="ctr">
              <a:buNone/>
              <a:defRPr sz="2000">
                <a:solidFill>
                  <a:schemeClr val="accent2">
                    <a:lumMod val="20000"/>
                    <a:lumOff val="80000"/>
                  </a:schemeClr>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Text Placeholder 20">
            <a:extLst>
              <a:ext uri="{FF2B5EF4-FFF2-40B4-BE49-F238E27FC236}">
                <a16:creationId xmlns:a16="http://schemas.microsoft.com/office/drawing/2014/main" id="{3A87A5CE-28DC-43C0-B5FD-EF552DC45C58}"/>
              </a:ext>
            </a:extLst>
          </p:cNvPr>
          <p:cNvSpPr>
            <a:spLocks noGrp="1"/>
          </p:cNvSpPr>
          <p:nvPr>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4" name="Date Placeholder 3">
            <a:extLst>
              <a:ext uri="{FF2B5EF4-FFF2-40B4-BE49-F238E27FC236}">
                <a16:creationId xmlns:a16="http://schemas.microsoft.com/office/drawing/2014/main" id="{A5DAB035-9573-4376-9CA9-F753FB1303C1}"/>
              </a:ext>
            </a:extLst>
          </p:cNvPr>
          <p:cNvSpPr>
            <a:spLocks noGrp="1"/>
          </p:cNvSpPr>
          <p:nvPr>
            <p:ph type="dt" sz="half" idx="10"/>
          </p:nvPr>
        </p:nvSpPr>
        <p:spPr/>
        <p:txBody>
          <a:bodyPr/>
          <a:lstStyle>
            <a:lvl1pPr>
              <a:defRPr>
                <a:solidFill>
                  <a:schemeClr val="bg1"/>
                </a:solidFill>
              </a:defRPr>
            </a:lvl1pPr>
          </a:lstStyle>
          <a:p>
            <a:fld id="{93CAD6E7-4840-4C8F-92CD-7825CCC81461}" type="datetime1">
              <a:rPr lang="en-US" smtClean="0"/>
              <a:t>6/12/2024</a:t>
            </a:fld>
            <a:endParaRPr lang="en-US"/>
          </a:p>
        </p:txBody>
      </p:sp>
      <p:sp>
        <p:nvSpPr>
          <p:cNvPr id="5" name="Footer Placeholder 4">
            <a:extLst>
              <a:ext uri="{FF2B5EF4-FFF2-40B4-BE49-F238E27FC236}">
                <a16:creationId xmlns:a16="http://schemas.microsoft.com/office/drawing/2014/main" id="{79C38FAC-DC1F-4BF1-9322-C31E8199E818}"/>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pic>
        <p:nvPicPr>
          <p:cNvPr id="38" name="Picture 37">
            <a:extLst>
              <a:ext uri="{FF2B5EF4-FFF2-40B4-BE49-F238E27FC236}">
                <a16:creationId xmlns:a16="http://schemas.microsoft.com/office/drawing/2014/main" id="{5CC123F9-C0DB-476D-825C-4C7A0C43222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23220" y="6418587"/>
            <a:ext cx="1008112" cy="170704"/>
          </a:xfrm>
          <a:prstGeom prst="rect">
            <a:avLst/>
          </a:prstGeom>
        </p:spPr>
      </p:pic>
      <p:sp>
        <p:nvSpPr>
          <p:cNvPr id="19" name="Title 1">
            <a:extLst>
              <a:ext uri="{FF2B5EF4-FFF2-40B4-BE49-F238E27FC236}">
                <a16:creationId xmlns:a16="http://schemas.microsoft.com/office/drawing/2014/main" id="{84B33B5D-B008-4F56-ADD7-D91B06CE7D63}"/>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Tree>
    <p:extLst>
      <p:ext uri="{BB962C8B-B14F-4D97-AF65-F5344CB8AC3E}">
        <p14:creationId xmlns:p14="http://schemas.microsoft.com/office/powerpoint/2010/main" val="4099800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F Chapter - divid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3143CAD-5139-4628-A4FF-64ACBCB95998}"/>
              </a:ext>
            </a:extLst>
          </p:cNvPr>
          <p:cNvGrpSpPr/>
          <p:nvPr userDrawn="1"/>
        </p:nvGrpSpPr>
        <p:grpSpPr>
          <a:xfrm>
            <a:off x="0" y="0"/>
            <a:ext cx="12192000" cy="7893107"/>
            <a:chOff x="0" y="0"/>
            <a:chExt cx="12192000" cy="7893107"/>
          </a:xfrm>
        </p:grpSpPr>
        <p:sp>
          <p:nvSpPr>
            <p:cNvPr id="16" name="Rechteck 18">
              <a:extLst>
                <a:ext uri="{FF2B5EF4-FFF2-40B4-BE49-F238E27FC236}">
                  <a16:creationId xmlns:a16="http://schemas.microsoft.com/office/drawing/2014/main" id="{A6106C02-34E0-4880-8CE6-588343F510FB}"/>
                </a:ext>
              </a:extLst>
            </p:cNvPr>
            <p:cNvSpPr/>
            <p:nvPr userDrawn="1"/>
          </p:nvSpPr>
          <p:spPr bwMode="gray">
            <a:xfrm>
              <a:off x="0" y="0"/>
              <a:ext cx="12192000" cy="68580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nvGrpSpPr>
            <p:cNvPr id="17" name="Group 16">
              <a:extLst>
                <a:ext uri="{FF2B5EF4-FFF2-40B4-BE49-F238E27FC236}">
                  <a16:creationId xmlns:a16="http://schemas.microsoft.com/office/drawing/2014/main" id="{92948251-2790-46CE-AA1A-DB53112085CB}"/>
                </a:ext>
              </a:extLst>
            </p:cNvPr>
            <p:cNvGrpSpPr/>
            <p:nvPr userDrawn="1"/>
          </p:nvGrpSpPr>
          <p:grpSpPr>
            <a:xfrm>
              <a:off x="561617" y="448200"/>
              <a:ext cx="9527085" cy="7444907"/>
              <a:chOff x="561617" y="448200"/>
              <a:chExt cx="9527085" cy="7444907"/>
            </a:xfrm>
          </p:grpSpPr>
          <p:pic>
            <p:nvPicPr>
              <p:cNvPr id="9" name="Grafik 22">
                <a:extLst>
                  <a:ext uri="{FF2B5EF4-FFF2-40B4-BE49-F238E27FC236}">
                    <a16:creationId xmlns:a16="http://schemas.microsoft.com/office/drawing/2014/main" id="{543D85D9-BD86-4C02-81F1-B6ED04DB35A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1617" y="448200"/>
                <a:ext cx="1897262" cy="520969"/>
              </a:xfrm>
              <a:prstGeom prst="rect">
                <a:avLst/>
              </a:prstGeom>
            </p:spPr>
          </p:pic>
          <p:pic>
            <p:nvPicPr>
              <p:cNvPr id="20" name="Picture 19" descr="Circle&#10;&#10;Description automatically generated">
                <a:extLst>
                  <a:ext uri="{FF2B5EF4-FFF2-40B4-BE49-F238E27FC236}">
                    <a16:creationId xmlns:a16="http://schemas.microsoft.com/office/drawing/2014/main" id="{F351E971-3533-4B18-9950-443C8003901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632024">
                <a:off x="4710525" y="3699243"/>
                <a:ext cx="5378177" cy="4193864"/>
              </a:xfrm>
              <a:prstGeom prst="rect">
                <a:avLst/>
              </a:prstGeom>
            </p:spPr>
          </p:pic>
        </p:grpSp>
      </p:grpSp>
      <p:sp>
        <p:nvSpPr>
          <p:cNvPr id="4" name="Date Placeholder 3">
            <a:extLst>
              <a:ext uri="{FF2B5EF4-FFF2-40B4-BE49-F238E27FC236}">
                <a16:creationId xmlns:a16="http://schemas.microsoft.com/office/drawing/2014/main" id="{A5DAB035-9573-4376-9CA9-F753FB1303C1}"/>
              </a:ext>
            </a:extLst>
          </p:cNvPr>
          <p:cNvSpPr>
            <a:spLocks noGrp="1"/>
          </p:cNvSpPr>
          <p:nvPr userDrawn="1">
            <p:ph type="dt" sz="half" idx="10"/>
          </p:nvPr>
        </p:nvSpPr>
        <p:spPr/>
        <p:txBody>
          <a:bodyPr/>
          <a:lstStyle/>
          <a:p>
            <a:fld id="{04A2F602-BD39-485D-B854-85A72FE35B9C}" type="datetime1">
              <a:rPr lang="en-US" smtClean="0"/>
              <a:t>6/12/2024</a:t>
            </a:fld>
            <a:endParaRPr lang="en-US"/>
          </a:p>
        </p:txBody>
      </p:sp>
      <p:sp>
        <p:nvSpPr>
          <p:cNvPr id="24" name="Picture Placeholder 4">
            <a:extLst>
              <a:ext uri="{FF2B5EF4-FFF2-40B4-BE49-F238E27FC236}">
                <a16:creationId xmlns:a16="http://schemas.microsoft.com/office/drawing/2014/main" id="{390D0CD3-01DB-432B-A067-48131E6D75CD}"/>
              </a:ext>
            </a:extLst>
          </p:cNvPr>
          <p:cNvSpPr>
            <a:spLocks noGrp="1"/>
          </p:cNvSpPr>
          <p:nvPr userDrawn="1">
            <p:ph type="pic" sz="quarter" idx="18" hasCustomPrompt="1"/>
          </p:nvPr>
        </p:nvSpPr>
        <p:spPr>
          <a:xfrm>
            <a:off x="7808913" y="0"/>
            <a:ext cx="4383087" cy="6858000"/>
          </a:xfrm>
          <a:solidFill>
            <a:srgbClr val="106FC6"/>
          </a:solidFill>
        </p:spPr>
        <p:txBody>
          <a:bodyPr anchor="ctr">
            <a:normAutofit/>
          </a:bodyPr>
          <a:lstStyle>
            <a:lvl1pPr marL="0" indent="0" algn="ctr">
              <a:buNone/>
              <a:defRPr sz="2000">
                <a:solidFill>
                  <a:schemeClr val="accent2">
                    <a:lumMod val="20000"/>
                    <a:lumOff val="80000"/>
                  </a:schemeClr>
                </a:solidFill>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Subtitle 2">
            <a:extLst>
              <a:ext uri="{FF2B5EF4-FFF2-40B4-BE49-F238E27FC236}">
                <a16:creationId xmlns:a16="http://schemas.microsoft.com/office/drawing/2014/main" id="{3D0628FA-4C33-43A7-9BA8-898730F679C7}"/>
              </a:ext>
            </a:extLst>
          </p:cNvPr>
          <p:cNvSpPr>
            <a:spLocks noGrp="1"/>
          </p:cNvSpPr>
          <p:nvPr userDrawn="1">
            <p:ph type="subTitle" idx="1"/>
          </p:nvPr>
        </p:nvSpPr>
        <p:spPr>
          <a:xfrm>
            <a:off x="442342" y="2975252"/>
            <a:ext cx="7046945" cy="1067598"/>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Text Placeholder 20">
            <a:extLst>
              <a:ext uri="{FF2B5EF4-FFF2-40B4-BE49-F238E27FC236}">
                <a16:creationId xmlns:a16="http://schemas.microsoft.com/office/drawing/2014/main" id="{3A87A5CE-28DC-43C0-B5FD-EF552DC45C58}"/>
              </a:ext>
            </a:extLst>
          </p:cNvPr>
          <p:cNvSpPr>
            <a:spLocks noGrp="1"/>
          </p:cNvSpPr>
          <p:nvPr userDrawn="1">
            <p:ph type="body" sz="quarter" idx="17" hasCustomPrompt="1"/>
          </p:nvPr>
        </p:nvSpPr>
        <p:spPr>
          <a:xfrm>
            <a:off x="442342" y="4159418"/>
            <a:ext cx="7046945" cy="421794"/>
          </a:xfrm>
        </p:spPr>
        <p:txBody>
          <a:bodyPr>
            <a:normAutofit/>
          </a:bodyPr>
          <a:lstStyle>
            <a:lvl1pPr marL="0" indent="0">
              <a:buNone/>
              <a:defRPr sz="2000">
                <a:solidFill>
                  <a:schemeClr val="bg1"/>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author. Date. location</a:t>
            </a:r>
          </a:p>
        </p:txBody>
      </p:sp>
      <p:sp>
        <p:nvSpPr>
          <p:cNvPr id="5" name="Footer Placeholder 4">
            <a:extLst>
              <a:ext uri="{FF2B5EF4-FFF2-40B4-BE49-F238E27FC236}">
                <a16:creationId xmlns:a16="http://schemas.microsoft.com/office/drawing/2014/main" id="{79C38FAC-DC1F-4BF1-9322-C31E8199E818}"/>
              </a:ext>
            </a:extLst>
          </p:cNvPr>
          <p:cNvSpPr>
            <a:spLocks noGrp="1"/>
          </p:cNvSpPr>
          <p:nvPr userDrawn="1">
            <p:ph type="ftr" sz="quarter" idx="11"/>
          </p:nvPr>
        </p:nvSpPr>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userDrawn="1">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itle 1">
            <a:extLst>
              <a:ext uri="{FF2B5EF4-FFF2-40B4-BE49-F238E27FC236}">
                <a16:creationId xmlns:a16="http://schemas.microsoft.com/office/drawing/2014/main" id="{2705D3EA-D66C-4814-A8DC-63FCD5D95BA4}"/>
              </a:ext>
            </a:extLst>
          </p:cNvPr>
          <p:cNvSpPr>
            <a:spLocks noGrp="1"/>
          </p:cNvSpPr>
          <p:nvPr>
            <p:ph type="ctrTitle" hasCustomPrompt="1"/>
          </p:nvPr>
        </p:nvSpPr>
        <p:spPr>
          <a:xfrm>
            <a:off x="442342" y="1447800"/>
            <a:ext cx="7046945" cy="1385117"/>
          </a:xfrm>
        </p:spPr>
        <p:txBody>
          <a:bodyPr anchor="t"/>
          <a:lstStyle>
            <a:lvl1pPr algn="l">
              <a:defRPr sz="5000">
                <a:solidFill>
                  <a:schemeClr val="bg1"/>
                </a:solidFill>
              </a:defRPr>
            </a:lvl1pPr>
          </a:lstStyle>
          <a:p>
            <a:r>
              <a:rPr lang="en-US" dirty="0"/>
              <a:t>Click to edit title style</a:t>
            </a:r>
          </a:p>
        </p:txBody>
      </p:sp>
    </p:spTree>
    <p:extLst>
      <p:ext uri="{BB962C8B-B14F-4D97-AF65-F5344CB8AC3E}">
        <p14:creationId xmlns:p14="http://schemas.microsoft.com/office/powerpoint/2010/main" val="718081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 _Title, Subhead and Content ">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177519-0DA1-4396-B805-4BDB6D97436C}"/>
              </a:ext>
            </a:extLst>
          </p:cNvPr>
          <p:cNvSpPr/>
          <p:nvPr userDrawn="1"/>
        </p:nvSpPr>
        <p:spPr bwMode="gray">
          <a:xfrm>
            <a:off x="0" y="6070419"/>
            <a:ext cx="12192000" cy="787581"/>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IL" sz="1400" dirty="0">
              <a:solidFill>
                <a:schemeClr val="tx1"/>
              </a:solidFill>
            </a:endParaRPr>
          </a:p>
        </p:txBody>
      </p:sp>
      <p:pic>
        <p:nvPicPr>
          <p:cNvPr id="11" name="Picture 10">
            <a:extLst>
              <a:ext uri="{FF2B5EF4-FFF2-40B4-BE49-F238E27FC236}">
                <a16:creationId xmlns:a16="http://schemas.microsoft.com/office/drawing/2014/main" id="{C89B11FA-8B6A-47FD-ABA3-AFC738745E0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25885" y="1769712"/>
            <a:ext cx="1119461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F6656F02-2B70-4220-96D1-2E677D648AD7}"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3" name="Text Placeholder 13">
            <a:extLst>
              <a:ext uri="{FF2B5EF4-FFF2-40B4-BE49-F238E27FC236}">
                <a16:creationId xmlns:a16="http://schemas.microsoft.com/office/drawing/2014/main" id="{39B9EB27-D028-4957-A725-3679DD57547E}"/>
              </a:ext>
            </a:extLst>
          </p:cNvPr>
          <p:cNvSpPr>
            <a:spLocks noGrp="1"/>
          </p:cNvSpPr>
          <p:nvPr>
            <p:ph type="body" sz="quarter" idx="13" hasCustomPrompt="1"/>
          </p:nvPr>
        </p:nvSpPr>
        <p:spPr>
          <a:xfrm>
            <a:off x="425884" y="1088763"/>
            <a:ext cx="11194615"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4" name="Picture 13" descr="Circle&#10;&#10;Description automatically generated">
            <a:extLst>
              <a:ext uri="{FF2B5EF4-FFF2-40B4-BE49-F238E27FC236}">
                <a16:creationId xmlns:a16="http://schemas.microsoft.com/office/drawing/2014/main" id="{30681A7C-252D-E744-9461-DCBDBBEF817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41127198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 _Title, Subhead and Content ">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177519-0DA1-4396-B805-4BDB6D97436C}"/>
              </a:ext>
            </a:extLst>
          </p:cNvPr>
          <p:cNvSpPr/>
          <p:nvPr userDrawn="1"/>
        </p:nvSpPr>
        <p:spPr bwMode="gray">
          <a:xfrm>
            <a:off x="0" y="6070419"/>
            <a:ext cx="12192000" cy="787581"/>
          </a:xfrm>
          <a:prstGeom prst="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IL" sz="1400" dirty="0">
              <a:solidFill>
                <a:schemeClr val="tx1"/>
              </a:solidFill>
            </a:endParaRPr>
          </a:p>
        </p:txBody>
      </p:sp>
      <p:pic>
        <p:nvPicPr>
          <p:cNvPr id="11" name="Picture 10">
            <a:extLst>
              <a:ext uri="{FF2B5EF4-FFF2-40B4-BE49-F238E27FC236}">
                <a16:creationId xmlns:a16="http://schemas.microsoft.com/office/drawing/2014/main" id="{C89B11FA-8B6A-47FD-ABA3-AFC738745E0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25885" y="1769712"/>
            <a:ext cx="1119461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C616A262-B316-4789-83F8-D41592094DFC}"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3" name="Text Placeholder 13">
            <a:extLst>
              <a:ext uri="{FF2B5EF4-FFF2-40B4-BE49-F238E27FC236}">
                <a16:creationId xmlns:a16="http://schemas.microsoft.com/office/drawing/2014/main" id="{A6D2BBCB-4D5D-4583-A1E5-D8A0050A130C}"/>
              </a:ext>
            </a:extLst>
          </p:cNvPr>
          <p:cNvSpPr>
            <a:spLocks noGrp="1"/>
          </p:cNvSpPr>
          <p:nvPr>
            <p:ph type="body" sz="quarter" idx="13" hasCustomPrompt="1"/>
          </p:nvPr>
        </p:nvSpPr>
        <p:spPr>
          <a:xfrm>
            <a:off x="425884" y="1088763"/>
            <a:ext cx="11194615" cy="411162"/>
          </a:xfrm>
        </p:spPr>
        <p:txBody>
          <a:bodyPr>
            <a:noAutofit/>
          </a:bodyPr>
          <a:lstStyle>
            <a:lvl1pPr marL="0" indent="0">
              <a:buNone/>
              <a:defRPr b="1">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4" name="Picture 13" descr="Circle&#10;&#10;Description automatically generated">
            <a:extLst>
              <a:ext uri="{FF2B5EF4-FFF2-40B4-BE49-F238E27FC236}">
                <a16:creationId xmlns:a16="http://schemas.microsoft.com/office/drawing/2014/main" id="{B9848AE1-1B91-3A49-9CD3-53AE9DFAF47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1910281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 _Title, Subhead and Content ">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177519-0DA1-4396-B805-4BDB6D97436C}"/>
              </a:ext>
            </a:extLst>
          </p:cNvPr>
          <p:cNvSpPr/>
          <p:nvPr userDrawn="1"/>
        </p:nvSpPr>
        <p:spPr bwMode="gray">
          <a:xfrm>
            <a:off x="0" y="6070419"/>
            <a:ext cx="12192000" cy="787581"/>
          </a:xfrm>
          <a:prstGeom prst="rect">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IL" sz="1400" dirty="0">
              <a:solidFill>
                <a:schemeClr val="tx1"/>
              </a:solidFill>
            </a:endParaRPr>
          </a:p>
        </p:txBody>
      </p:sp>
      <p:pic>
        <p:nvPicPr>
          <p:cNvPr id="11" name="Picture 10">
            <a:extLst>
              <a:ext uri="{FF2B5EF4-FFF2-40B4-BE49-F238E27FC236}">
                <a16:creationId xmlns:a16="http://schemas.microsoft.com/office/drawing/2014/main" id="{C89B11FA-8B6A-47FD-ABA3-AFC738745E0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25885" y="1769712"/>
            <a:ext cx="1119461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9D057473-6925-4C77-91D1-B74841DFA75A}"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3" name="Text Placeholder 13">
            <a:extLst>
              <a:ext uri="{FF2B5EF4-FFF2-40B4-BE49-F238E27FC236}">
                <a16:creationId xmlns:a16="http://schemas.microsoft.com/office/drawing/2014/main" id="{F867D8F9-2BC8-478E-BFA4-E699B015C389}"/>
              </a:ext>
            </a:extLst>
          </p:cNvPr>
          <p:cNvSpPr>
            <a:spLocks noGrp="1"/>
          </p:cNvSpPr>
          <p:nvPr>
            <p:ph type="body" sz="quarter" idx="13" hasCustomPrompt="1"/>
          </p:nvPr>
        </p:nvSpPr>
        <p:spPr>
          <a:xfrm>
            <a:off x="425884" y="1088763"/>
            <a:ext cx="11194615"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4" name="Picture 13" descr="Circle&#10;&#10;Description automatically generated">
            <a:extLst>
              <a:ext uri="{FF2B5EF4-FFF2-40B4-BE49-F238E27FC236}">
                <a16:creationId xmlns:a16="http://schemas.microsoft.com/office/drawing/2014/main" id="{B402F7B8-49C4-5344-B62F-94C1CF23253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5326230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 _Title, Subhead and Content ">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177519-0DA1-4396-B805-4BDB6D97436C}"/>
              </a:ext>
            </a:extLst>
          </p:cNvPr>
          <p:cNvSpPr/>
          <p:nvPr userDrawn="1"/>
        </p:nvSpPr>
        <p:spPr bwMode="gray">
          <a:xfrm>
            <a:off x="0" y="6070419"/>
            <a:ext cx="12192000" cy="787581"/>
          </a:xfrm>
          <a:prstGeom prst="rec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IL" sz="1400" dirty="0">
              <a:solidFill>
                <a:schemeClr val="tx1"/>
              </a:solidFill>
            </a:endParaRPr>
          </a:p>
        </p:txBody>
      </p:sp>
      <p:pic>
        <p:nvPicPr>
          <p:cNvPr id="11" name="Picture 10">
            <a:extLst>
              <a:ext uri="{FF2B5EF4-FFF2-40B4-BE49-F238E27FC236}">
                <a16:creationId xmlns:a16="http://schemas.microsoft.com/office/drawing/2014/main" id="{C89B11FA-8B6A-47FD-ABA3-AFC738745E0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25885" y="1769712"/>
            <a:ext cx="1119461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670CF690-8779-4879-A05F-D87654F8A085}"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3" name="Text Placeholder 13">
            <a:extLst>
              <a:ext uri="{FF2B5EF4-FFF2-40B4-BE49-F238E27FC236}">
                <a16:creationId xmlns:a16="http://schemas.microsoft.com/office/drawing/2014/main" id="{8082D30A-E99A-4607-BB50-1351CF5D12DD}"/>
              </a:ext>
            </a:extLst>
          </p:cNvPr>
          <p:cNvSpPr>
            <a:spLocks noGrp="1"/>
          </p:cNvSpPr>
          <p:nvPr>
            <p:ph type="body" sz="quarter" idx="13" hasCustomPrompt="1"/>
          </p:nvPr>
        </p:nvSpPr>
        <p:spPr>
          <a:xfrm>
            <a:off x="425884" y="1088763"/>
            <a:ext cx="11194615"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4" name="Picture 13" descr="Circle&#10;&#10;Description automatically generated">
            <a:extLst>
              <a:ext uri="{FF2B5EF4-FFF2-40B4-BE49-F238E27FC236}">
                <a16:creationId xmlns:a16="http://schemas.microsoft.com/office/drawing/2014/main" id="{CC0E5F45-7714-B948-864F-5B87037FAE0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6767016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E _Title, Subhead and Content ">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177519-0DA1-4396-B805-4BDB6D97436C}"/>
              </a:ext>
            </a:extLst>
          </p:cNvPr>
          <p:cNvSpPr/>
          <p:nvPr userDrawn="1"/>
        </p:nvSpPr>
        <p:spPr bwMode="gray">
          <a:xfrm>
            <a:off x="0" y="6070419"/>
            <a:ext cx="12192000" cy="787581"/>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IL" sz="1400" dirty="0">
              <a:solidFill>
                <a:schemeClr val="tx1"/>
              </a:solidFill>
            </a:endParaRPr>
          </a:p>
        </p:txBody>
      </p:sp>
      <p:pic>
        <p:nvPicPr>
          <p:cNvPr id="11" name="Picture 10">
            <a:extLst>
              <a:ext uri="{FF2B5EF4-FFF2-40B4-BE49-F238E27FC236}">
                <a16:creationId xmlns:a16="http://schemas.microsoft.com/office/drawing/2014/main" id="{C89B11FA-8B6A-47FD-ABA3-AFC738745E0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25885" y="1769712"/>
            <a:ext cx="1119461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37BF5D5F-0AE8-4D55-B8DE-5B94F2FC902B}"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3" name="Text Placeholder 13">
            <a:extLst>
              <a:ext uri="{FF2B5EF4-FFF2-40B4-BE49-F238E27FC236}">
                <a16:creationId xmlns:a16="http://schemas.microsoft.com/office/drawing/2014/main" id="{731E9551-0EBD-4E95-84B1-79D26C20C1DD}"/>
              </a:ext>
            </a:extLst>
          </p:cNvPr>
          <p:cNvSpPr>
            <a:spLocks noGrp="1"/>
          </p:cNvSpPr>
          <p:nvPr>
            <p:ph type="body" sz="quarter" idx="13" hasCustomPrompt="1"/>
          </p:nvPr>
        </p:nvSpPr>
        <p:spPr>
          <a:xfrm>
            <a:off x="425884" y="1088763"/>
            <a:ext cx="11194615"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4" name="Picture 13" descr="Circle&#10;&#10;Description automatically generated">
            <a:extLst>
              <a:ext uri="{FF2B5EF4-FFF2-40B4-BE49-F238E27FC236}">
                <a16:creationId xmlns:a16="http://schemas.microsoft.com/office/drawing/2014/main" id="{D2197901-8EC1-104F-8A7D-10DDCF2FB18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4069103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F_Title, Subhead and Content ">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177519-0DA1-4396-B805-4BDB6D97436C}"/>
              </a:ext>
            </a:extLst>
          </p:cNvPr>
          <p:cNvSpPr/>
          <p:nvPr userDrawn="1"/>
        </p:nvSpPr>
        <p:spPr bwMode="gray">
          <a:xfrm>
            <a:off x="0" y="6070419"/>
            <a:ext cx="12192000" cy="787581"/>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IL" sz="1400" dirty="0">
              <a:solidFill>
                <a:schemeClr val="tx1"/>
              </a:solidFill>
            </a:endParaRPr>
          </a:p>
        </p:txBody>
      </p:sp>
      <p:pic>
        <p:nvPicPr>
          <p:cNvPr id="11" name="Picture 10">
            <a:extLst>
              <a:ext uri="{FF2B5EF4-FFF2-40B4-BE49-F238E27FC236}">
                <a16:creationId xmlns:a16="http://schemas.microsoft.com/office/drawing/2014/main" id="{C89B11FA-8B6A-47FD-ABA3-AFC738745E0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25885" y="1769712"/>
            <a:ext cx="1119461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B37FADC3-DAA4-44F4-B474-40DBCFDF7055}"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3" name="Text Placeholder 13">
            <a:extLst>
              <a:ext uri="{FF2B5EF4-FFF2-40B4-BE49-F238E27FC236}">
                <a16:creationId xmlns:a16="http://schemas.microsoft.com/office/drawing/2014/main" id="{189FE307-32E2-4B1A-8BB1-B437B1C0C600}"/>
              </a:ext>
            </a:extLst>
          </p:cNvPr>
          <p:cNvSpPr>
            <a:spLocks noGrp="1"/>
          </p:cNvSpPr>
          <p:nvPr>
            <p:ph type="body" sz="quarter" idx="13" hasCustomPrompt="1"/>
          </p:nvPr>
        </p:nvSpPr>
        <p:spPr>
          <a:xfrm>
            <a:off x="425884" y="1088763"/>
            <a:ext cx="11194615"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4" name="Picture 13" descr="Circle&#10;&#10;Description automatically generated">
            <a:extLst>
              <a:ext uri="{FF2B5EF4-FFF2-40B4-BE49-F238E27FC236}">
                <a16:creationId xmlns:a16="http://schemas.microsoft.com/office/drawing/2014/main" id="{E1C5C51B-1A61-DB40-89FA-966019F7E12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5309683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38411" y="500595"/>
            <a:ext cx="11182089" cy="1023405"/>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38411" y="1769712"/>
            <a:ext cx="11182089"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B3C3BDDC-4C44-49A8-AFE1-BCC850F9714D}"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pic>
        <p:nvPicPr>
          <p:cNvPr id="10" name="Picture 9" descr="Circle&#10;&#10;Description automatically generated">
            <a:extLst>
              <a:ext uri="{FF2B5EF4-FFF2-40B4-BE49-F238E27FC236}">
                <a16:creationId xmlns:a16="http://schemas.microsoft.com/office/drawing/2014/main" id="{E3222F95-342F-D545-8ACF-DFFB14EDCA1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179291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350156-F089-4619-A849-89B8C2AA9409}"/>
              </a:ext>
            </a:extLst>
          </p:cNvPr>
          <p:cNvSpPr/>
          <p:nvPr userDrawn="1"/>
        </p:nvSpPr>
        <p:spPr>
          <a:xfrm>
            <a:off x="9529011" y="5086293"/>
            <a:ext cx="2662989" cy="1771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ircle&#10;&#10;Description automatically generated">
            <a:extLst>
              <a:ext uri="{FF2B5EF4-FFF2-40B4-BE49-F238E27FC236}">
                <a16:creationId xmlns:a16="http://schemas.microsoft.com/office/drawing/2014/main" id="{176FD886-737F-4E98-915E-B1CE30E583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
        <p:nvSpPr>
          <p:cNvPr id="2" name="Title 1">
            <a:extLst>
              <a:ext uri="{FF2B5EF4-FFF2-40B4-BE49-F238E27FC236}">
                <a16:creationId xmlns:a16="http://schemas.microsoft.com/office/drawing/2014/main" id="{4A213102-F7C7-4F79-95EC-B397BF0A47B1}"/>
              </a:ext>
            </a:extLst>
          </p:cNvPr>
          <p:cNvSpPr>
            <a:spLocks noGrp="1"/>
          </p:cNvSpPr>
          <p:nvPr>
            <p:ph type="title" hasCustomPrompt="1"/>
          </p:nvPr>
        </p:nvSpPr>
        <p:spPr>
          <a:xfrm>
            <a:off x="4515624" y="500596"/>
            <a:ext cx="5315428" cy="635540"/>
          </a:xfrm>
        </p:spPr>
        <p:txBody>
          <a:bodyPr/>
          <a:lstStyle/>
          <a:p>
            <a:r>
              <a:rPr lang="en-US" dirty="0"/>
              <a:t>Click to edit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515624" y="1379622"/>
            <a:ext cx="7104876" cy="4844802"/>
          </a:xfrm>
        </p:spPr>
        <p:txBody>
          <a:bodyPr/>
          <a:lstStyle>
            <a:lvl1pPr marL="342900" indent="-342900">
              <a:spcAft>
                <a:spcPts val="600"/>
              </a:spcAft>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E11992A7-0430-4DB2-B91B-2FCEC3608433}"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8" name="Picture Placeholder 17">
            <a:extLst>
              <a:ext uri="{FF2B5EF4-FFF2-40B4-BE49-F238E27FC236}">
                <a16:creationId xmlns:a16="http://schemas.microsoft.com/office/drawing/2014/main" id="{CD355FB5-6A25-4BC9-A066-6EFDAE8C3242}"/>
              </a:ext>
            </a:extLst>
          </p:cNvPr>
          <p:cNvSpPr>
            <a:spLocks noGrp="1"/>
          </p:cNvSpPr>
          <p:nvPr>
            <p:ph type="pic" sz="quarter" idx="19" hasCustomPrompt="1"/>
          </p:nvPr>
        </p:nvSpPr>
        <p:spPr>
          <a:xfrm>
            <a:off x="0" y="0"/>
            <a:ext cx="4278387" cy="5985160"/>
          </a:xfrm>
          <a:custGeom>
            <a:avLst/>
            <a:gdLst>
              <a:gd name="connsiteX0" fmla="*/ 0 w 4278387"/>
              <a:gd name="connsiteY0" fmla="*/ 0 h 5985160"/>
              <a:gd name="connsiteX1" fmla="*/ 2875623 w 4278387"/>
              <a:gd name="connsiteY1" fmla="*/ 0 h 5985160"/>
              <a:gd name="connsiteX2" fmla="*/ 3080463 w 4278387"/>
              <a:gd name="connsiteY2" fmla="*/ 153176 h 5985160"/>
              <a:gd name="connsiteX3" fmla="*/ 4278387 w 4278387"/>
              <a:gd name="connsiteY3" fmla="*/ 2693320 h 5985160"/>
              <a:gd name="connsiteX4" fmla="*/ 986547 w 4278387"/>
              <a:gd name="connsiteY4" fmla="*/ 5985160 h 5985160"/>
              <a:gd name="connsiteX5" fmla="*/ 7655 w 4278387"/>
              <a:gd name="connsiteY5" fmla="*/ 5837166 h 5985160"/>
              <a:gd name="connsiteX6" fmla="*/ 0 w 4278387"/>
              <a:gd name="connsiteY6" fmla="*/ 5834364 h 598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8387" h="5985160">
                <a:moveTo>
                  <a:pt x="0" y="0"/>
                </a:moveTo>
                <a:lnTo>
                  <a:pt x="2875623" y="0"/>
                </a:lnTo>
                <a:lnTo>
                  <a:pt x="3080463" y="153176"/>
                </a:lnTo>
                <a:cubicBezTo>
                  <a:pt x="3812065" y="756948"/>
                  <a:pt x="4278387" y="1670677"/>
                  <a:pt x="4278387" y="2693320"/>
                </a:cubicBezTo>
                <a:cubicBezTo>
                  <a:pt x="4278387" y="4511353"/>
                  <a:pt x="2804580" y="5985160"/>
                  <a:pt x="986547" y="5985160"/>
                </a:cubicBezTo>
                <a:cubicBezTo>
                  <a:pt x="645666" y="5985160"/>
                  <a:pt x="316886" y="5933347"/>
                  <a:pt x="7655" y="5837166"/>
                </a:cubicBezTo>
                <a:lnTo>
                  <a:pt x="0" y="5834364"/>
                </a:lnTo>
                <a:close/>
              </a:path>
            </a:pathLst>
          </a:custGeom>
          <a:solidFill>
            <a:schemeClr val="bg2">
              <a:lumMod val="40000"/>
              <a:lumOff val="60000"/>
            </a:schemeClr>
          </a:solidFill>
        </p:spPr>
        <p:txBody>
          <a:bodyPr wrap="square" anchor="ctr">
            <a:noAutofit/>
          </a:bodyPr>
          <a:lstStyle>
            <a:lvl1pPr marL="0" indent="0" algn="r">
              <a:buNone/>
              <a:defRPr sz="18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Tree>
    <p:extLst>
      <p:ext uri="{BB962C8B-B14F-4D97-AF65-F5344CB8AC3E}">
        <p14:creationId xmlns:p14="http://schemas.microsoft.com/office/powerpoint/2010/main" val="25401524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head and Content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25885" y="1769712"/>
            <a:ext cx="11194615"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427162BA-1816-485F-9624-C343A8209E02}"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0" name="Text Placeholder 13">
            <a:extLst>
              <a:ext uri="{FF2B5EF4-FFF2-40B4-BE49-F238E27FC236}">
                <a16:creationId xmlns:a16="http://schemas.microsoft.com/office/drawing/2014/main" id="{EFC333BA-707A-4BF8-AB3D-5E9E95D83E35}"/>
              </a:ext>
            </a:extLst>
          </p:cNvPr>
          <p:cNvSpPr>
            <a:spLocks noGrp="1"/>
          </p:cNvSpPr>
          <p:nvPr>
            <p:ph type="body" sz="quarter" idx="13" hasCustomPrompt="1"/>
          </p:nvPr>
        </p:nvSpPr>
        <p:spPr>
          <a:xfrm>
            <a:off x="425884" y="1088763"/>
            <a:ext cx="11194615"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1" name="Picture 10" descr="Circle&#10;&#10;Description automatically generated">
            <a:extLst>
              <a:ext uri="{FF2B5EF4-FFF2-40B4-BE49-F238E27FC236}">
                <a16:creationId xmlns:a16="http://schemas.microsoft.com/office/drawing/2014/main" id="{7A923443-C456-8D47-93E0-498079D71DE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32340952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ubhead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AB72D9A1-AA28-4639-A5C5-017A548264B4}"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9" name="Text Placeholder 13">
            <a:extLst>
              <a:ext uri="{FF2B5EF4-FFF2-40B4-BE49-F238E27FC236}">
                <a16:creationId xmlns:a16="http://schemas.microsoft.com/office/drawing/2014/main" id="{2D59CFB9-93C0-45AD-A951-664773F7575E}"/>
              </a:ext>
            </a:extLst>
          </p:cNvPr>
          <p:cNvSpPr>
            <a:spLocks noGrp="1"/>
          </p:cNvSpPr>
          <p:nvPr>
            <p:ph type="body" sz="quarter" idx="13" hasCustomPrompt="1"/>
          </p:nvPr>
        </p:nvSpPr>
        <p:spPr>
          <a:xfrm>
            <a:off x="425884" y="1088763"/>
            <a:ext cx="11194615"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0" name="Picture 9" descr="Circle&#10;&#10;Description automatically generated">
            <a:extLst>
              <a:ext uri="{FF2B5EF4-FFF2-40B4-BE49-F238E27FC236}">
                <a16:creationId xmlns:a16="http://schemas.microsoft.com/office/drawing/2014/main" id="{599545A4-1F8F-5F47-8A83-67F66E05B86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1383123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91E4DBB8-6FAB-4E9F-816F-91BD01D94AF4}"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pic>
        <p:nvPicPr>
          <p:cNvPr id="9" name="Picture 8" descr="Circle&#10;&#10;Description automatically generated">
            <a:extLst>
              <a:ext uri="{FF2B5EF4-FFF2-40B4-BE49-F238E27FC236}">
                <a16:creationId xmlns:a16="http://schemas.microsoft.com/office/drawing/2014/main" id="{E591E448-A500-E942-8C2C-A16E5D6EBC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52907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84EDB835-2D8E-4043-B8A4-0CC6B40AE5CF}"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pic>
        <p:nvPicPr>
          <p:cNvPr id="7" name="Picture 6" descr="Circle&#10;&#10;Description automatically generated">
            <a:extLst>
              <a:ext uri="{FF2B5EF4-FFF2-40B4-BE49-F238E27FC236}">
                <a16:creationId xmlns:a16="http://schemas.microsoft.com/office/drawing/2014/main" id="{018A39DB-A690-6840-87E5-D81AE1675C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3105593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head and Content - 2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25886" y="2095500"/>
            <a:ext cx="5361140" cy="41289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5B75F2A4-E82A-4AF0-9D2C-4070E9B3BB70}"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25885" y="1536393"/>
            <a:ext cx="5361140"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
        <p:nvSpPr>
          <p:cNvPr id="8" name="Text Placeholder 7">
            <a:extLst>
              <a:ext uri="{FF2B5EF4-FFF2-40B4-BE49-F238E27FC236}">
                <a16:creationId xmlns:a16="http://schemas.microsoft.com/office/drawing/2014/main" id="{FD5EF809-5001-4873-8137-6BB230AE469A}"/>
              </a:ext>
            </a:extLst>
          </p:cNvPr>
          <p:cNvSpPr>
            <a:spLocks noGrp="1"/>
          </p:cNvSpPr>
          <p:nvPr>
            <p:ph type="body" sz="quarter" idx="14" hasCustomPrompt="1"/>
          </p:nvPr>
        </p:nvSpPr>
        <p:spPr>
          <a:xfrm>
            <a:off x="6375871" y="1536655"/>
            <a:ext cx="5248281" cy="411163"/>
          </a:xfrm>
        </p:spPr>
        <p:txBody>
          <a:bodyPr>
            <a:noAutofit/>
          </a:bodyPr>
          <a:lstStyle>
            <a:lvl1pPr marL="0" indent="0">
              <a:buNone/>
              <a:defRPr lang="en-US" sz="2400" b="1" kern="1200" dirty="0" smtClean="0">
                <a:solidFill>
                  <a:schemeClr val="accent3"/>
                </a:solidFill>
                <a:latin typeface="+mn-lt"/>
                <a:ea typeface="+mn-ea"/>
                <a:cs typeface="+mn-cs"/>
              </a:defRPr>
            </a:lvl1pPr>
            <a:lvl2pPr marL="457200" indent="0">
              <a:buNone/>
              <a:defRPr lang="en-US" sz="2400" b="1" kern="1200" dirty="0" smtClean="0">
                <a:solidFill>
                  <a:schemeClr val="accent2"/>
                </a:solidFill>
                <a:latin typeface="+mn-lt"/>
                <a:ea typeface="+mn-ea"/>
                <a:cs typeface="+mn-cs"/>
              </a:defRPr>
            </a:lvl2pPr>
            <a:lvl3pPr marL="914400" indent="0">
              <a:buNone/>
              <a:defRPr lang="en-US" sz="2400" b="1" kern="1200" dirty="0" smtClean="0">
                <a:solidFill>
                  <a:schemeClr val="accent2"/>
                </a:solidFill>
                <a:latin typeface="+mn-lt"/>
                <a:ea typeface="+mn-ea"/>
                <a:cs typeface="+mn-cs"/>
              </a:defRPr>
            </a:lvl3pPr>
            <a:lvl4pPr marL="1371600" indent="0">
              <a:buNone/>
              <a:defRPr lang="en-US" sz="2400" b="1" kern="1200" dirty="0" smtClean="0">
                <a:solidFill>
                  <a:schemeClr val="accent2"/>
                </a:solidFill>
                <a:latin typeface="+mn-lt"/>
                <a:ea typeface="+mn-ea"/>
                <a:cs typeface="+mn-cs"/>
              </a:defRPr>
            </a:lvl4pPr>
            <a:lvl5pPr marL="1828800" indent="0">
              <a:buNone/>
              <a:defRPr lang="en-US" sz="2400" b="1" kern="1200" dirty="0">
                <a:solidFill>
                  <a:schemeClr val="accent2"/>
                </a:solidFill>
                <a:latin typeface="+mn-lt"/>
                <a:ea typeface="+mn-ea"/>
                <a:cs typeface="+mn-cs"/>
              </a:defRPr>
            </a:lvl5pPr>
          </a:lstStyle>
          <a:p>
            <a:pPr lvl="0"/>
            <a:r>
              <a:rPr lang="en-US" dirty="0"/>
              <a:t>Click to add subheading</a:t>
            </a:r>
          </a:p>
        </p:txBody>
      </p:sp>
      <p:sp>
        <p:nvSpPr>
          <p:cNvPr id="10" name="Text Placeholder 9">
            <a:extLst>
              <a:ext uri="{FF2B5EF4-FFF2-40B4-BE49-F238E27FC236}">
                <a16:creationId xmlns:a16="http://schemas.microsoft.com/office/drawing/2014/main" id="{02AD30AA-A79D-40BF-ABA3-EDB2532F37FD}"/>
              </a:ext>
            </a:extLst>
          </p:cNvPr>
          <p:cNvSpPr>
            <a:spLocks noGrp="1"/>
          </p:cNvSpPr>
          <p:nvPr>
            <p:ph type="body" sz="quarter" idx="15"/>
          </p:nvPr>
        </p:nvSpPr>
        <p:spPr>
          <a:xfrm>
            <a:off x="6375871" y="2095500"/>
            <a:ext cx="5248281"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descr="Circle&#10;&#10;Description automatically generated">
            <a:extLst>
              <a:ext uri="{FF2B5EF4-FFF2-40B4-BE49-F238E27FC236}">
                <a16:creationId xmlns:a16="http://schemas.microsoft.com/office/drawing/2014/main" id="{47AC2A39-DFBD-024C-A6F1-09CE3710DAA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14552457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head and Content - 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hasCustomPrompt="1"/>
          </p:nvPr>
        </p:nvSpPr>
        <p:spPr>
          <a:xfrm>
            <a:off x="425885" y="2095500"/>
            <a:ext cx="3394615" cy="4128923"/>
          </a:xfrm>
        </p:spPr>
        <p:txBody>
          <a:body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0FAED078-62E3-4C2E-8DC6-281F877AC45B}"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25884" y="1536393"/>
            <a:ext cx="3394615"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
        <p:nvSpPr>
          <p:cNvPr id="8" name="Text Placeholder 7">
            <a:extLst>
              <a:ext uri="{FF2B5EF4-FFF2-40B4-BE49-F238E27FC236}">
                <a16:creationId xmlns:a16="http://schemas.microsoft.com/office/drawing/2014/main" id="{FD5EF809-5001-4873-8137-6BB230AE469A}"/>
              </a:ext>
            </a:extLst>
          </p:cNvPr>
          <p:cNvSpPr>
            <a:spLocks noGrp="1"/>
          </p:cNvSpPr>
          <p:nvPr>
            <p:ph type="body" sz="quarter" idx="14" hasCustomPrompt="1"/>
          </p:nvPr>
        </p:nvSpPr>
        <p:spPr>
          <a:xfrm>
            <a:off x="4331099" y="1536393"/>
            <a:ext cx="3394614" cy="411163"/>
          </a:xfrm>
        </p:spPr>
        <p:txBody>
          <a:bodyPr>
            <a:noAutofit/>
          </a:bodyPr>
          <a:lstStyle>
            <a:lvl1pPr marL="0" indent="0">
              <a:buNone/>
              <a:defRPr lang="en-US" sz="2400" b="1" kern="1200" dirty="0" smtClean="0">
                <a:solidFill>
                  <a:schemeClr val="accent3"/>
                </a:solidFill>
                <a:latin typeface="+mn-lt"/>
                <a:ea typeface="+mn-ea"/>
                <a:cs typeface="+mn-cs"/>
              </a:defRPr>
            </a:lvl1pPr>
            <a:lvl2pPr marL="457200" indent="0">
              <a:buNone/>
              <a:defRPr lang="en-US" sz="2400" b="1" kern="1200" dirty="0" smtClean="0">
                <a:solidFill>
                  <a:schemeClr val="accent2"/>
                </a:solidFill>
                <a:latin typeface="+mn-lt"/>
                <a:ea typeface="+mn-ea"/>
                <a:cs typeface="+mn-cs"/>
              </a:defRPr>
            </a:lvl2pPr>
            <a:lvl3pPr marL="914400" indent="0">
              <a:buNone/>
              <a:defRPr lang="en-US" sz="2400" b="1" kern="1200" dirty="0" smtClean="0">
                <a:solidFill>
                  <a:schemeClr val="accent2"/>
                </a:solidFill>
                <a:latin typeface="+mn-lt"/>
                <a:ea typeface="+mn-ea"/>
                <a:cs typeface="+mn-cs"/>
              </a:defRPr>
            </a:lvl3pPr>
            <a:lvl4pPr marL="1371600" indent="0">
              <a:buNone/>
              <a:defRPr lang="en-US" sz="2400" b="1" kern="1200" dirty="0" smtClean="0">
                <a:solidFill>
                  <a:schemeClr val="accent2"/>
                </a:solidFill>
                <a:latin typeface="+mn-lt"/>
                <a:ea typeface="+mn-ea"/>
                <a:cs typeface="+mn-cs"/>
              </a:defRPr>
            </a:lvl4pPr>
            <a:lvl5pPr marL="1828800" indent="0">
              <a:buNone/>
              <a:defRPr lang="en-US" sz="2400" b="1" kern="1200" dirty="0">
                <a:solidFill>
                  <a:schemeClr val="accent2"/>
                </a:solidFill>
                <a:latin typeface="+mn-lt"/>
                <a:ea typeface="+mn-ea"/>
                <a:cs typeface="+mn-cs"/>
              </a:defRPr>
            </a:lvl5pPr>
          </a:lstStyle>
          <a:p>
            <a:pPr lvl="0"/>
            <a:r>
              <a:rPr lang="en-US" dirty="0"/>
              <a:t>Click to add subheading</a:t>
            </a:r>
          </a:p>
        </p:txBody>
      </p:sp>
      <p:sp>
        <p:nvSpPr>
          <p:cNvPr id="10" name="Text Placeholder 9">
            <a:extLst>
              <a:ext uri="{FF2B5EF4-FFF2-40B4-BE49-F238E27FC236}">
                <a16:creationId xmlns:a16="http://schemas.microsoft.com/office/drawing/2014/main" id="{02AD30AA-A79D-40BF-ABA3-EDB2532F37FD}"/>
              </a:ext>
            </a:extLst>
          </p:cNvPr>
          <p:cNvSpPr>
            <a:spLocks noGrp="1"/>
          </p:cNvSpPr>
          <p:nvPr>
            <p:ph type="body" sz="quarter" idx="15" hasCustomPrompt="1"/>
          </p:nvPr>
        </p:nvSpPr>
        <p:spPr>
          <a:xfrm>
            <a:off x="4331099" y="2095500"/>
            <a:ext cx="3394614" cy="4114800"/>
          </a:xfrm>
        </p:spPr>
        <p:txBody>
          <a:body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a:extLst>
              <a:ext uri="{FF2B5EF4-FFF2-40B4-BE49-F238E27FC236}">
                <a16:creationId xmlns:a16="http://schemas.microsoft.com/office/drawing/2014/main" id="{06C321B4-61B2-49A5-A313-C0D7F921E37B}"/>
              </a:ext>
            </a:extLst>
          </p:cNvPr>
          <p:cNvSpPr>
            <a:spLocks noGrp="1"/>
          </p:cNvSpPr>
          <p:nvPr>
            <p:ph type="body" sz="quarter" idx="16" hasCustomPrompt="1"/>
          </p:nvPr>
        </p:nvSpPr>
        <p:spPr>
          <a:xfrm>
            <a:off x="8246385" y="1536393"/>
            <a:ext cx="3384550" cy="411162"/>
          </a:xfrm>
        </p:spPr>
        <p:txBody>
          <a:bodyPr>
            <a:noAutofit/>
          </a:bodyPr>
          <a:lstStyle>
            <a:lvl1pPr marL="0" indent="0">
              <a:buNone/>
              <a:defRPr lang="en-US" sz="2400" b="1" kern="1200" dirty="0" smtClean="0">
                <a:solidFill>
                  <a:schemeClr val="accent6"/>
                </a:solidFill>
                <a:latin typeface="+mn-lt"/>
                <a:ea typeface="+mn-ea"/>
                <a:cs typeface="+mn-cs"/>
              </a:defRPr>
            </a:lvl1pPr>
            <a:lvl2pPr>
              <a:defRPr lang="en-US" sz="2400" b="1" kern="1200" dirty="0" smtClean="0">
                <a:solidFill>
                  <a:schemeClr val="accent3"/>
                </a:solidFill>
                <a:latin typeface="+mn-lt"/>
                <a:ea typeface="+mn-ea"/>
                <a:cs typeface="+mn-cs"/>
              </a:defRPr>
            </a:lvl2pPr>
            <a:lvl3pPr>
              <a:defRPr lang="en-US" sz="2400" b="1" kern="1200" dirty="0" smtClean="0">
                <a:solidFill>
                  <a:schemeClr val="accent3"/>
                </a:solidFill>
                <a:latin typeface="+mn-lt"/>
                <a:ea typeface="+mn-ea"/>
                <a:cs typeface="+mn-cs"/>
              </a:defRPr>
            </a:lvl3pPr>
            <a:lvl4pPr>
              <a:defRPr lang="en-US" sz="2400" b="1" kern="1200" dirty="0" smtClean="0">
                <a:solidFill>
                  <a:schemeClr val="accent3"/>
                </a:solidFill>
                <a:latin typeface="+mn-lt"/>
                <a:ea typeface="+mn-ea"/>
                <a:cs typeface="+mn-cs"/>
              </a:defRPr>
            </a:lvl4pPr>
            <a:lvl5pPr>
              <a:defRPr lang="en-US" sz="2400" b="1" kern="1200" dirty="0" smtClean="0">
                <a:solidFill>
                  <a:schemeClr val="accent3"/>
                </a:solidFill>
                <a:latin typeface="+mn-lt"/>
                <a:ea typeface="+mn-ea"/>
                <a:cs typeface="+mn-cs"/>
              </a:defRPr>
            </a:lvl5pPr>
          </a:lstStyle>
          <a:p>
            <a:pPr lvl="0"/>
            <a:r>
              <a:rPr lang="en-US" dirty="0"/>
              <a:t>Click to edit text styles</a:t>
            </a:r>
          </a:p>
        </p:txBody>
      </p:sp>
      <p:sp>
        <p:nvSpPr>
          <p:cNvPr id="19" name="Text Placeholder 18">
            <a:extLst>
              <a:ext uri="{FF2B5EF4-FFF2-40B4-BE49-F238E27FC236}">
                <a16:creationId xmlns:a16="http://schemas.microsoft.com/office/drawing/2014/main" id="{228CADAA-5C6C-4BAB-B68A-3600E524D762}"/>
              </a:ext>
            </a:extLst>
          </p:cNvPr>
          <p:cNvSpPr>
            <a:spLocks noGrp="1"/>
          </p:cNvSpPr>
          <p:nvPr>
            <p:ph type="body" sz="quarter" idx="17" hasCustomPrompt="1"/>
          </p:nvPr>
        </p:nvSpPr>
        <p:spPr>
          <a:xfrm>
            <a:off x="8225887" y="2095500"/>
            <a:ext cx="3394613" cy="4114800"/>
          </a:xfrm>
        </p:spPr>
        <p:txBody>
          <a:body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Circle&#10;&#10;Description automatically generated">
            <a:extLst>
              <a:ext uri="{FF2B5EF4-FFF2-40B4-BE49-F238E27FC236}">
                <a16:creationId xmlns:a16="http://schemas.microsoft.com/office/drawing/2014/main" id="{C19ADBB6-449D-BA48-AE15-7618A6024D9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1910900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column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E71E41A5-5B75-492C-BB78-38F452102335}"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25884" y="1536393"/>
            <a:ext cx="3394615"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
        <p:nvSpPr>
          <p:cNvPr id="8" name="Text Placeholder 7">
            <a:extLst>
              <a:ext uri="{FF2B5EF4-FFF2-40B4-BE49-F238E27FC236}">
                <a16:creationId xmlns:a16="http://schemas.microsoft.com/office/drawing/2014/main" id="{FD5EF809-5001-4873-8137-6BB230AE469A}"/>
              </a:ext>
            </a:extLst>
          </p:cNvPr>
          <p:cNvSpPr>
            <a:spLocks noGrp="1"/>
          </p:cNvSpPr>
          <p:nvPr>
            <p:ph type="body" sz="quarter" idx="14" hasCustomPrompt="1"/>
          </p:nvPr>
        </p:nvSpPr>
        <p:spPr>
          <a:xfrm>
            <a:off x="4331099" y="1536393"/>
            <a:ext cx="3394614" cy="411163"/>
          </a:xfrm>
        </p:spPr>
        <p:txBody>
          <a:bodyPr>
            <a:noAutofit/>
          </a:bodyPr>
          <a:lstStyle>
            <a:lvl1pPr marL="0" indent="0">
              <a:buNone/>
              <a:defRPr lang="en-US" sz="2400" b="1" kern="1200" dirty="0" smtClean="0">
                <a:solidFill>
                  <a:schemeClr val="accent3"/>
                </a:solidFill>
                <a:latin typeface="+mn-lt"/>
                <a:ea typeface="+mn-ea"/>
                <a:cs typeface="+mn-cs"/>
              </a:defRPr>
            </a:lvl1pPr>
            <a:lvl2pPr marL="457200" indent="0">
              <a:buNone/>
              <a:defRPr lang="en-US" sz="2400" b="1" kern="1200" dirty="0" smtClean="0">
                <a:solidFill>
                  <a:schemeClr val="accent2"/>
                </a:solidFill>
                <a:latin typeface="+mn-lt"/>
                <a:ea typeface="+mn-ea"/>
                <a:cs typeface="+mn-cs"/>
              </a:defRPr>
            </a:lvl2pPr>
            <a:lvl3pPr marL="914400" indent="0">
              <a:buNone/>
              <a:defRPr lang="en-US" sz="2400" b="1" kern="1200" dirty="0" smtClean="0">
                <a:solidFill>
                  <a:schemeClr val="accent2"/>
                </a:solidFill>
                <a:latin typeface="+mn-lt"/>
                <a:ea typeface="+mn-ea"/>
                <a:cs typeface="+mn-cs"/>
              </a:defRPr>
            </a:lvl3pPr>
            <a:lvl4pPr marL="1371600" indent="0">
              <a:buNone/>
              <a:defRPr lang="en-US" sz="2400" b="1" kern="1200" dirty="0" smtClean="0">
                <a:solidFill>
                  <a:schemeClr val="accent2"/>
                </a:solidFill>
                <a:latin typeface="+mn-lt"/>
                <a:ea typeface="+mn-ea"/>
                <a:cs typeface="+mn-cs"/>
              </a:defRPr>
            </a:lvl4pPr>
            <a:lvl5pPr marL="1828800" indent="0">
              <a:buNone/>
              <a:defRPr lang="en-US" sz="2400" b="1" kern="1200" dirty="0">
                <a:solidFill>
                  <a:schemeClr val="accent2"/>
                </a:solidFill>
                <a:latin typeface="+mn-lt"/>
                <a:ea typeface="+mn-ea"/>
                <a:cs typeface="+mn-cs"/>
              </a:defRPr>
            </a:lvl5pPr>
          </a:lstStyle>
          <a:p>
            <a:pPr lvl="0"/>
            <a:r>
              <a:rPr lang="en-US" dirty="0"/>
              <a:t>Click to add subheading</a:t>
            </a:r>
          </a:p>
        </p:txBody>
      </p:sp>
      <p:sp>
        <p:nvSpPr>
          <p:cNvPr id="10" name="Text Placeholder 9">
            <a:extLst>
              <a:ext uri="{FF2B5EF4-FFF2-40B4-BE49-F238E27FC236}">
                <a16:creationId xmlns:a16="http://schemas.microsoft.com/office/drawing/2014/main" id="{02AD30AA-A79D-40BF-ABA3-EDB2532F37FD}"/>
              </a:ext>
            </a:extLst>
          </p:cNvPr>
          <p:cNvSpPr>
            <a:spLocks noGrp="1"/>
          </p:cNvSpPr>
          <p:nvPr>
            <p:ph type="body" sz="quarter" idx="15" hasCustomPrompt="1"/>
          </p:nvPr>
        </p:nvSpPr>
        <p:spPr>
          <a:xfrm>
            <a:off x="4331099" y="2095500"/>
            <a:ext cx="3394614" cy="1585360"/>
          </a:xfrm>
        </p:spPr>
        <p:txBody>
          <a:bodyPr/>
          <a:lstStyle>
            <a:lvl1pPr>
              <a:spcAft>
                <a:spcPts val="0"/>
              </a:spcAft>
              <a:defRPr/>
            </a:lvl1pPr>
            <a:lvl2pPr>
              <a:spcAft>
                <a:spcPts val="0"/>
              </a:spcAft>
              <a:defRPr/>
            </a:lvl2pPr>
            <a:lvl3pPr>
              <a:spcAft>
                <a:spcPts val="0"/>
              </a:spcAft>
              <a:defRPr/>
            </a:lvl3pPr>
          </a:lstStyle>
          <a:p>
            <a:pPr lvl="0"/>
            <a:r>
              <a:rPr lang="en-US" dirty="0"/>
              <a:t>Click to edit text styles</a:t>
            </a:r>
          </a:p>
          <a:p>
            <a:pPr lvl="1"/>
            <a:r>
              <a:rPr lang="en-US" dirty="0"/>
              <a:t>Second level</a:t>
            </a:r>
          </a:p>
          <a:p>
            <a:pPr lvl="2"/>
            <a:r>
              <a:rPr lang="en-US" dirty="0"/>
              <a:t>Third level</a:t>
            </a:r>
          </a:p>
        </p:txBody>
      </p:sp>
      <p:sp>
        <p:nvSpPr>
          <p:cNvPr id="17" name="Text Placeholder 16">
            <a:extLst>
              <a:ext uri="{FF2B5EF4-FFF2-40B4-BE49-F238E27FC236}">
                <a16:creationId xmlns:a16="http://schemas.microsoft.com/office/drawing/2014/main" id="{06C321B4-61B2-49A5-A313-C0D7F921E37B}"/>
              </a:ext>
            </a:extLst>
          </p:cNvPr>
          <p:cNvSpPr>
            <a:spLocks noGrp="1"/>
          </p:cNvSpPr>
          <p:nvPr>
            <p:ph type="body" sz="quarter" idx="16" hasCustomPrompt="1"/>
          </p:nvPr>
        </p:nvSpPr>
        <p:spPr>
          <a:xfrm>
            <a:off x="8246385" y="1536393"/>
            <a:ext cx="3384550" cy="411162"/>
          </a:xfrm>
        </p:spPr>
        <p:txBody>
          <a:bodyPr>
            <a:noAutofit/>
          </a:bodyPr>
          <a:lstStyle>
            <a:lvl1pPr marL="0" indent="0">
              <a:buNone/>
              <a:defRPr lang="en-US" sz="2400" b="1" kern="1200" dirty="0" smtClean="0">
                <a:solidFill>
                  <a:schemeClr val="accent6"/>
                </a:solidFill>
                <a:latin typeface="+mn-lt"/>
                <a:ea typeface="+mn-ea"/>
                <a:cs typeface="+mn-cs"/>
              </a:defRPr>
            </a:lvl1pPr>
            <a:lvl2pPr>
              <a:defRPr lang="en-US" sz="2400" b="1" kern="1200" dirty="0" smtClean="0">
                <a:solidFill>
                  <a:schemeClr val="accent3"/>
                </a:solidFill>
                <a:latin typeface="+mn-lt"/>
                <a:ea typeface="+mn-ea"/>
                <a:cs typeface="+mn-cs"/>
              </a:defRPr>
            </a:lvl2pPr>
            <a:lvl3pPr>
              <a:defRPr lang="en-US" sz="2400" b="1" kern="1200" dirty="0" smtClean="0">
                <a:solidFill>
                  <a:schemeClr val="accent3"/>
                </a:solidFill>
                <a:latin typeface="+mn-lt"/>
                <a:ea typeface="+mn-ea"/>
                <a:cs typeface="+mn-cs"/>
              </a:defRPr>
            </a:lvl3pPr>
            <a:lvl4pPr>
              <a:defRPr lang="en-US" sz="2400" b="1" kern="1200" dirty="0" smtClean="0">
                <a:solidFill>
                  <a:schemeClr val="accent3"/>
                </a:solidFill>
                <a:latin typeface="+mn-lt"/>
                <a:ea typeface="+mn-ea"/>
                <a:cs typeface="+mn-cs"/>
              </a:defRPr>
            </a:lvl4pPr>
            <a:lvl5pPr>
              <a:defRPr lang="en-US" sz="2400" b="1" kern="1200" dirty="0" smtClean="0">
                <a:solidFill>
                  <a:schemeClr val="accent3"/>
                </a:solidFill>
                <a:latin typeface="+mn-lt"/>
                <a:ea typeface="+mn-ea"/>
                <a:cs typeface="+mn-cs"/>
              </a:defRPr>
            </a:lvl5pPr>
          </a:lstStyle>
          <a:p>
            <a:pPr lvl="0"/>
            <a:r>
              <a:rPr lang="en-US" dirty="0"/>
              <a:t>Click to add subheading</a:t>
            </a:r>
          </a:p>
        </p:txBody>
      </p:sp>
      <p:sp>
        <p:nvSpPr>
          <p:cNvPr id="19" name="Text Placeholder 18">
            <a:extLst>
              <a:ext uri="{FF2B5EF4-FFF2-40B4-BE49-F238E27FC236}">
                <a16:creationId xmlns:a16="http://schemas.microsoft.com/office/drawing/2014/main" id="{228CADAA-5C6C-4BAB-B68A-3600E524D762}"/>
              </a:ext>
            </a:extLst>
          </p:cNvPr>
          <p:cNvSpPr>
            <a:spLocks noGrp="1"/>
          </p:cNvSpPr>
          <p:nvPr>
            <p:ph type="body" sz="quarter" idx="17" hasCustomPrompt="1"/>
          </p:nvPr>
        </p:nvSpPr>
        <p:spPr>
          <a:xfrm>
            <a:off x="8225887" y="2095500"/>
            <a:ext cx="3394613" cy="1585360"/>
          </a:xfrm>
        </p:spPr>
        <p:txBody>
          <a:bodyPr/>
          <a:lstStyle>
            <a:lvl1pPr>
              <a:spcAft>
                <a:spcPts val="0"/>
              </a:spcAft>
              <a:defRPr/>
            </a:lvl1pPr>
            <a:lvl2pPr>
              <a:spcAft>
                <a:spcPts val="0"/>
              </a:spcAft>
              <a:defRPr/>
            </a:lvl2pPr>
            <a:lvl3pPr>
              <a:spcAft>
                <a:spcPts val="0"/>
              </a:spcAft>
              <a:defRPr/>
            </a:lvl3pPr>
          </a:lstStyle>
          <a:p>
            <a:pPr lvl="0"/>
            <a:r>
              <a:rPr lang="en-US" dirty="0"/>
              <a:t>Click to edit text styles</a:t>
            </a:r>
          </a:p>
          <a:p>
            <a:pPr lvl="1"/>
            <a:r>
              <a:rPr lang="en-US" dirty="0"/>
              <a:t>Second level</a:t>
            </a:r>
          </a:p>
          <a:p>
            <a:pPr lvl="2"/>
            <a:r>
              <a:rPr lang="en-US" dirty="0"/>
              <a:t>Third level</a:t>
            </a:r>
          </a:p>
        </p:txBody>
      </p:sp>
      <p:sp>
        <p:nvSpPr>
          <p:cNvPr id="20" name="Text Placeholder 13">
            <a:extLst>
              <a:ext uri="{FF2B5EF4-FFF2-40B4-BE49-F238E27FC236}">
                <a16:creationId xmlns:a16="http://schemas.microsoft.com/office/drawing/2014/main" id="{823F9462-A6DF-4EDF-B9C7-A63AF2B09711}"/>
              </a:ext>
            </a:extLst>
          </p:cNvPr>
          <p:cNvSpPr>
            <a:spLocks noGrp="1"/>
          </p:cNvSpPr>
          <p:nvPr>
            <p:ph type="body" sz="quarter" idx="19" hasCustomPrompt="1"/>
          </p:nvPr>
        </p:nvSpPr>
        <p:spPr>
          <a:xfrm>
            <a:off x="425884" y="3972183"/>
            <a:ext cx="3394615" cy="411162"/>
          </a:xfrm>
        </p:spPr>
        <p:txBody>
          <a:bodyPr>
            <a:noAutofit/>
          </a:bodyPr>
          <a:lstStyle>
            <a:lvl1pPr marL="0" indent="0">
              <a:buNone/>
              <a:defRPr b="1">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
        <p:nvSpPr>
          <p:cNvPr id="21" name="Text Placeholder 7">
            <a:extLst>
              <a:ext uri="{FF2B5EF4-FFF2-40B4-BE49-F238E27FC236}">
                <a16:creationId xmlns:a16="http://schemas.microsoft.com/office/drawing/2014/main" id="{0449B80A-D258-4C5E-BE20-8714F4E69C7D}"/>
              </a:ext>
            </a:extLst>
          </p:cNvPr>
          <p:cNvSpPr>
            <a:spLocks noGrp="1"/>
          </p:cNvSpPr>
          <p:nvPr>
            <p:ph type="body" sz="quarter" idx="20" hasCustomPrompt="1"/>
          </p:nvPr>
        </p:nvSpPr>
        <p:spPr>
          <a:xfrm>
            <a:off x="4331099" y="3972183"/>
            <a:ext cx="3394614" cy="411163"/>
          </a:xfrm>
        </p:spPr>
        <p:txBody>
          <a:bodyPr>
            <a:noAutofit/>
          </a:bodyPr>
          <a:lstStyle>
            <a:lvl1pPr marL="0" indent="0">
              <a:buNone/>
              <a:defRPr lang="en-US" sz="2400" b="1" kern="1200" dirty="0" smtClean="0">
                <a:solidFill>
                  <a:schemeClr val="accent1"/>
                </a:solidFill>
                <a:latin typeface="+mn-lt"/>
                <a:ea typeface="+mn-ea"/>
                <a:cs typeface="+mn-cs"/>
              </a:defRPr>
            </a:lvl1pPr>
            <a:lvl2pPr marL="457200" indent="0">
              <a:buNone/>
              <a:defRPr lang="en-US" sz="2400" b="1" kern="1200" dirty="0" smtClean="0">
                <a:solidFill>
                  <a:schemeClr val="accent2"/>
                </a:solidFill>
                <a:latin typeface="+mn-lt"/>
                <a:ea typeface="+mn-ea"/>
                <a:cs typeface="+mn-cs"/>
              </a:defRPr>
            </a:lvl2pPr>
            <a:lvl3pPr marL="914400" indent="0">
              <a:buNone/>
              <a:defRPr lang="en-US" sz="2400" b="1" kern="1200" dirty="0" smtClean="0">
                <a:solidFill>
                  <a:schemeClr val="accent2"/>
                </a:solidFill>
                <a:latin typeface="+mn-lt"/>
                <a:ea typeface="+mn-ea"/>
                <a:cs typeface="+mn-cs"/>
              </a:defRPr>
            </a:lvl3pPr>
            <a:lvl4pPr marL="1371600" indent="0">
              <a:buNone/>
              <a:defRPr lang="en-US" sz="2400" b="1" kern="1200" dirty="0" smtClean="0">
                <a:solidFill>
                  <a:schemeClr val="accent2"/>
                </a:solidFill>
                <a:latin typeface="+mn-lt"/>
                <a:ea typeface="+mn-ea"/>
                <a:cs typeface="+mn-cs"/>
              </a:defRPr>
            </a:lvl4pPr>
            <a:lvl5pPr marL="1828800" indent="0">
              <a:buNone/>
              <a:defRPr lang="en-US" sz="2400" b="1" kern="1200" dirty="0">
                <a:solidFill>
                  <a:schemeClr val="accent2"/>
                </a:solidFill>
                <a:latin typeface="+mn-lt"/>
                <a:ea typeface="+mn-ea"/>
                <a:cs typeface="+mn-cs"/>
              </a:defRPr>
            </a:lvl5pPr>
          </a:lstStyle>
          <a:p>
            <a:pPr lvl="0"/>
            <a:r>
              <a:rPr lang="en-US" dirty="0"/>
              <a:t>Click to add subheading</a:t>
            </a:r>
          </a:p>
        </p:txBody>
      </p:sp>
      <p:sp>
        <p:nvSpPr>
          <p:cNvPr id="22" name="Text Placeholder 9">
            <a:extLst>
              <a:ext uri="{FF2B5EF4-FFF2-40B4-BE49-F238E27FC236}">
                <a16:creationId xmlns:a16="http://schemas.microsoft.com/office/drawing/2014/main" id="{9D0E447B-3689-4BA3-9AB4-7F805E9857B7}"/>
              </a:ext>
            </a:extLst>
          </p:cNvPr>
          <p:cNvSpPr>
            <a:spLocks noGrp="1"/>
          </p:cNvSpPr>
          <p:nvPr>
            <p:ph type="body" sz="quarter" idx="21" hasCustomPrompt="1"/>
          </p:nvPr>
        </p:nvSpPr>
        <p:spPr>
          <a:xfrm>
            <a:off x="4331099" y="4531290"/>
            <a:ext cx="3394614" cy="1585360"/>
          </a:xfrm>
        </p:spPr>
        <p:txBody>
          <a:bodyPr/>
          <a:lstStyle>
            <a:lvl1pPr>
              <a:spcAft>
                <a:spcPts val="0"/>
              </a:spcAft>
              <a:defRPr/>
            </a:lvl1pPr>
            <a:lvl2pPr>
              <a:spcAft>
                <a:spcPts val="0"/>
              </a:spcAft>
              <a:defRPr/>
            </a:lvl2pPr>
            <a:lvl3pPr>
              <a:spcAft>
                <a:spcPts val="0"/>
              </a:spcAft>
              <a:defRPr/>
            </a:lvl3pPr>
          </a:lstStyle>
          <a:p>
            <a:pPr lvl="0"/>
            <a:r>
              <a:rPr lang="en-US" dirty="0"/>
              <a:t>Click to edit text styles</a:t>
            </a:r>
          </a:p>
          <a:p>
            <a:pPr lvl="1"/>
            <a:r>
              <a:rPr lang="en-US" dirty="0"/>
              <a:t>Second level</a:t>
            </a:r>
          </a:p>
          <a:p>
            <a:pPr lvl="2"/>
            <a:r>
              <a:rPr lang="en-US" dirty="0"/>
              <a:t>Third level</a:t>
            </a:r>
          </a:p>
        </p:txBody>
      </p:sp>
      <p:sp>
        <p:nvSpPr>
          <p:cNvPr id="23" name="Text Placeholder 16">
            <a:extLst>
              <a:ext uri="{FF2B5EF4-FFF2-40B4-BE49-F238E27FC236}">
                <a16:creationId xmlns:a16="http://schemas.microsoft.com/office/drawing/2014/main" id="{C08D100D-2866-4CF7-8413-157F33DBE3BE}"/>
              </a:ext>
            </a:extLst>
          </p:cNvPr>
          <p:cNvSpPr>
            <a:spLocks noGrp="1"/>
          </p:cNvSpPr>
          <p:nvPr>
            <p:ph type="body" sz="quarter" idx="22" hasCustomPrompt="1"/>
          </p:nvPr>
        </p:nvSpPr>
        <p:spPr>
          <a:xfrm>
            <a:off x="8246385" y="3972183"/>
            <a:ext cx="3384550" cy="411162"/>
          </a:xfrm>
        </p:spPr>
        <p:txBody>
          <a:bodyPr>
            <a:noAutofit/>
          </a:bodyPr>
          <a:lstStyle>
            <a:lvl1pPr marL="0" indent="0">
              <a:buNone/>
              <a:defRPr lang="en-US" sz="2400" b="1" kern="1200" dirty="0" smtClean="0">
                <a:solidFill>
                  <a:schemeClr val="accent5"/>
                </a:solidFill>
                <a:latin typeface="+mn-lt"/>
                <a:ea typeface="+mn-ea"/>
                <a:cs typeface="+mn-cs"/>
              </a:defRPr>
            </a:lvl1pPr>
            <a:lvl2pPr>
              <a:defRPr lang="en-US" sz="2400" b="1" kern="1200" dirty="0" smtClean="0">
                <a:solidFill>
                  <a:schemeClr val="accent3"/>
                </a:solidFill>
                <a:latin typeface="+mn-lt"/>
                <a:ea typeface="+mn-ea"/>
                <a:cs typeface="+mn-cs"/>
              </a:defRPr>
            </a:lvl2pPr>
            <a:lvl3pPr>
              <a:defRPr lang="en-US" sz="2400" b="1" kern="1200" dirty="0" smtClean="0">
                <a:solidFill>
                  <a:schemeClr val="accent3"/>
                </a:solidFill>
                <a:latin typeface="+mn-lt"/>
                <a:ea typeface="+mn-ea"/>
                <a:cs typeface="+mn-cs"/>
              </a:defRPr>
            </a:lvl3pPr>
            <a:lvl4pPr>
              <a:defRPr lang="en-US" sz="2400" b="1" kern="1200" dirty="0" smtClean="0">
                <a:solidFill>
                  <a:schemeClr val="accent3"/>
                </a:solidFill>
                <a:latin typeface="+mn-lt"/>
                <a:ea typeface="+mn-ea"/>
                <a:cs typeface="+mn-cs"/>
              </a:defRPr>
            </a:lvl4pPr>
            <a:lvl5pPr>
              <a:defRPr lang="en-US" sz="2400" b="1" kern="1200" dirty="0" smtClean="0">
                <a:solidFill>
                  <a:schemeClr val="accent3"/>
                </a:solidFill>
                <a:latin typeface="+mn-lt"/>
                <a:ea typeface="+mn-ea"/>
                <a:cs typeface="+mn-cs"/>
              </a:defRPr>
            </a:lvl5pPr>
          </a:lstStyle>
          <a:p>
            <a:pPr lvl="0"/>
            <a:r>
              <a:rPr lang="en-US" dirty="0"/>
              <a:t>Click to add subheading</a:t>
            </a:r>
          </a:p>
        </p:txBody>
      </p:sp>
      <p:sp>
        <p:nvSpPr>
          <p:cNvPr id="24" name="Text Placeholder 18">
            <a:extLst>
              <a:ext uri="{FF2B5EF4-FFF2-40B4-BE49-F238E27FC236}">
                <a16:creationId xmlns:a16="http://schemas.microsoft.com/office/drawing/2014/main" id="{F4149128-3117-4F05-838F-D398709DEDFD}"/>
              </a:ext>
            </a:extLst>
          </p:cNvPr>
          <p:cNvSpPr>
            <a:spLocks noGrp="1"/>
          </p:cNvSpPr>
          <p:nvPr>
            <p:ph type="body" sz="quarter" idx="23" hasCustomPrompt="1"/>
          </p:nvPr>
        </p:nvSpPr>
        <p:spPr>
          <a:xfrm>
            <a:off x="8225887" y="4531290"/>
            <a:ext cx="3394613" cy="1585360"/>
          </a:xfrm>
        </p:spPr>
        <p:txBody>
          <a:bodyPr/>
          <a:lstStyle>
            <a:lvl1pPr>
              <a:spcAft>
                <a:spcPts val="0"/>
              </a:spcAft>
              <a:defRPr/>
            </a:lvl1pPr>
            <a:lvl2pPr>
              <a:spcAft>
                <a:spcPts val="0"/>
              </a:spcAft>
              <a:defRPr/>
            </a:lvl2pPr>
            <a:lvl3pPr>
              <a:spcAft>
                <a:spcPts val="0"/>
              </a:spcAft>
              <a:defRPr/>
            </a:lvl3pPr>
          </a:lstStyle>
          <a:p>
            <a:pPr lvl="0"/>
            <a:r>
              <a:rPr lang="en-US" dirty="0"/>
              <a:t>Click to edit text styles</a:t>
            </a:r>
          </a:p>
          <a:p>
            <a:pPr lvl="1"/>
            <a:r>
              <a:rPr lang="en-US" dirty="0"/>
              <a:t>Second level</a:t>
            </a:r>
          </a:p>
          <a:p>
            <a:pPr lvl="2"/>
            <a:r>
              <a:rPr lang="en-US" dirty="0"/>
              <a:t>Third level</a:t>
            </a:r>
          </a:p>
        </p:txBody>
      </p:sp>
      <p:sp>
        <p:nvSpPr>
          <p:cNvPr id="9" name="Text Placeholder 8">
            <a:extLst>
              <a:ext uri="{FF2B5EF4-FFF2-40B4-BE49-F238E27FC236}">
                <a16:creationId xmlns:a16="http://schemas.microsoft.com/office/drawing/2014/main" id="{F3B67312-86FA-4E19-A9DA-8F6BB9416411}"/>
              </a:ext>
            </a:extLst>
          </p:cNvPr>
          <p:cNvSpPr>
            <a:spLocks noGrp="1"/>
          </p:cNvSpPr>
          <p:nvPr>
            <p:ph type="body" sz="quarter" idx="24" hasCustomPrompt="1"/>
          </p:nvPr>
        </p:nvSpPr>
        <p:spPr>
          <a:xfrm>
            <a:off x="414160" y="2095500"/>
            <a:ext cx="3406339" cy="1627188"/>
          </a:xfrm>
        </p:spPr>
        <p:txBody>
          <a:bodyPr/>
          <a:lstStyle>
            <a:lvl1pPr>
              <a:spcAft>
                <a:spcPts val="0"/>
              </a:spcAft>
              <a:defRPr/>
            </a:lvl1pPr>
            <a:lvl2pPr>
              <a:spcAft>
                <a:spcPts val="0"/>
              </a:spcAft>
              <a:defRPr/>
            </a:lvl2pPr>
            <a:lvl3pPr>
              <a:spcAft>
                <a:spcPts val="0"/>
              </a:spcAft>
              <a:defRPr/>
            </a:lvl3pPr>
          </a:lstStyle>
          <a:p>
            <a:pPr lvl="0"/>
            <a:r>
              <a:rPr lang="en-US" dirty="0"/>
              <a:t>Click to edit text styles</a:t>
            </a:r>
          </a:p>
          <a:p>
            <a:pPr lvl="1"/>
            <a:r>
              <a:rPr lang="en-US" dirty="0"/>
              <a:t>Second level</a:t>
            </a:r>
          </a:p>
          <a:p>
            <a:pPr lvl="2"/>
            <a:r>
              <a:rPr lang="en-US" dirty="0"/>
              <a:t>Third level</a:t>
            </a:r>
          </a:p>
        </p:txBody>
      </p:sp>
      <p:sp>
        <p:nvSpPr>
          <p:cNvPr id="25" name="Text Placeholder 9">
            <a:extLst>
              <a:ext uri="{FF2B5EF4-FFF2-40B4-BE49-F238E27FC236}">
                <a16:creationId xmlns:a16="http://schemas.microsoft.com/office/drawing/2014/main" id="{606DDEFE-DFC5-4189-8518-61C18CFB0A74}"/>
              </a:ext>
            </a:extLst>
          </p:cNvPr>
          <p:cNvSpPr>
            <a:spLocks noGrp="1"/>
          </p:cNvSpPr>
          <p:nvPr>
            <p:ph type="body" sz="quarter" idx="25" hasCustomPrompt="1"/>
          </p:nvPr>
        </p:nvSpPr>
        <p:spPr>
          <a:xfrm>
            <a:off x="425884" y="4531290"/>
            <a:ext cx="3394614" cy="1585360"/>
          </a:xfrm>
        </p:spPr>
        <p:txBody>
          <a:bodyPr/>
          <a:lstStyle>
            <a:lvl1pPr>
              <a:spcAft>
                <a:spcPts val="0"/>
              </a:spcAft>
              <a:defRPr/>
            </a:lvl1pPr>
            <a:lvl2pPr>
              <a:spcAft>
                <a:spcPts val="0"/>
              </a:spcAft>
              <a:defRPr/>
            </a:lvl2pPr>
            <a:lvl3pPr>
              <a:spcAft>
                <a:spcPts val="0"/>
              </a:spcAft>
              <a:defRPr/>
            </a:lvl3pPr>
          </a:lstStyle>
          <a:p>
            <a:pPr lvl="0"/>
            <a:r>
              <a:rPr lang="en-US" dirty="0"/>
              <a:t>Click to edit text styles</a:t>
            </a:r>
          </a:p>
          <a:p>
            <a:pPr lvl="1"/>
            <a:r>
              <a:rPr lang="en-US" dirty="0"/>
              <a:t>Second level</a:t>
            </a:r>
          </a:p>
          <a:p>
            <a:pPr lvl="2"/>
            <a:r>
              <a:rPr lang="en-US" dirty="0"/>
              <a:t>Third level</a:t>
            </a:r>
          </a:p>
        </p:txBody>
      </p:sp>
      <p:pic>
        <p:nvPicPr>
          <p:cNvPr id="26" name="Picture 25" descr="Circle&#10;&#10;Description automatically generated">
            <a:extLst>
              <a:ext uri="{FF2B5EF4-FFF2-40B4-BE49-F238E27FC236}">
                <a16:creationId xmlns:a16="http://schemas.microsoft.com/office/drawing/2014/main" id="{BC55741C-D620-1D40-9B22-124C9077FC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7504389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 text, subheading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5398718" y="2095501"/>
            <a:ext cx="6221782" cy="3817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E4E3E0CF-A0E7-4A80-B482-AB3251585E83}"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5398716" y="1536526"/>
            <a:ext cx="6221782"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
        <p:nvSpPr>
          <p:cNvPr id="8" name="Picture Placeholder 7">
            <a:extLst>
              <a:ext uri="{FF2B5EF4-FFF2-40B4-BE49-F238E27FC236}">
                <a16:creationId xmlns:a16="http://schemas.microsoft.com/office/drawing/2014/main" id="{7B6E7278-2ADA-494E-B4CF-12C75DBF9F9F}"/>
              </a:ext>
            </a:extLst>
          </p:cNvPr>
          <p:cNvSpPr>
            <a:spLocks noGrp="1"/>
          </p:cNvSpPr>
          <p:nvPr>
            <p:ph type="pic" sz="quarter" idx="14" hasCustomPrompt="1"/>
          </p:nvPr>
        </p:nvSpPr>
        <p:spPr>
          <a:xfrm>
            <a:off x="533400" y="1536526"/>
            <a:ext cx="4389120" cy="4389120"/>
          </a:xfrm>
          <a:solidFill>
            <a:schemeClr val="bg1">
              <a:lumMod val="85000"/>
            </a:schemeClr>
          </a:solidFill>
        </p:spPr>
        <p:txBody>
          <a:bodyPr anchor="ctr"/>
          <a:lstStyle>
            <a:lvl1pPr marL="0" indent="0">
              <a:buNone/>
              <a:defRPr/>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a:p>
            <a:endParaRPr lang="en-US" dirty="0"/>
          </a:p>
        </p:txBody>
      </p:sp>
      <p:pic>
        <p:nvPicPr>
          <p:cNvPr id="11" name="Picture 10" descr="Circle&#10;&#10;Description automatically generated">
            <a:extLst>
              <a:ext uri="{FF2B5EF4-FFF2-40B4-BE49-F238E27FC236}">
                <a16:creationId xmlns:a16="http://schemas.microsoft.com/office/drawing/2014/main" id="{209013EC-AECA-A740-832E-0A82A290B2D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14136106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 2 pict, text, subheading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713182" y="2095501"/>
            <a:ext cx="6907319" cy="1438587"/>
          </a:xfrm>
        </p:spPr>
        <p:txBody>
          <a:body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9A3E1111-EE50-473F-B3C1-9E93141BF8D3}"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713180" y="1536526"/>
            <a:ext cx="6907319"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
        <p:nvSpPr>
          <p:cNvPr id="8" name="Picture Placeholder 7">
            <a:extLst>
              <a:ext uri="{FF2B5EF4-FFF2-40B4-BE49-F238E27FC236}">
                <a16:creationId xmlns:a16="http://schemas.microsoft.com/office/drawing/2014/main" id="{7B6E7278-2ADA-494E-B4CF-12C75DBF9F9F}"/>
              </a:ext>
            </a:extLst>
          </p:cNvPr>
          <p:cNvSpPr>
            <a:spLocks noGrp="1"/>
          </p:cNvSpPr>
          <p:nvPr>
            <p:ph type="pic" sz="quarter" idx="14" hasCustomPrompt="1"/>
          </p:nvPr>
        </p:nvSpPr>
        <p:spPr>
          <a:xfrm>
            <a:off x="533401" y="1536526"/>
            <a:ext cx="3703583" cy="1997562"/>
          </a:xfrm>
          <a:solidFill>
            <a:schemeClr val="bg1">
              <a:lumMod val="85000"/>
            </a:schemeClr>
          </a:solidFill>
        </p:spPr>
        <p:txBody>
          <a:bodyPr anchor="ctr">
            <a:normAutofit/>
          </a:bodyPr>
          <a:lstStyle>
            <a:lvl1pPr marL="0" indent="0">
              <a:buNone/>
              <a:defRPr sz="18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a:p>
            <a:endParaRPr lang="en-US" dirty="0"/>
          </a:p>
        </p:txBody>
      </p:sp>
      <p:sp>
        <p:nvSpPr>
          <p:cNvPr id="13" name="Content Placeholder 2">
            <a:extLst>
              <a:ext uri="{FF2B5EF4-FFF2-40B4-BE49-F238E27FC236}">
                <a16:creationId xmlns:a16="http://schemas.microsoft.com/office/drawing/2014/main" id="{2C22CA61-9981-46C7-B5AB-A829D55575A0}"/>
              </a:ext>
            </a:extLst>
          </p:cNvPr>
          <p:cNvSpPr>
            <a:spLocks noGrp="1"/>
          </p:cNvSpPr>
          <p:nvPr>
            <p:ph idx="15"/>
          </p:nvPr>
        </p:nvSpPr>
        <p:spPr>
          <a:xfrm>
            <a:off x="4713180" y="4428930"/>
            <a:ext cx="6907319" cy="1438587"/>
          </a:xfrm>
        </p:spPr>
        <p:txBody>
          <a:bodyPr/>
          <a:lstStyle/>
          <a:p>
            <a:pPr lvl="0"/>
            <a:r>
              <a:rPr lang="en-US"/>
              <a:t>Click to edit Master text styles</a:t>
            </a:r>
          </a:p>
          <a:p>
            <a:pPr lvl="1"/>
            <a:r>
              <a:rPr lang="en-US"/>
              <a:t>Second level</a:t>
            </a:r>
          </a:p>
          <a:p>
            <a:pPr lvl="2"/>
            <a:r>
              <a:rPr lang="en-US"/>
              <a:t>Third level</a:t>
            </a:r>
          </a:p>
        </p:txBody>
      </p:sp>
      <p:sp>
        <p:nvSpPr>
          <p:cNvPr id="16" name="Text Placeholder 13">
            <a:extLst>
              <a:ext uri="{FF2B5EF4-FFF2-40B4-BE49-F238E27FC236}">
                <a16:creationId xmlns:a16="http://schemas.microsoft.com/office/drawing/2014/main" id="{0B2E45F6-FC57-4861-AD86-BCD0E35B21A7}"/>
              </a:ext>
            </a:extLst>
          </p:cNvPr>
          <p:cNvSpPr>
            <a:spLocks noGrp="1"/>
          </p:cNvSpPr>
          <p:nvPr>
            <p:ph type="body" sz="quarter" idx="16" hasCustomPrompt="1"/>
          </p:nvPr>
        </p:nvSpPr>
        <p:spPr>
          <a:xfrm>
            <a:off x="4713178" y="3869955"/>
            <a:ext cx="6907319"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
        <p:nvSpPr>
          <p:cNvPr id="17" name="Picture Placeholder 7">
            <a:extLst>
              <a:ext uri="{FF2B5EF4-FFF2-40B4-BE49-F238E27FC236}">
                <a16:creationId xmlns:a16="http://schemas.microsoft.com/office/drawing/2014/main" id="{9750C02A-50BF-4D54-A5B0-9101623E700E}"/>
              </a:ext>
            </a:extLst>
          </p:cNvPr>
          <p:cNvSpPr>
            <a:spLocks noGrp="1"/>
          </p:cNvSpPr>
          <p:nvPr>
            <p:ph type="pic" sz="quarter" idx="17" hasCustomPrompt="1"/>
          </p:nvPr>
        </p:nvSpPr>
        <p:spPr>
          <a:xfrm>
            <a:off x="533399" y="3869955"/>
            <a:ext cx="3703583" cy="1997562"/>
          </a:xfrm>
          <a:solidFill>
            <a:schemeClr val="bg1">
              <a:lumMod val="85000"/>
            </a:schemeClr>
          </a:solidFill>
        </p:spPr>
        <p:txBody>
          <a:bodyPr anchor="ctr">
            <a:normAutofit/>
          </a:bodyPr>
          <a:lstStyle>
            <a:lvl1pPr marL="0" indent="0">
              <a:buNone/>
              <a:defRPr sz="18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a:p>
            <a:endParaRPr lang="en-US" dirty="0"/>
          </a:p>
        </p:txBody>
      </p:sp>
      <p:pic>
        <p:nvPicPr>
          <p:cNvPr id="18" name="Picture 17" descr="Circle&#10;&#10;Description automatically generated">
            <a:extLst>
              <a:ext uri="{FF2B5EF4-FFF2-40B4-BE49-F238E27FC236}">
                <a16:creationId xmlns:a16="http://schemas.microsoft.com/office/drawing/2014/main" id="{831EA0CE-F324-4942-86DE-DFCC7C0998C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4537362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pict column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905B8E93-B466-4E3E-8660-B3C5A8C7F16B}"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8" name="Content Placeholder 2">
            <a:extLst>
              <a:ext uri="{FF2B5EF4-FFF2-40B4-BE49-F238E27FC236}">
                <a16:creationId xmlns:a16="http://schemas.microsoft.com/office/drawing/2014/main" id="{308336E5-47B3-4507-8834-B58CEC27A55E}"/>
              </a:ext>
            </a:extLst>
          </p:cNvPr>
          <p:cNvSpPr>
            <a:spLocks noGrp="1"/>
          </p:cNvSpPr>
          <p:nvPr>
            <p:ph idx="18" hasCustomPrompt="1"/>
          </p:nvPr>
        </p:nvSpPr>
        <p:spPr>
          <a:xfrm>
            <a:off x="425884" y="4135687"/>
            <a:ext cx="3394615" cy="2052388"/>
          </a:xfrm>
        </p:spPr>
        <p:txBody>
          <a:bodyPr/>
          <a:lstStyle>
            <a:lvl1pPr>
              <a:spcAft>
                <a:spcPts val="0"/>
              </a:spcAft>
              <a:defRPr/>
            </a:lvl1pPr>
            <a:lvl2pPr>
              <a:spcAft>
                <a:spcPts val="0"/>
              </a:spcAft>
              <a:defRPr/>
            </a:lvl2pPr>
            <a:lvl3pPr>
              <a:spcAft>
                <a:spcPts val="0"/>
              </a:spcAft>
              <a:defRPr/>
            </a:lvl3pPr>
          </a:lstStyle>
          <a:p>
            <a:pPr lvl="0"/>
            <a:r>
              <a:rPr lang="en-US" dirty="0"/>
              <a:t>Click to edit text styles</a:t>
            </a:r>
          </a:p>
          <a:p>
            <a:pPr lvl="1"/>
            <a:r>
              <a:rPr lang="en-US" dirty="0"/>
              <a:t>Second level</a:t>
            </a:r>
          </a:p>
          <a:p>
            <a:pPr lvl="2"/>
            <a:r>
              <a:rPr lang="en-US" dirty="0"/>
              <a:t>Third level</a:t>
            </a:r>
          </a:p>
        </p:txBody>
      </p:sp>
      <p:sp>
        <p:nvSpPr>
          <p:cNvPr id="20" name="Text Placeholder 13">
            <a:extLst>
              <a:ext uri="{FF2B5EF4-FFF2-40B4-BE49-F238E27FC236}">
                <a16:creationId xmlns:a16="http://schemas.microsoft.com/office/drawing/2014/main" id="{823F9462-A6DF-4EDF-B9C7-A63AF2B09711}"/>
              </a:ext>
            </a:extLst>
          </p:cNvPr>
          <p:cNvSpPr>
            <a:spLocks noGrp="1"/>
          </p:cNvSpPr>
          <p:nvPr>
            <p:ph type="body" sz="quarter" idx="19" hasCustomPrompt="1"/>
          </p:nvPr>
        </p:nvSpPr>
        <p:spPr>
          <a:xfrm>
            <a:off x="425884" y="3576580"/>
            <a:ext cx="3394615" cy="411162"/>
          </a:xfrm>
        </p:spPr>
        <p:txBody>
          <a:bodyPr>
            <a:noAutofit/>
          </a:bodyPr>
          <a:lstStyle>
            <a:lvl1pPr marL="0" indent="0">
              <a:buNone/>
              <a:defRPr b="1">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
        <p:nvSpPr>
          <p:cNvPr id="21" name="Text Placeholder 7">
            <a:extLst>
              <a:ext uri="{FF2B5EF4-FFF2-40B4-BE49-F238E27FC236}">
                <a16:creationId xmlns:a16="http://schemas.microsoft.com/office/drawing/2014/main" id="{0449B80A-D258-4C5E-BE20-8714F4E69C7D}"/>
              </a:ext>
            </a:extLst>
          </p:cNvPr>
          <p:cNvSpPr>
            <a:spLocks noGrp="1"/>
          </p:cNvSpPr>
          <p:nvPr>
            <p:ph type="body" sz="quarter" idx="20" hasCustomPrompt="1"/>
          </p:nvPr>
        </p:nvSpPr>
        <p:spPr>
          <a:xfrm>
            <a:off x="4379115" y="3576580"/>
            <a:ext cx="3394614" cy="411163"/>
          </a:xfrm>
        </p:spPr>
        <p:txBody>
          <a:bodyPr>
            <a:noAutofit/>
          </a:bodyPr>
          <a:lstStyle>
            <a:lvl1pPr marL="0" indent="0">
              <a:buNone/>
              <a:defRPr lang="en-US" sz="2400" b="1" kern="1200" dirty="0" smtClean="0">
                <a:solidFill>
                  <a:schemeClr val="accent3"/>
                </a:solidFill>
                <a:latin typeface="+mn-lt"/>
                <a:ea typeface="+mn-ea"/>
                <a:cs typeface="+mn-cs"/>
              </a:defRPr>
            </a:lvl1pPr>
            <a:lvl2pPr marL="457200" indent="0">
              <a:buNone/>
              <a:defRPr lang="en-US" sz="2400" b="1" kern="1200" dirty="0" smtClean="0">
                <a:solidFill>
                  <a:schemeClr val="accent2"/>
                </a:solidFill>
                <a:latin typeface="+mn-lt"/>
                <a:ea typeface="+mn-ea"/>
                <a:cs typeface="+mn-cs"/>
              </a:defRPr>
            </a:lvl2pPr>
            <a:lvl3pPr marL="914400" indent="0">
              <a:buNone/>
              <a:defRPr lang="en-US" sz="2400" b="1" kern="1200" dirty="0" smtClean="0">
                <a:solidFill>
                  <a:schemeClr val="accent2"/>
                </a:solidFill>
                <a:latin typeface="+mn-lt"/>
                <a:ea typeface="+mn-ea"/>
                <a:cs typeface="+mn-cs"/>
              </a:defRPr>
            </a:lvl3pPr>
            <a:lvl4pPr marL="1371600" indent="0">
              <a:buNone/>
              <a:defRPr lang="en-US" sz="2400" b="1" kern="1200" dirty="0" smtClean="0">
                <a:solidFill>
                  <a:schemeClr val="accent2"/>
                </a:solidFill>
                <a:latin typeface="+mn-lt"/>
                <a:ea typeface="+mn-ea"/>
                <a:cs typeface="+mn-cs"/>
              </a:defRPr>
            </a:lvl4pPr>
            <a:lvl5pPr marL="1828800" indent="0">
              <a:buNone/>
              <a:defRPr lang="en-US" sz="2400" b="1" kern="1200" dirty="0">
                <a:solidFill>
                  <a:schemeClr val="accent2"/>
                </a:solidFill>
                <a:latin typeface="+mn-lt"/>
                <a:ea typeface="+mn-ea"/>
                <a:cs typeface="+mn-cs"/>
              </a:defRPr>
            </a:lvl5pPr>
          </a:lstStyle>
          <a:p>
            <a:pPr lvl="0"/>
            <a:r>
              <a:rPr lang="en-US" dirty="0"/>
              <a:t>Click to add subheading</a:t>
            </a:r>
          </a:p>
        </p:txBody>
      </p:sp>
      <p:sp>
        <p:nvSpPr>
          <p:cNvPr id="22" name="Text Placeholder 9">
            <a:extLst>
              <a:ext uri="{FF2B5EF4-FFF2-40B4-BE49-F238E27FC236}">
                <a16:creationId xmlns:a16="http://schemas.microsoft.com/office/drawing/2014/main" id="{9D0E447B-3689-4BA3-9AB4-7F805E9857B7}"/>
              </a:ext>
            </a:extLst>
          </p:cNvPr>
          <p:cNvSpPr>
            <a:spLocks noGrp="1"/>
          </p:cNvSpPr>
          <p:nvPr>
            <p:ph type="body" sz="quarter" idx="21" hasCustomPrompt="1"/>
          </p:nvPr>
        </p:nvSpPr>
        <p:spPr>
          <a:xfrm>
            <a:off x="4379115" y="4135687"/>
            <a:ext cx="3394614" cy="2045368"/>
          </a:xfrm>
        </p:spPr>
        <p:txBody>
          <a:bodyPr/>
          <a:lstStyle>
            <a:lvl1pPr>
              <a:spcAft>
                <a:spcPts val="0"/>
              </a:spcAft>
              <a:defRPr/>
            </a:lvl1pPr>
            <a:lvl2pPr>
              <a:spcAft>
                <a:spcPts val="0"/>
              </a:spcAft>
              <a:defRPr/>
            </a:lvl2pPr>
            <a:lvl3pPr>
              <a:spcAft>
                <a:spcPts val="0"/>
              </a:spcAft>
              <a:defRPr/>
            </a:lvl3pPr>
          </a:lstStyle>
          <a:p>
            <a:pPr lvl="0"/>
            <a:r>
              <a:rPr lang="en-US" dirty="0"/>
              <a:t>Click to edit text styles</a:t>
            </a:r>
          </a:p>
          <a:p>
            <a:pPr lvl="1"/>
            <a:r>
              <a:rPr lang="en-US" dirty="0"/>
              <a:t>Second level</a:t>
            </a:r>
          </a:p>
          <a:p>
            <a:pPr lvl="2"/>
            <a:r>
              <a:rPr lang="en-US" dirty="0"/>
              <a:t>Third level</a:t>
            </a:r>
          </a:p>
        </p:txBody>
      </p:sp>
      <p:sp>
        <p:nvSpPr>
          <p:cNvPr id="23" name="Text Placeholder 16">
            <a:extLst>
              <a:ext uri="{FF2B5EF4-FFF2-40B4-BE49-F238E27FC236}">
                <a16:creationId xmlns:a16="http://schemas.microsoft.com/office/drawing/2014/main" id="{C08D100D-2866-4CF7-8413-157F33DBE3BE}"/>
              </a:ext>
            </a:extLst>
          </p:cNvPr>
          <p:cNvSpPr>
            <a:spLocks noGrp="1"/>
          </p:cNvSpPr>
          <p:nvPr>
            <p:ph type="body" sz="quarter" idx="22" hasCustomPrompt="1"/>
          </p:nvPr>
        </p:nvSpPr>
        <p:spPr>
          <a:xfrm>
            <a:off x="8246385" y="3576580"/>
            <a:ext cx="3384550" cy="411162"/>
          </a:xfrm>
        </p:spPr>
        <p:txBody>
          <a:bodyPr>
            <a:noAutofit/>
          </a:bodyPr>
          <a:lstStyle>
            <a:lvl1pPr marL="0" indent="0">
              <a:buNone/>
              <a:defRPr lang="en-US" sz="2400" b="1" kern="1200" dirty="0" smtClean="0">
                <a:solidFill>
                  <a:schemeClr val="accent6"/>
                </a:solidFill>
                <a:latin typeface="+mn-lt"/>
                <a:ea typeface="+mn-ea"/>
                <a:cs typeface="+mn-cs"/>
              </a:defRPr>
            </a:lvl1pPr>
            <a:lvl2pPr>
              <a:defRPr lang="en-US" sz="2400" b="1" kern="1200" dirty="0" smtClean="0">
                <a:solidFill>
                  <a:schemeClr val="accent3"/>
                </a:solidFill>
                <a:latin typeface="+mn-lt"/>
                <a:ea typeface="+mn-ea"/>
                <a:cs typeface="+mn-cs"/>
              </a:defRPr>
            </a:lvl2pPr>
            <a:lvl3pPr>
              <a:defRPr lang="en-US" sz="2400" b="1" kern="1200" dirty="0" smtClean="0">
                <a:solidFill>
                  <a:schemeClr val="accent3"/>
                </a:solidFill>
                <a:latin typeface="+mn-lt"/>
                <a:ea typeface="+mn-ea"/>
                <a:cs typeface="+mn-cs"/>
              </a:defRPr>
            </a:lvl3pPr>
            <a:lvl4pPr>
              <a:defRPr lang="en-US" sz="2400" b="1" kern="1200" dirty="0" smtClean="0">
                <a:solidFill>
                  <a:schemeClr val="accent3"/>
                </a:solidFill>
                <a:latin typeface="+mn-lt"/>
                <a:ea typeface="+mn-ea"/>
                <a:cs typeface="+mn-cs"/>
              </a:defRPr>
            </a:lvl4pPr>
            <a:lvl5pPr>
              <a:defRPr lang="en-US" sz="2400" b="1" kern="1200" dirty="0" smtClean="0">
                <a:solidFill>
                  <a:schemeClr val="accent3"/>
                </a:solidFill>
                <a:latin typeface="+mn-lt"/>
                <a:ea typeface="+mn-ea"/>
                <a:cs typeface="+mn-cs"/>
              </a:defRPr>
            </a:lvl5pPr>
          </a:lstStyle>
          <a:p>
            <a:pPr lvl="0"/>
            <a:r>
              <a:rPr lang="en-US" dirty="0"/>
              <a:t>Click to add subheading</a:t>
            </a:r>
          </a:p>
        </p:txBody>
      </p:sp>
      <p:sp>
        <p:nvSpPr>
          <p:cNvPr id="24" name="Text Placeholder 18">
            <a:extLst>
              <a:ext uri="{FF2B5EF4-FFF2-40B4-BE49-F238E27FC236}">
                <a16:creationId xmlns:a16="http://schemas.microsoft.com/office/drawing/2014/main" id="{F4149128-3117-4F05-838F-D398709DEDFD}"/>
              </a:ext>
            </a:extLst>
          </p:cNvPr>
          <p:cNvSpPr>
            <a:spLocks noGrp="1"/>
          </p:cNvSpPr>
          <p:nvPr>
            <p:ph type="body" sz="quarter" idx="23" hasCustomPrompt="1"/>
          </p:nvPr>
        </p:nvSpPr>
        <p:spPr>
          <a:xfrm>
            <a:off x="8236322" y="4135687"/>
            <a:ext cx="3394613" cy="2045368"/>
          </a:xfrm>
        </p:spPr>
        <p:txBody>
          <a:bodyPr/>
          <a:lstStyle>
            <a:lvl1pPr>
              <a:spcAft>
                <a:spcPts val="0"/>
              </a:spcAft>
              <a:defRPr/>
            </a:lvl1pPr>
            <a:lvl2pPr>
              <a:spcAft>
                <a:spcPts val="0"/>
              </a:spcAft>
              <a:defRPr/>
            </a:lvl2pPr>
            <a:lvl3pPr>
              <a:spcAft>
                <a:spcPts val="0"/>
              </a:spcAft>
              <a:defRPr/>
            </a:lvl3pPr>
          </a:lstStyle>
          <a:p>
            <a:pPr lvl="0"/>
            <a:r>
              <a:rPr lang="en-US" dirty="0"/>
              <a:t>Click to edit text styles</a:t>
            </a:r>
          </a:p>
          <a:p>
            <a:pPr lvl="1"/>
            <a:r>
              <a:rPr lang="en-US" dirty="0"/>
              <a:t>Second level</a:t>
            </a:r>
          </a:p>
          <a:p>
            <a:pPr lvl="2"/>
            <a:r>
              <a:rPr lang="en-US" dirty="0"/>
              <a:t>Third level</a:t>
            </a:r>
          </a:p>
        </p:txBody>
      </p:sp>
      <p:sp>
        <p:nvSpPr>
          <p:cNvPr id="9" name="Picture Placeholder 8">
            <a:extLst>
              <a:ext uri="{FF2B5EF4-FFF2-40B4-BE49-F238E27FC236}">
                <a16:creationId xmlns:a16="http://schemas.microsoft.com/office/drawing/2014/main" id="{DF65ACD5-96B5-440A-8D5B-EA3631D1C441}"/>
              </a:ext>
            </a:extLst>
          </p:cNvPr>
          <p:cNvSpPr>
            <a:spLocks noGrp="1"/>
          </p:cNvSpPr>
          <p:nvPr>
            <p:ph type="pic" sz="quarter" idx="24" hasCustomPrompt="1"/>
          </p:nvPr>
        </p:nvSpPr>
        <p:spPr>
          <a:xfrm>
            <a:off x="508974" y="1710141"/>
            <a:ext cx="3311525" cy="1718494"/>
          </a:xfrm>
          <a:solidFill>
            <a:schemeClr val="bg1">
              <a:lumMod val="85000"/>
            </a:schemeClr>
          </a:solidFill>
        </p:spPr>
        <p:txBody>
          <a:bodyPr anchor="ctr">
            <a:normAutofit/>
          </a:bodyPr>
          <a:lstStyle>
            <a:lvl1pPr marL="0" indent="0" algn="ctr">
              <a:buNone/>
              <a:defRPr sz="14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a:p>
            <a:endParaRPr lang="en-US" dirty="0"/>
          </a:p>
        </p:txBody>
      </p:sp>
      <p:sp>
        <p:nvSpPr>
          <p:cNvPr id="27" name="Picture Placeholder 8">
            <a:extLst>
              <a:ext uri="{FF2B5EF4-FFF2-40B4-BE49-F238E27FC236}">
                <a16:creationId xmlns:a16="http://schemas.microsoft.com/office/drawing/2014/main" id="{CACD780B-0A70-4189-B311-707F025D76C3}"/>
              </a:ext>
            </a:extLst>
          </p:cNvPr>
          <p:cNvSpPr>
            <a:spLocks noGrp="1"/>
          </p:cNvSpPr>
          <p:nvPr>
            <p:ph type="pic" sz="quarter" idx="25" hasCustomPrompt="1"/>
          </p:nvPr>
        </p:nvSpPr>
        <p:spPr>
          <a:xfrm>
            <a:off x="8270819" y="1710506"/>
            <a:ext cx="3360116" cy="1718494"/>
          </a:xfrm>
          <a:solidFill>
            <a:schemeClr val="bg1">
              <a:lumMod val="85000"/>
            </a:schemeClr>
          </a:solidFill>
        </p:spPr>
        <p:txBody>
          <a:bodyPr anchor="ctr">
            <a:normAutofit/>
          </a:bodyPr>
          <a:lstStyle>
            <a:lvl1pPr marL="0" indent="0" algn="ctr">
              <a:buNone/>
              <a:defRPr sz="14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a:p>
            <a:endParaRPr lang="en-US" dirty="0"/>
          </a:p>
        </p:txBody>
      </p:sp>
      <p:sp>
        <p:nvSpPr>
          <p:cNvPr id="28" name="Picture Placeholder 8">
            <a:extLst>
              <a:ext uri="{FF2B5EF4-FFF2-40B4-BE49-F238E27FC236}">
                <a16:creationId xmlns:a16="http://schemas.microsoft.com/office/drawing/2014/main" id="{7B629213-BC4A-4F46-A50D-77BC39B07623}"/>
              </a:ext>
            </a:extLst>
          </p:cNvPr>
          <p:cNvSpPr>
            <a:spLocks noGrp="1"/>
          </p:cNvSpPr>
          <p:nvPr>
            <p:ph type="pic" sz="quarter" idx="26" hasCustomPrompt="1"/>
          </p:nvPr>
        </p:nvSpPr>
        <p:spPr>
          <a:xfrm>
            <a:off x="4317590" y="1697806"/>
            <a:ext cx="3456139" cy="1718494"/>
          </a:xfrm>
          <a:solidFill>
            <a:schemeClr val="bg1">
              <a:lumMod val="85000"/>
            </a:schemeClr>
          </a:solidFill>
        </p:spPr>
        <p:txBody>
          <a:bodyPr anchor="ctr">
            <a:normAutofit/>
          </a:bodyPr>
          <a:lstStyle>
            <a:lvl1pPr marL="0" indent="0" algn="ctr">
              <a:buNone/>
              <a:defRPr sz="14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a:p>
            <a:endParaRPr lang="en-US" dirty="0"/>
          </a:p>
        </p:txBody>
      </p:sp>
      <p:pic>
        <p:nvPicPr>
          <p:cNvPr id="17" name="Picture 16" descr="Circle&#10;&#10;Description automatically generated">
            <a:extLst>
              <a:ext uri="{FF2B5EF4-FFF2-40B4-BE49-F238E27FC236}">
                <a16:creationId xmlns:a16="http://schemas.microsoft.com/office/drawing/2014/main" id="{91B2056E-26C4-0F42-A9BB-D0BCC512A0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51408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3102-F7C7-4F79-95EC-B397BF0A47B1}"/>
              </a:ext>
            </a:extLst>
          </p:cNvPr>
          <p:cNvSpPr>
            <a:spLocks noGrp="1"/>
          </p:cNvSpPr>
          <p:nvPr>
            <p:ph type="title" hasCustomPrompt="1"/>
          </p:nvPr>
        </p:nvSpPr>
        <p:spPr>
          <a:xfrm>
            <a:off x="4515623" y="500596"/>
            <a:ext cx="7104875" cy="635540"/>
          </a:xfrm>
        </p:spPr>
        <p:txBody>
          <a:bodyPr/>
          <a:lstStyle/>
          <a:p>
            <a:r>
              <a:rPr lang="en-US" dirty="0"/>
              <a:t>Click to edit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515624" y="1379622"/>
            <a:ext cx="7104876" cy="4844802"/>
          </a:xfrm>
        </p:spPr>
        <p:txBody>
          <a:bodyPr/>
          <a:lstStyle>
            <a:lvl1pPr marL="342900" indent="-3429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4F1A58F4-1DB1-4638-B70C-872A2A9D718D}"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8" name="Picture Placeholder 17">
            <a:extLst>
              <a:ext uri="{FF2B5EF4-FFF2-40B4-BE49-F238E27FC236}">
                <a16:creationId xmlns:a16="http://schemas.microsoft.com/office/drawing/2014/main" id="{CD355FB5-6A25-4BC9-A066-6EFDAE8C3242}"/>
              </a:ext>
            </a:extLst>
          </p:cNvPr>
          <p:cNvSpPr>
            <a:spLocks noGrp="1"/>
          </p:cNvSpPr>
          <p:nvPr>
            <p:ph type="pic" sz="quarter" idx="19" hasCustomPrompt="1"/>
          </p:nvPr>
        </p:nvSpPr>
        <p:spPr>
          <a:xfrm>
            <a:off x="0" y="0"/>
            <a:ext cx="4278387" cy="5985160"/>
          </a:xfrm>
          <a:custGeom>
            <a:avLst/>
            <a:gdLst>
              <a:gd name="connsiteX0" fmla="*/ 0 w 4278387"/>
              <a:gd name="connsiteY0" fmla="*/ 0 h 5985160"/>
              <a:gd name="connsiteX1" fmla="*/ 2875623 w 4278387"/>
              <a:gd name="connsiteY1" fmla="*/ 0 h 5985160"/>
              <a:gd name="connsiteX2" fmla="*/ 3080463 w 4278387"/>
              <a:gd name="connsiteY2" fmla="*/ 153176 h 5985160"/>
              <a:gd name="connsiteX3" fmla="*/ 4278387 w 4278387"/>
              <a:gd name="connsiteY3" fmla="*/ 2693320 h 5985160"/>
              <a:gd name="connsiteX4" fmla="*/ 986547 w 4278387"/>
              <a:gd name="connsiteY4" fmla="*/ 5985160 h 5985160"/>
              <a:gd name="connsiteX5" fmla="*/ 7655 w 4278387"/>
              <a:gd name="connsiteY5" fmla="*/ 5837166 h 5985160"/>
              <a:gd name="connsiteX6" fmla="*/ 0 w 4278387"/>
              <a:gd name="connsiteY6" fmla="*/ 5834364 h 598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8387" h="5985160">
                <a:moveTo>
                  <a:pt x="0" y="0"/>
                </a:moveTo>
                <a:lnTo>
                  <a:pt x="2875623" y="0"/>
                </a:lnTo>
                <a:lnTo>
                  <a:pt x="3080463" y="153176"/>
                </a:lnTo>
                <a:cubicBezTo>
                  <a:pt x="3812065" y="756948"/>
                  <a:pt x="4278387" y="1670677"/>
                  <a:pt x="4278387" y="2693320"/>
                </a:cubicBezTo>
                <a:cubicBezTo>
                  <a:pt x="4278387" y="4511353"/>
                  <a:pt x="2804580" y="5985160"/>
                  <a:pt x="986547" y="5985160"/>
                </a:cubicBezTo>
                <a:cubicBezTo>
                  <a:pt x="645666" y="5985160"/>
                  <a:pt x="316886" y="5933347"/>
                  <a:pt x="7655" y="5837166"/>
                </a:cubicBezTo>
                <a:lnTo>
                  <a:pt x="0" y="5834364"/>
                </a:lnTo>
                <a:close/>
              </a:path>
            </a:pathLst>
          </a:custGeom>
          <a:solidFill>
            <a:schemeClr val="bg2">
              <a:lumMod val="40000"/>
              <a:lumOff val="60000"/>
            </a:schemeClr>
          </a:solidFill>
        </p:spPr>
        <p:txBody>
          <a:bodyPr wrap="square" anchor="ctr">
            <a:noAutofit/>
          </a:bodyPr>
          <a:lstStyle>
            <a:lvl1pPr marL="0" indent="0" algn="r">
              <a:buNone/>
              <a:defRPr sz="18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Tree>
    <p:extLst>
      <p:ext uri="{BB962C8B-B14F-4D97-AF65-F5344CB8AC3E}">
        <p14:creationId xmlns:p14="http://schemas.microsoft.com/office/powerpoint/2010/main" val="40969173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pict column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148379C9-2B6D-4B3A-9BCA-F8819E23144C}"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8" name="Content Placeholder 2">
            <a:extLst>
              <a:ext uri="{FF2B5EF4-FFF2-40B4-BE49-F238E27FC236}">
                <a16:creationId xmlns:a16="http://schemas.microsoft.com/office/drawing/2014/main" id="{308336E5-47B3-4507-8834-B58CEC27A55E}"/>
              </a:ext>
            </a:extLst>
          </p:cNvPr>
          <p:cNvSpPr>
            <a:spLocks noGrp="1"/>
          </p:cNvSpPr>
          <p:nvPr>
            <p:ph idx="18" hasCustomPrompt="1"/>
          </p:nvPr>
        </p:nvSpPr>
        <p:spPr>
          <a:xfrm>
            <a:off x="425884" y="4148213"/>
            <a:ext cx="2576517" cy="2052388"/>
          </a:xfrm>
        </p:spPr>
        <p:txBody>
          <a:bodyPr>
            <a:normAutofit/>
          </a:bodyPr>
          <a:lstStyle>
            <a:lvl1pPr>
              <a:spcAft>
                <a:spcPts val="0"/>
              </a:spcAft>
              <a:defRPr sz="2000"/>
            </a:lvl1pPr>
            <a:lvl2pPr>
              <a:spcAft>
                <a:spcPts val="0"/>
              </a:spcAft>
              <a:defRPr sz="1800"/>
            </a:lvl2pPr>
            <a:lvl3pPr>
              <a:spcAft>
                <a:spcPts val="0"/>
              </a:spcAft>
              <a:defRPr sz="1600"/>
            </a:lvl3pPr>
          </a:lstStyle>
          <a:p>
            <a:pPr lvl="0"/>
            <a:r>
              <a:rPr lang="en-US" dirty="0"/>
              <a:t>Click to edit text</a:t>
            </a:r>
          </a:p>
          <a:p>
            <a:pPr lvl="1"/>
            <a:r>
              <a:rPr lang="en-US" dirty="0"/>
              <a:t>Second level</a:t>
            </a:r>
          </a:p>
          <a:p>
            <a:pPr lvl="2"/>
            <a:r>
              <a:rPr lang="en-US" dirty="0"/>
              <a:t>Third level</a:t>
            </a:r>
          </a:p>
        </p:txBody>
      </p:sp>
      <p:sp>
        <p:nvSpPr>
          <p:cNvPr id="20" name="Text Placeholder 13">
            <a:extLst>
              <a:ext uri="{FF2B5EF4-FFF2-40B4-BE49-F238E27FC236}">
                <a16:creationId xmlns:a16="http://schemas.microsoft.com/office/drawing/2014/main" id="{823F9462-A6DF-4EDF-B9C7-A63AF2B09711}"/>
              </a:ext>
            </a:extLst>
          </p:cNvPr>
          <p:cNvSpPr>
            <a:spLocks noGrp="1"/>
          </p:cNvSpPr>
          <p:nvPr>
            <p:ph type="body" sz="quarter" idx="19" hasCustomPrompt="1"/>
          </p:nvPr>
        </p:nvSpPr>
        <p:spPr>
          <a:xfrm>
            <a:off x="425884" y="3589106"/>
            <a:ext cx="2576517" cy="411162"/>
          </a:xfrm>
        </p:spPr>
        <p:txBody>
          <a:bodyPr>
            <a:noAutofit/>
          </a:bodyPr>
          <a:lstStyle>
            <a:lvl1pPr marL="0" indent="0">
              <a:buNone/>
              <a:defRPr b="1">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subheading</a:t>
            </a:r>
          </a:p>
        </p:txBody>
      </p:sp>
      <p:sp>
        <p:nvSpPr>
          <p:cNvPr id="21" name="Text Placeholder 7">
            <a:extLst>
              <a:ext uri="{FF2B5EF4-FFF2-40B4-BE49-F238E27FC236}">
                <a16:creationId xmlns:a16="http://schemas.microsoft.com/office/drawing/2014/main" id="{0449B80A-D258-4C5E-BE20-8714F4E69C7D}"/>
              </a:ext>
            </a:extLst>
          </p:cNvPr>
          <p:cNvSpPr>
            <a:spLocks noGrp="1"/>
          </p:cNvSpPr>
          <p:nvPr>
            <p:ph type="body" sz="quarter" idx="20" hasCustomPrompt="1"/>
          </p:nvPr>
        </p:nvSpPr>
        <p:spPr>
          <a:xfrm>
            <a:off x="3394341" y="3589106"/>
            <a:ext cx="2489026" cy="411163"/>
          </a:xfrm>
        </p:spPr>
        <p:txBody>
          <a:bodyPr>
            <a:noAutofit/>
          </a:bodyPr>
          <a:lstStyle>
            <a:lvl1pPr marL="0" indent="0">
              <a:buNone/>
              <a:defRPr lang="en-US" sz="2400" b="1" kern="1200" dirty="0" smtClean="0">
                <a:solidFill>
                  <a:schemeClr val="accent3"/>
                </a:solidFill>
                <a:latin typeface="+mn-lt"/>
                <a:ea typeface="+mn-ea"/>
                <a:cs typeface="+mn-cs"/>
              </a:defRPr>
            </a:lvl1pPr>
            <a:lvl2pPr marL="457200" indent="0">
              <a:buNone/>
              <a:defRPr lang="en-US" sz="2400" b="1" kern="1200" dirty="0" smtClean="0">
                <a:solidFill>
                  <a:schemeClr val="accent2"/>
                </a:solidFill>
                <a:latin typeface="+mn-lt"/>
                <a:ea typeface="+mn-ea"/>
                <a:cs typeface="+mn-cs"/>
              </a:defRPr>
            </a:lvl2pPr>
            <a:lvl3pPr marL="914400" indent="0">
              <a:buNone/>
              <a:defRPr lang="en-US" sz="2400" b="1" kern="1200" dirty="0" smtClean="0">
                <a:solidFill>
                  <a:schemeClr val="accent2"/>
                </a:solidFill>
                <a:latin typeface="+mn-lt"/>
                <a:ea typeface="+mn-ea"/>
                <a:cs typeface="+mn-cs"/>
              </a:defRPr>
            </a:lvl3pPr>
            <a:lvl4pPr marL="1371600" indent="0">
              <a:buNone/>
              <a:defRPr lang="en-US" sz="2400" b="1" kern="1200" dirty="0" smtClean="0">
                <a:solidFill>
                  <a:schemeClr val="accent2"/>
                </a:solidFill>
                <a:latin typeface="+mn-lt"/>
                <a:ea typeface="+mn-ea"/>
                <a:cs typeface="+mn-cs"/>
              </a:defRPr>
            </a:lvl4pPr>
            <a:lvl5pPr marL="1828800" indent="0">
              <a:buNone/>
              <a:defRPr lang="en-US" sz="2400" b="1" kern="1200" dirty="0">
                <a:solidFill>
                  <a:schemeClr val="accent2"/>
                </a:solidFill>
                <a:latin typeface="+mn-lt"/>
                <a:ea typeface="+mn-ea"/>
                <a:cs typeface="+mn-cs"/>
              </a:defRPr>
            </a:lvl5pPr>
          </a:lstStyle>
          <a:p>
            <a:pPr lvl="0"/>
            <a:r>
              <a:rPr lang="en-US" dirty="0"/>
              <a:t>Click subheading</a:t>
            </a:r>
          </a:p>
        </p:txBody>
      </p:sp>
      <p:sp>
        <p:nvSpPr>
          <p:cNvPr id="9" name="Picture Placeholder 8">
            <a:extLst>
              <a:ext uri="{FF2B5EF4-FFF2-40B4-BE49-F238E27FC236}">
                <a16:creationId xmlns:a16="http://schemas.microsoft.com/office/drawing/2014/main" id="{DF65ACD5-96B5-440A-8D5B-EA3631D1C441}"/>
              </a:ext>
            </a:extLst>
          </p:cNvPr>
          <p:cNvSpPr>
            <a:spLocks noGrp="1"/>
          </p:cNvSpPr>
          <p:nvPr>
            <p:ph type="pic" sz="quarter" idx="24" hasCustomPrompt="1"/>
          </p:nvPr>
        </p:nvSpPr>
        <p:spPr>
          <a:xfrm>
            <a:off x="508975" y="1710332"/>
            <a:ext cx="2513452" cy="1718494"/>
          </a:xfrm>
          <a:solidFill>
            <a:schemeClr val="bg1">
              <a:lumMod val="85000"/>
            </a:schemeClr>
          </a:solidFill>
        </p:spPr>
        <p:txBody>
          <a:bodyPr anchor="ctr">
            <a:normAutofit/>
          </a:bodyPr>
          <a:lstStyle>
            <a:lvl1pPr marL="0" indent="0" algn="ctr">
              <a:buNone/>
              <a:defRPr sz="14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a:p>
            <a:endParaRPr lang="en-US" dirty="0"/>
          </a:p>
        </p:txBody>
      </p:sp>
      <p:sp>
        <p:nvSpPr>
          <p:cNvPr id="28" name="Picture Placeholder 8">
            <a:extLst>
              <a:ext uri="{FF2B5EF4-FFF2-40B4-BE49-F238E27FC236}">
                <a16:creationId xmlns:a16="http://schemas.microsoft.com/office/drawing/2014/main" id="{7B629213-BC4A-4F46-A50D-77BC39B07623}"/>
              </a:ext>
            </a:extLst>
          </p:cNvPr>
          <p:cNvSpPr>
            <a:spLocks noGrp="1"/>
          </p:cNvSpPr>
          <p:nvPr>
            <p:ph type="pic" sz="quarter" idx="26" hasCustomPrompt="1"/>
          </p:nvPr>
        </p:nvSpPr>
        <p:spPr>
          <a:xfrm>
            <a:off x="3397622" y="1710332"/>
            <a:ext cx="2489026" cy="1718494"/>
          </a:xfrm>
          <a:solidFill>
            <a:schemeClr val="bg1">
              <a:lumMod val="85000"/>
            </a:schemeClr>
          </a:solidFill>
        </p:spPr>
        <p:txBody>
          <a:bodyPr anchor="ctr">
            <a:normAutofit/>
          </a:bodyPr>
          <a:lstStyle>
            <a:lvl1pPr marL="0" indent="0" algn="ctr">
              <a:buNone/>
              <a:defRPr sz="14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a:p>
            <a:endParaRPr lang="en-US" dirty="0"/>
          </a:p>
        </p:txBody>
      </p:sp>
      <p:sp>
        <p:nvSpPr>
          <p:cNvPr id="30" name="Content Placeholder 2">
            <a:extLst>
              <a:ext uri="{FF2B5EF4-FFF2-40B4-BE49-F238E27FC236}">
                <a16:creationId xmlns:a16="http://schemas.microsoft.com/office/drawing/2014/main" id="{F6552387-E886-481B-83FD-269653DF3171}"/>
              </a:ext>
            </a:extLst>
          </p:cNvPr>
          <p:cNvSpPr>
            <a:spLocks noGrp="1"/>
          </p:cNvSpPr>
          <p:nvPr>
            <p:ph idx="27" hasCustomPrompt="1"/>
          </p:nvPr>
        </p:nvSpPr>
        <p:spPr>
          <a:xfrm>
            <a:off x="3399506" y="4148213"/>
            <a:ext cx="2483862" cy="2052388"/>
          </a:xfrm>
        </p:spPr>
        <p:txBody>
          <a:bodyPr>
            <a:normAutofit/>
          </a:bodyPr>
          <a:lstStyle>
            <a:lvl1pPr>
              <a:spcAft>
                <a:spcPts val="0"/>
              </a:spcAft>
              <a:defRPr sz="2000"/>
            </a:lvl1pPr>
            <a:lvl2pPr>
              <a:spcAft>
                <a:spcPts val="0"/>
              </a:spcAft>
              <a:defRPr sz="1800"/>
            </a:lvl2pPr>
            <a:lvl3pPr>
              <a:spcAft>
                <a:spcPts val="0"/>
              </a:spcAft>
              <a:defRPr sz="1600"/>
            </a:lvl3pPr>
          </a:lstStyle>
          <a:p>
            <a:pPr lvl="0"/>
            <a:r>
              <a:rPr lang="en-US" dirty="0"/>
              <a:t>Click to edit text</a:t>
            </a:r>
          </a:p>
          <a:p>
            <a:pPr lvl="1"/>
            <a:r>
              <a:rPr lang="en-US" dirty="0"/>
              <a:t>Second level</a:t>
            </a:r>
          </a:p>
          <a:p>
            <a:pPr lvl="2"/>
            <a:r>
              <a:rPr lang="en-US" dirty="0"/>
              <a:t>Third level</a:t>
            </a:r>
          </a:p>
        </p:txBody>
      </p:sp>
      <p:sp>
        <p:nvSpPr>
          <p:cNvPr id="31" name="Text Placeholder 7">
            <a:extLst>
              <a:ext uri="{FF2B5EF4-FFF2-40B4-BE49-F238E27FC236}">
                <a16:creationId xmlns:a16="http://schemas.microsoft.com/office/drawing/2014/main" id="{5DD77735-07FC-414D-AC51-44EF8E86C3C2}"/>
              </a:ext>
            </a:extLst>
          </p:cNvPr>
          <p:cNvSpPr>
            <a:spLocks noGrp="1"/>
          </p:cNvSpPr>
          <p:nvPr>
            <p:ph type="body" sz="quarter" idx="28" hasCustomPrompt="1"/>
          </p:nvPr>
        </p:nvSpPr>
        <p:spPr>
          <a:xfrm>
            <a:off x="6261843" y="3589106"/>
            <a:ext cx="2489026" cy="411163"/>
          </a:xfrm>
        </p:spPr>
        <p:txBody>
          <a:bodyPr>
            <a:noAutofit/>
          </a:bodyPr>
          <a:lstStyle>
            <a:lvl1pPr marL="0" indent="0">
              <a:buNone/>
              <a:defRPr lang="en-US" sz="2400" b="1" kern="1200" dirty="0" smtClean="0">
                <a:solidFill>
                  <a:schemeClr val="accent6"/>
                </a:solidFill>
                <a:latin typeface="+mn-lt"/>
                <a:ea typeface="+mn-ea"/>
                <a:cs typeface="+mn-cs"/>
              </a:defRPr>
            </a:lvl1pPr>
            <a:lvl2pPr marL="457200" indent="0">
              <a:buNone/>
              <a:defRPr lang="en-US" sz="2400" b="1" kern="1200" dirty="0" smtClean="0">
                <a:solidFill>
                  <a:schemeClr val="accent2"/>
                </a:solidFill>
                <a:latin typeface="+mn-lt"/>
                <a:ea typeface="+mn-ea"/>
                <a:cs typeface="+mn-cs"/>
              </a:defRPr>
            </a:lvl2pPr>
            <a:lvl3pPr marL="914400" indent="0">
              <a:buNone/>
              <a:defRPr lang="en-US" sz="2400" b="1" kern="1200" dirty="0" smtClean="0">
                <a:solidFill>
                  <a:schemeClr val="accent2"/>
                </a:solidFill>
                <a:latin typeface="+mn-lt"/>
                <a:ea typeface="+mn-ea"/>
                <a:cs typeface="+mn-cs"/>
              </a:defRPr>
            </a:lvl3pPr>
            <a:lvl4pPr marL="1371600" indent="0">
              <a:buNone/>
              <a:defRPr lang="en-US" sz="2400" b="1" kern="1200" dirty="0" smtClean="0">
                <a:solidFill>
                  <a:schemeClr val="accent2"/>
                </a:solidFill>
                <a:latin typeface="+mn-lt"/>
                <a:ea typeface="+mn-ea"/>
                <a:cs typeface="+mn-cs"/>
              </a:defRPr>
            </a:lvl4pPr>
            <a:lvl5pPr marL="1828800" indent="0">
              <a:buNone/>
              <a:defRPr lang="en-US" sz="2400" b="1" kern="1200" dirty="0">
                <a:solidFill>
                  <a:schemeClr val="accent2"/>
                </a:solidFill>
                <a:latin typeface="+mn-lt"/>
                <a:ea typeface="+mn-ea"/>
                <a:cs typeface="+mn-cs"/>
              </a:defRPr>
            </a:lvl5pPr>
          </a:lstStyle>
          <a:p>
            <a:pPr lvl="0"/>
            <a:r>
              <a:rPr lang="en-US" dirty="0"/>
              <a:t>Click subheading</a:t>
            </a:r>
          </a:p>
        </p:txBody>
      </p:sp>
      <p:sp>
        <p:nvSpPr>
          <p:cNvPr id="32" name="Picture Placeholder 8">
            <a:extLst>
              <a:ext uri="{FF2B5EF4-FFF2-40B4-BE49-F238E27FC236}">
                <a16:creationId xmlns:a16="http://schemas.microsoft.com/office/drawing/2014/main" id="{A278E572-3E8B-4000-88BB-B2D7050503C3}"/>
              </a:ext>
            </a:extLst>
          </p:cNvPr>
          <p:cNvSpPr>
            <a:spLocks noGrp="1"/>
          </p:cNvSpPr>
          <p:nvPr>
            <p:ph type="pic" sz="quarter" idx="29" hasCustomPrompt="1"/>
          </p:nvPr>
        </p:nvSpPr>
        <p:spPr>
          <a:xfrm>
            <a:off x="6261843" y="1710332"/>
            <a:ext cx="2489026" cy="1718494"/>
          </a:xfrm>
          <a:solidFill>
            <a:schemeClr val="bg1">
              <a:lumMod val="85000"/>
            </a:schemeClr>
          </a:solidFill>
        </p:spPr>
        <p:txBody>
          <a:bodyPr anchor="ctr">
            <a:normAutofit/>
          </a:bodyPr>
          <a:lstStyle>
            <a:lvl1pPr marL="0" indent="0" algn="ctr">
              <a:buNone/>
              <a:defRPr sz="14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a:p>
            <a:endParaRPr lang="en-US" dirty="0"/>
          </a:p>
        </p:txBody>
      </p:sp>
      <p:sp>
        <p:nvSpPr>
          <p:cNvPr id="33" name="Content Placeholder 2">
            <a:extLst>
              <a:ext uri="{FF2B5EF4-FFF2-40B4-BE49-F238E27FC236}">
                <a16:creationId xmlns:a16="http://schemas.microsoft.com/office/drawing/2014/main" id="{478A53B0-666E-474D-B0FF-540C3C669063}"/>
              </a:ext>
            </a:extLst>
          </p:cNvPr>
          <p:cNvSpPr>
            <a:spLocks noGrp="1"/>
          </p:cNvSpPr>
          <p:nvPr>
            <p:ph idx="30" hasCustomPrompt="1"/>
          </p:nvPr>
        </p:nvSpPr>
        <p:spPr>
          <a:xfrm>
            <a:off x="6261843" y="4148213"/>
            <a:ext cx="2483862" cy="2052388"/>
          </a:xfrm>
        </p:spPr>
        <p:txBody>
          <a:bodyPr>
            <a:normAutofit/>
          </a:bodyPr>
          <a:lstStyle>
            <a:lvl1pPr>
              <a:spcAft>
                <a:spcPts val="0"/>
              </a:spcAft>
              <a:defRPr sz="2000"/>
            </a:lvl1pPr>
            <a:lvl2pPr>
              <a:spcAft>
                <a:spcPts val="0"/>
              </a:spcAft>
              <a:defRPr sz="1800"/>
            </a:lvl2pPr>
            <a:lvl3pPr>
              <a:spcAft>
                <a:spcPts val="0"/>
              </a:spcAft>
              <a:defRPr sz="1600"/>
            </a:lvl3pPr>
          </a:lstStyle>
          <a:p>
            <a:pPr lvl="0"/>
            <a:r>
              <a:rPr lang="en-US" dirty="0"/>
              <a:t>Click to edit text</a:t>
            </a:r>
          </a:p>
          <a:p>
            <a:pPr lvl="1"/>
            <a:r>
              <a:rPr lang="en-US" dirty="0"/>
              <a:t>Second level</a:t>
            </a:r>
          </a:p>
          <a:p>
            <a:pPr lvl="2"/>
            <a:r>
              <a:rPr lang="en-US" dirty="0"/>
              <a:t>Third level</a:t>
            </a:r>
          </a:p>
        </p:txBody>
      </p:sp>
      <p:sp>
        <p:nvSpPr>
          <p:cNvPr id="34" name="Text Placeholder 7">
            <a:extLst>
              <a:ext uri="{FF2B5EF4-FFF2-40B4-BE49-F238E27FC236}">
                <a16:creationId xmlns:a16="http://schemas.microsoft.com/office/drawing/2014/main" id="{66FE5757-93FB-4B8B-BAD1-860AC46452D3}"/>
              </a:ext>
            </a:extLst>
          </p:cNvPr>
          <p:cNvSpPr>
            <a:spLocks noGrp="1"/>
          </p:cNvSpPr>
          <p:nvPr>
            <p:ph type="body" sz="quarter" idx="31" hasCustomPrompt="1"/>
          </p:nvPr>
        </p:nvSpPr>
        <p:spPr>
          <a:xfrm>
            <a:off x="9120900" y="3589106"/>
            <a:ext cx="2489026" cy="411163"/>
          </a:xfrm>
        </p:spPr>
        <p:txBody>
          <a:bodyPr>
            <a:noAutofit/>
          </a:bodyPr>
          <a:lstStyle>
            <a:lvl1pPr marL="0" indent="0">
              <a:buNone/>
              <a:defRPr lang="en-US" sz="2400" b="1" kern="1200" dirty="0" smtClean="0">
                <a:solidFill>
                  <a:schemeClr val="accent4"/>
                </a:solidFill>
                <a:latin typeface="+mn-lt"/>
                <a:ea typeface="+mn-ea"/>
                <a:cs typeface="+mn-cs"/>
              </a:defRPr>
            </a:lvl1pPr>
            <a:lvl2pPr marL="457200" indent="0">
              <a:buNone/>
              <a:defRPr lang="en-US" sz="2400" b="1" kern="1200" dirty="0" smtClean="0">
                <a:solidFill>
                  <a:schemeClr val="accent2"/>
                </a:solidFill>
                <a:latin typeface="+mn-lt"/>
                <a:ea typeface="+mn-ea"/>
                <a:cs typeface="+mn-cs"/>
              </a:defRPr>
            </a:lvl2pPr>
            <a:lvl3pPr marL="914400" indent="0">
              <a:buNone/>
              <a:defRPr lang="en-US" sz="2400" b="1" kern="1200" dirty="0" smtClean="0">
                <a:solidFill>
                  <a:schemeClr val="accent2"/>
                </a:solidFill>
                <a:latin typeface="+mn-lt"/>
                <a:ea typeface="+mn-ea"/>
                <a:cs typeface="+mn-cs"/>
              </a:defRPr>
            </a:lvl3pPr>
            <a:lvl4pPr marL="1371600" indent="0">
              <a:buNone/>
              <a:defRPr lang="en-US" sz="2400" b="1" kern="1200" dirty="0" smtClean="0">
                <a:solidFill>
                  <a:schemeClr val="accent2"/>
                </a:solidFill>
                <a:latin typeface="+mn-lt"/>
                <a:ea typeface="+mn-ea"/>
                <a:cs typeface="+mn-cs"/>
              </a:defRPr>
            </a:lvl4pPr>
            <a:lvl5pPr marL="1828800" indent="0">
              <a:buNone/>
              <a:defRPr lang="en-US" sz="2400" b="1" kern="1200" dirty="0">
                <a:solidFill>
                  <a:schemeClr val="accent2"/>
                </a:solidFill>
                <a:latin typeface="+mn-lt"/>
                <a:ea typeface="+mn-ea"/>
                <a:cs typeface="+mn-cs"/>
              </a:defRPr>
            </a:lvl5pPr>
          </a:lstStyle>
          <a:p>
            <a:pPr lvl="0"/>
            <a:r>
              <a:rPr lang="en-US" dirty="0"/>
              <a:t>Click subheading</a:t>
            </a:r>
          </a:p>
        </p:txBody>
      </p:sp>
      <p:sp>
        <p:nvSpPr>
          <p:cNvPr id="35" name="Picture Placeholder 8">
            <a:extLst>
              <a:ext uri="{FF2B5EF4-FFF2-40B4-BE49-F238E27FC236}">
                <a16:creationId xmlns:a16="http://schemas.microsoft.com/office/drawing/2014/main" id="{4512EB58-394C-4CAF-B192-F8C1EADAD4CA}"/>
              </a:ext>
            </a:extLst>
          </p:cNvPr>
          <p:cNvSpPr>
            <a:spLocks noGrp="1"/>
          </p:cNvSpPr>
          <p:nvPr>
            <p:ph type="pic" sz="quarter" idx="32" hasCustomPrompt="1"/>
          </p:nvPr>
        </p:nvSpPr>
        <p:spPr>
          <a:xfrm>
            <a:off x="9126065" y="1710332"/>
            <a:ext cx="2489026" cy="1718494"/>
          </a:xfrm>
          <a:solidFill>
            <a:schemeClr val="bg1">
              <a:lumMod val="85000"/>
            </a:schemeClr>
          </a:solidFill>
        </p:spPr>
        <p:txBody>
          <a:bodyPr anchor="ctr">
            <a:normAutofit/>
          </a:bodyPr>
          <a:lstStyle>
            <a:lvl1pPr marL="0" indent="0" algn="ctr">
              <a:buNone/>
              <a:defRPr sz="14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a:p>
            <a:endParaRPr lang="en-US" dirty="0"/>
          </a:p>
        </p:txBody>
      </p:sp>
      <p:sp>
        <p:nvSpPr>
          <p:cNvPr id="36" name="Content Placeholder 2">
            <a:extLst>
              <a:ext uri="{FF2B5EF4-FFF2-40B4-BE49-F238E27FC236}">
                <a16:creationId xmlns:a16="http://schemas.microsoft.com/office/drawing/2014/main" id="{7F076386-D928-469D-8EE1-63845A12D067}"/>
              </a:ext>
            </a:extLst>
          </p:cNvPr>
          <p:cNvSpPr>
            <a:spLocks noGrp="1"/>
          </p:cNvSpPr>
          <p:nvPr>
            <p:ph idx="33" hasCustomPrompt="1"/>
          </p:nvPr>
        </p:nvSpPr>
        <p:spPr>
          <a:xfrm>
            <a:off x="9126065" y="4148213"/>
            <a:ext cx="2483862" cy="2052388"/>
          </a:xfrm>
        </p:spPr>
        <p:txBody>
          <a:bodyPr>
            <a:normAutofit/>
          </a:bodyPr>
          <a:lstStyle>
            <a:lvl1pPr>
              <a:spcAft>
                <a:spcPts val="0"/>
              </a:spcAft>
              <a:defRPr sz="2000"/>
            </a:lvl1pPr>
            <a:lvl2pPr>
              <a:spcAft>
                <a:spcPts val="0"/>
              </a:spcAft>
              <a:defRPr sz="1800"/>
            </a:lvl2pPr>
            <a:lvl3pPr>
              <a:spcAft>
                <a:spcPts val="0"/>
              </a:spcAft>
              <a:defRPr sz="1600"/>
            </a:lvl3pPr>
          </a:lstStyle>
          <a:p>
            <a:pPr lvl="0"/>
            <a:r>
              <a:rPr lang="en-US" dirty="0"/>
              <a:t>Click to edit text</a:t>
            </a:r>
          </a:p>
          <a:p>
            <a:pPr lvl="1"/>
            <a:r>
              <a:rPr lang="en-US" dirty="0"/>
              <a:t>Second level</a:t>
            </a:r>
          </a:p>
          <a:p>
            <a:pPr lvl="2"/>
            <a:r>
              <a:rPr lang="en-US" dirty="0"/>
              <a:t>Third level</a:t>
            </a:r>
          </a:p>
        </p:txBody>
      </p:sp>
      <p:pic>
        <p:nvPicPr>
          <p:cNvPr id="22" name="Picture 21" descr="Circle&#10;&#10;Description automatically generated">
            <a:extLst>
              <a:ext uri="{FF2B5EF4-FFF2-40B4-BE49-F238E27FC236}">
                <a16:creationId xmlns:a16="http://schemas.microsoft.com/office/drawing/2014/main" id="{64A4E357-3F9C-E746-9AD3-0142AEA72A8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19224430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and pict - 3 column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62549A9-D64D-4CF7-AB56-AAF1B824B541}"/>
              </a:ext>
            </a:extLst>
          </p:cNvPr>
          <p:cNvSpPr>
            <a:spLocks noGrp="1"/>
          </p:cNvSpPr>
          <p:nvPr>
            <p:ph type="pic" sz="quarter" idx="18" hasCustomPrompt="1"/>
          </p:nvPr>
        </p:nvSpPr>
        <p:spPr>
          <a:xfrm>
            <a:off x="0" y="0"/>
            <a:ext cx="12192000" cy="2889250"/>
          </a:xfrm>
          <a:solidFill>
            <a:schemeClr val="bg1">
              <a:lumMod val="85000"/>
            </a:schemeClr>
          </a:solidFill>
        </p:spPr>
        <p:txBody>
          <a:bodyPr anchor="ctr">
            <a:normAutofit/>
          </a:bodyPr>
          <a:lstStyle>
            <a:lvl1pPr marL="0" indent="0" algn="ctr">
              <a:buNone/>
              <a:defRPr sz="20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hasCustomPrompt="1"/>
          </p:nvPr>
        </p:nvSpPr>
        <p:spPr>
          <a:xfrm>
            <a:off x="425885" y="2095500"/>
            <a:ext cx="3394615" cy="4128923"/>
          </a:xfrm>
          <a:solidFill>
            <a:schemeClr val="bg1"/>
          </a:solidFill>
        </p:spPr>
        <p:txBody>
          <a:bodyPr anchor="ctr">
            <a:normAutofit/>
          </a:bodyPr>
          <a:lstStyle>
            <a:lvl1pPr marL="0" indent="0" algn="ctr">
              <a:buNone/>
              <a:defRPr sz="2800" b="1"/>
            </a:lvl1pPr>
          </a:lstStyle>
          <a:p>
            <a:pPr lvl="0"/>
            <a:r>
              <a:rPr lang="en-US" dirty="0"/>
              <a:t>Click to edit text</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78CF3D00-C70A-4579-B962-399A382390AD}"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0" name="Text Placeholder 9">
            <a:extLst>
              <a:ext uri="{FF2B5EF4-FFF2-40B4-BE49-F238E27FC236}">
                <a16:creationId xmlns:a16="http://schemas.microsoft.com/office/drawing/2014/main" id="{02AD30AA-A79D-40BF-ABA3-EDB2532F37FD}"/>
              </a:ext>
            </a:extLst>
          </p:cNvPr>
          <p:cNvSpPr>
            <a:spLocks noGrp="1"/>
          </p:cNvSpPr>
          <p:nvPr>
            <p:ph type="body" sz="quarter" idx="15" hasCustomPrompt="1"/>
          </p:nvPr>
        </p:nvSpPr>
        <p:spPr>
          <a:xfrm>
            <a:off x="4331099" y="2095500"/>
            <a:ext cx="3394614" cy="4114800"/>
          </a:xfrm>
          <a:solidFill>
            <a:schemeClr val="bg1"/>
          </a:solidFill>
        </p:spPr>
        <p:txBody>
          <a:bodyPr anchor="ctr">
            <a:normAutofit/>
          </a:bodyPr>
          <a:lstStyle>
            <a:lvl1pPr marL="0" indent="0" algn="ctr">
              <a:buNone/>
              <a:defRPr sz="2800" b="1">
                <a:solidFill>
                  <a:schemeClr val="accent3"/>
                </a:solidFill>
              </a:defRPr>
            </a:lvl1pPr>
          </a:lstStyle>
          <a:p>
            <a:pPr lvl="0"/>
            <a:r>
              <a:rPr lang="en-US" dirty="0"/>
              <a:t>Click to edit text</a:t>
            </a:r>
          </a:p>
        </p:txBody>
      </p:sp>
      <p:sp>
        <p:nvSpPr>
          <p:cNvPr id="19" name="Text Placeholder 18">
            <a:extLst>
              <a:ext uri="{FF2B5EF4-FFF2-40B4-BE49-F238E27FC236}">
                <a16:creationId xmlns:a16="http://schemas.microsoft.com/office/drawing/2014/main" id="{228CADAA-5C6C-4BAB-B68A-3600E524D762}"/>
              </a:ext>
            </a:extLst>
          </p:cNvPr>
          <p:cNvSpPr>
            <a:spLocks noGrp="1"/>
          </p:cNvSpPr>
          <p:nvPr>
            <p:ph type="body" sz="quarter" idx="17" hasCustomPrompt="1"/>
          </p:nvPr>
        </p:nvSpPr>
        <p:spPr>
          <a:xfrm>
            <a:off x="8225887" y="2095500"/>
            <a:ext cx="3394613" cy="4114800"/>
          </a:xfrm>
          <a:solidFill>
            <a:schemeClr val="bg1"/>
          </a:solidFill>
        </p:spPr>
        <p:txBody>
          <a:bodyPr anchor="ctr">
            <a:normAutofit/>
          </a:bodyPr>
          <a:lstStyle>
            <a:lvl1pPr marL="0" indent="0" algn="ctr">
              <a:buNone/>
              <a:defRPr sz="2800" b="1">
                <a:solidFill>
                  <a:schemeClr val="accent6"/>
                </a:solidFill>
              </a:defRPr>
            </a:lvl1pPr>
          </a:lstStyle>
          <a:p>
            <a:pPr lvl="0"/>
            <a:r>
              <a:rPr lang="en-US" dirty="0"/>
              <a:t>Click to edit text</a:t>
            </a:r>
          </a:p>
        </p:txBody>
      </p:sp>
    </p:spTree>
    <p:extLst>
      <p:ext uri="{BB962C8B-B14F-4D97-AF65-F5344CB8AC3E}">
        <p14:creationId xmlns:p14="http://schemas.microsoft.com/office/powerpoint/2010/main" val="26547840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ext and pict - 3 column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F3310B9-EFB6-473A-AEBE-1D81B36C96A0}"/>
              </a:ext>
            </a:extLst>
          </p:cNvPr>
          <p:cNvSpPr/>
          <p:nvPr userDrawn="1"/>
        </p:nvSpPr>
        <p:spPr>
          <a:xfrm>
            <a:off x="0" y="1962912"/>
            <a:ext cx="12192000" cy="4895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762549A9-D64D-4CF7-AB56-AAF1B824B541}"/>
              </a:ext>
            </a:extLst>
          </p:cNvPr>
          <p:cNvSpPr>
            <a:spLocks noGrp="1"/>
          </p:cNvSpPr>
          <p:nvPr>
            <p:ph type="pic" sz="quarter" idx="18" hasCustomPrompt="1"/>
          </p:nvPr>
        </p:nvSpPr>
        <p:spPr>
          <a:xfrm>
            <a:off x="0" y="0"/>
            <a:ext cx="12192000" cy="2889250"/>
          </a:xfrm>
          <a:solidFill>
            <a:schemeClr val="bg1">
              <a:lumMod val="85000"/>
            </a:schemeClr>
          </a:solidFill>
        </p:spPr>
        <p:txBody>
          <a:bodyPr anchor="ctr">
            <a:normAutofit/>
          </a:bodyPr>
          <a:lstStyle>
            <a:lvl1pPr marL="0" indent="0" algn="ctr">
              <a:buNone/>
              <a:defRPr sz="20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hasCustomPrompt="1"/>
          </p:nvPr>
        </p:nvSpPr>
        <p:spPr>
          <a:xfrm>
            <a:off x="425885" y="2095500"/>
            <a:ext cx="3394615" cy="4128923"/>
          </a:xfrm>
          <a:solidFill>
            <a:schemeClr val="bg1"/>
          </a:solidFill>
        </p:spPr>
        <p:txBody>
          <a:bodyPr anchor="ctr">
            <a:normAutofit/>
          </a:bodyPr>
          <a:lstStyle>
            <a:lvl1pPr marL="0" indent="0" algn="ctr">
              <a:buNone/>
              <a:defRPr sz="2800" b="1"/>
            </a:lvl1pPr>
          </a:lstStyle>
          <a:p>
            <a:pPr lvl="0"/>
            <a:r>
              <a:rPr lang="en-US" dirty="0"/>
              <a:t>Click to edit text</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B4E1C8B4-66C9-4461-9457-F6EA6525D179}"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0" name="Text Placeholder 9">
            <a:extLst>
              <a:ext uri="{FF2B5EF4-FFF2-40B4-BE49-F238E27FC236}">
                <a16:creationId xmlns:a16="http://schemas.microsoft.com/office/drawing/2014/main" id="{02AD30AA-A79D-40BF-ABA3-EDB2532F37FD}"/>
              </a:ext>
            </a:extLst>
          </p:cNvPr>
          <p:cNvSpPr>
            <a:spLocks noGrp="1"/>
          </p:cNvSpPr>
          <p:nvPr>
            <p:ph type="body" sz="quarter" idx="15" hasCustomPrompt="1"/>
          </p:nvPr>
        </p:nvSpPr>
        <p:spPr>
          <a:xfrm>
            <a:off x="4331099" y="2095500"/>
            <a:ext cx="3394614" cy="4114800"/>
          </a:xfrm>
          <a:solidFill>
            <a:schemeClr val="bg1"/>
          </a:solidFill>
        </p:spPr>
        <p:txBody>
          <a:bodyPr anchor="ctr">
            <a:normAutofit/>
          </a:bodyPr>
          <a:lstStyle>
            <a:lvl1pPr marL="0" indent="0" algn="ctr">
              <a:buNone/>
              <a:defRPr sz="2800" b="1">
                <a:solidFill>
                  <a:schemeClr val="accent3"/>
                </a:solidFill>
              </a:defRPr>
            </a:lvl1pPr>
          </a:lstStyle>
          <a:p>
            <a:pPr lvl="0"/>
            <a:r>
              <a:rPr lang="en-US" dirty="0"/>
              <a:t>Click to edit text</a:t>
            </a:r>
          </a:p>
        </p:txBody>
      </p:sp>
      <p:sp>
        <p:nvSpPr>
          <p:cNvPr id="19" name="Text Placeholder 18">
            <a:extLst>
              <a:ext uri="{FF2B5EF4-FFF2-40B4-BE49-F238E27FC236}">
                <a16:creationId xmlns:a16="http://schemas.microsoft.com/office/drawing/2014/main" id="{228CADAA-5C6C-4BAB-B68A-3600E524D762}"/>
              </a:ext>
            </a:extLst>
          </p:cNvPr>
          <p:cNvSpPr>
            <a:spLocks noGrp="1"/>
          </p:cNvSpPr>
          <p:nvPr>
            <p:ph type="body" sz="quarter" idx="17" hasCustomPrompt="1"/>
          </p:nvPr>
        </p:nvSpPr>
        <p:spPr>
          <a:xfrm>
            <a:off x="8225887" y="2095500"/>
            <a:ext cx="3394613" cy="4114800"/>
          </a:xfrm>
          <a:solidFill>
            <a:schemeClr val="bg1"/>
          </a:solidFill>
        </p:spPr>
        <p:txBody>
          <a:bodyPr anchor="ctr">
            <a:normAutofit/>
          </a:bodyPr>
          <a:lstStyle>
            <a:lvl1pPr marL="0" indent="0" algn="ctr">
              <a:buNone/>
              <a:defRPr sz="2800" b="1">
                <a:solidFill>
                  <a:schemeClr val="accent6"/>
                </a:solidFill>
              </a:defRPr>
            </a:lvl1pPr>
          </a:lstStyle>
          <a:p>
            <a:pPr lvl="0"/>
            <a:r>
              <a:rPr lang="en-US" dirty="0"/>
              <a:t>Click to edit text</a:t>
            </a:r>
          </a:p>
        </p:txBody>
      </p:sp>
      <p:pic>
        <p:nvPicPr>
          <p:cNvPr id="11" name="Picture 10">
            <a:extLst>
              <a:ext uri="{FF2B5EF4-FFF2-40B4-BE49-F238E27FC236}">
                <a16:creationId xmlns:a16="http://schemas.microsoft.com/office/drawing/2014/main" id="{651948AE-A390-48CD-9D5C-B5305451B36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spTree>
    <p:extLst>
      <p:ext uri="{BB962C8B-B14F-4D97-AF65-F5344CB8AC3E}">
        <p14:creationId xmlns:p14="http://schemas.microsoft.com/office/powerpoint/2010/main" val="11970534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ext and pict - 3 column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F3310B9-EFB6-473A-AEBE-1D81B36C96A0}"/>
              </a:ext>
            </a:extLst>
          </p:cNvPr>
          <p:cNvSpPr/>
          <p:nvPr userDrawn="1"/>
        </p:nvSpPr>
        <p:spPr>
          <a:xfrm>
            <a:off x="0" y="1962912"/>
            <a:ext cx="12192000" cy="4895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762549A9-D64D-4CF7-AB56-AAF1B824B541}"/>
              </a:ext>
            </a:extLst>
          </p:cNvPr>
          <p:cNvSpPr>
            <a:spLocks noGrp="1"/>
          </p:cNvSpPr>
          <p:nvPr>
            <p:ph type="pic" sz="quarter" idx="18" hasCustomPrompt="1"/>
          </p:nvPr>
        </p:nvSpPr>
        <p:spPr>
          <a:xfrm>
            <a:off x="0" y="0"/>
            <a:ext cx="12192000" cy="2889250"/>
          </a:xfrm>
          <a:solidFill>
            <a:schemeClr val="bg1">
              <a:lumMod val="85000"/>
            </a:schemeClr>
          </a:solidFill>
        </p:spPr>
        <p:txBody>
          <a:bodyPr anchor="ctr">
            <a:normAutofit/>
          </a:bodyPr>
          <a:lstStyle>
            <a:lvl1pPr marL="0" indent="0" algn="ctr">
              <a:buNone/>
              <a:defRPr sz="20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hasCustomPrompt="1"/>
          </p:nvPr>
        </p:nvSpPr>
        <p:spPr>
          <a:xfrm>
            <a:off x="425885" y="2095500"/>
            <a:ext cx="3394615" cy="4128923"/>
          </a:xfrm>
          <a:solidFill>
            <a:schemeClr val="bg1"/>
          </a:solidFill>
        </p:spPr>
        <p:txBody>
          <a:bodyPr anchor="ctr">
            <a:normAutofit/>
          </a:bodyPr>
          <a:lstStyle>
            <a:lvl1pPr marL="0" indent="0" algn="ctr">
              <a:buNone/>
              <a:defRPr sz="2800" b="1"/>
            </a:lvl1pPr>
          </a:lstStyle>
          <a:p>
            <a:pPr lvl="0"/>
            <a:r>
              <a:rPr lang="en-US" dirty="0"/>
              <a:t>Click to edit text</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DC59AE46-E87D-4252-8C9A-F89FD25E2B2A}"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0" name="Text Placeholder 9">
            <a:extLst>
              <a:ext uri="{FF2B5EF4-FFF2-40B4-BE49-F238E27FC236}">
                <a16:creationId xmlns:a16="http://schemas.microsoft.com/office/drawing/2014/main" id="{02AD30AA-A79D-40BF-ABA3-EDB2532F37FD}"/>
              </a:ext>
            </a:extLst>
          </p:cNvPr>
          <p:cNvSpPr>
            <a:spLocks noGrp="1"/>
          </p:cNvSpPr>
          <p:nvPr>
            <p:ph type="body" sz="quarter" idx="15" hasCustomPrompt="1"/>
          </p:nvPr>
        </p:nvSpPr>
        <p:spPr>
          <a:xfrm>
            <a:off x="4331099" y="2095500"/>
            <a:ext cx="3394614" cy="4114800"/>
          </a:xfrm>
          <a:solidFill>
            <a:schemeClr val="bg1"/>
          </a:solidFill>
        </p:spPr>
        <p:txBody>
          <a:bodyPr anchor="ctr">
            <a:normAutofit/>
          </a:bodyPr>
          <a:lstStyle>
            <a:lvl1pPr marL="0" indent="0" algn="ctr">
              <a:buNone/>
              <a:defRPr sz="2800" b="1">
                <a:solidFill>
                  <a:schemeClr val="accent3"/>
                </a:solidFill>
              </a:defRPr>
            </a:lvl1pPr>
          </a:lstStyle>
          <a:p>
            <a:pPr lvl="0"/>
            <a:r>
              <a:rPr lang="en-US" dirty="0"/>
              <a:t>Click to edit text</a:t>
            </a:r>
          </a:p>
        </p:txBody>
      </p:sp>
      <p:sp>
        <p:nvSpPr>
          <p:cNvPr id="19" name="Text Placeholder 18">
            <a:extLst>
              <a:ext uri="{FF2B5EF4-FFF2-40B4-BE49-F238E27FC236}">
                <a16:creationId xmlns:a16="http://schemas.microsoft.com/office/drawing/2014/main" id="{228CADAA-5C6C-4BAB-B68A-3600E524D762}"/>
              </a:ext>
            </a:extLst>
          </p:cNvPr>
          <p:cNvSpPr>
            <a:spLocks noGrp="1"/>
          </p:cNvSpPr>
          <p:nvPr>
            <p:ph type="body" sz="quarter" idx="17" hasCustomPrompt="1"/>
          </p:nvPr>
        </p:nvSpPr>
        <p:spPr>
          <a:xfrm>
            <a:off x="8225887" y="2095500"/>
            <a:ext cx="3394613" cy="4114800"/>
          </a:xfrm>
          <a:solidFill>
            <a:schemeClr val="bg1"/>
          </a:solidFill>
        </p:spPr>
        <p:txBody>
          <a:bodyPr anchor="ctr">
            <a:normAutofit/>
          </a:bodyPr>
          <a:lstStyle>
            <a:lvl1pPr marL="0" indent="0" algn="ctr">
              <a:buNone/>
              <a:defRPr sz="2800" b="1">
                <a:solidFill>
                  <a:schemeClr val="accent6"/>
                </a:solidFill>
              </a:defRPr>
            </a:lvl1pPr>
          </a:lstStyle>
          <a:p>
            <a:pPr lvl="0"/>
            <a:r>
              <a:rPr lang="en-US" dirty="0"/>
              <a:t>Click to edit text</a:t>
            </a:r>
          </a:p>
        </p:txBody>
      </p:sp>
      <p:pic>
        <p:nvPicPr>
          <p:cNvPr id="11" name="Picture 10">
            <a:extLst>
              <a:ext uri="{FF2B5EF4-FFF2-40B4-BE49-F238E27FC236}">
                <a16:creationId xmlns:a16="http://schemas.microsoft.com/office/drawing/2014/main" id="{651948AE-A390-48CD-9D5C-B5305451B36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spTree>
    <p:extLst>
      <p:ext uri="{BB962C8B-B14F-4D97-AF65-F5344CB8AC3E}">
        <p14:creationId xmlns:p14="http://schemas.microsoft.com/office/powerpoint/2010/main" val="36404554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ubhead divider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2960327"/>
            <a:ext cx="11194615" cy="514013"/>
          </a:xfrm>
        </p:spPr>
        <p:txBody>
          <a:bodyPr>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E67B2C4C-968F-4A1C-98C5-CAA8D417D38B}"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25885" y="3515484"/>
            <a:ext cx="11190199"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9" name="Picture 8" descr="Circle&#10;&#10;Description automatically generated">
            <a:extLst>
              <a:ext uri="{FF2B5EF4-FFF2-40B4-BE49-F238E27FC236}">
                <a16:creationId xmlns:a16="http://schemas.microsoft.com/office/drawing/2014/main" id="{2E430E9D-07CD-5647-9312-B75D65C3E74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1722308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head divider -blu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18">
            <a:extLst>
              <a:ext uri="{FF2B5EF4-FFF2-40B4-BE49-F238E27FC236}">
                <a16:creationId xmlns:a16="http://schemas.microsoft.com/office/drawing/2014/main" id="{6EADEC15-9DFC-4871-A44D-8B380AE4059C}"/>
              </a:ext>
            </a:extLst>
          </p:cNvPr>
          <p:cNvSpPr/>
          <p:nvPr userDrawn="1"/>
        </p:nvSpPr>
        <p:spPr bwMode="gray">
          <a:xfrm>
            <a:off x="0" y="0"/>
            <a:ext cx="12192000"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2960327"/>
            <a:ext cx="11194615" cy="514013"/>
          </a:xfrm>
        </p:spPr>
        <p:txBody>
          <a:bodyPr>
            <a:noAutofit/>
          </a:bodyPr>
          <a:lstStyle>
            <a:lvl1pPr>
              <a:defRPr>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55346914-DAF6-478E-B5DE-158A88F1CF07}"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25885" y="3515484"/>
            <a:ext cx="11190199" cy="411162"/>
          </a:xfrm>
        </p:spPr>
        <p:txBody>
          <a:bodyPr>
            <a:noAutofit/>
          </a:bodyPr>
          <a:lstStyle>
            <a:lvl1pPr marL="0" indent="0">
              <a:buNone/>
              <a:defRPr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0" name="Picture 9">
            <a:extLst>
              <a:ext uri="{FF2B5EF4-FFF2-40B4-BE49-F238E27FC236}">
                <a16:creationId xmlns:a16="http://schemas.microsoft.com/office/drawing/2014/main" id="{B7C25DAE-700E-4BDB-9B3C-89969FE993B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pic>
        <p:nvPicPr>
          <p:cNvPr id="11" name="Picture 10" descr="Circle&#10;&#10;Description automatically generated">
            <a:extLst>
              <a:ext uri="{FF2B5EF4-FFF2-40B4-BE49-F238E27FC236}">
                <a16:creationId xmlns:a16="http://schemas.microsoft.com/office/drawing/2014/main" id="{994994FF-7DC3-8B4F-93BA-F6A10E7263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5752893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head divider -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1DCC538-BE03-4B04-9D78-EE839F8FB8B1}"/>
              </a:ext>
            </a:extLst>
          </p:cNvPr>
          <p:cNvSpPr/>
          <p:nvPr userDrawn="1"/>
        </p:nvSpPr>
        <p:spPr bwMode="gray">
          <a:xfrm>
            <a:off x="0" y="6128826"/>
            <a:ext cx="12192000" cy="787581"/>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IL" sz="1400" dirty="0">
              <a:solidFill>
                <a:schemeClr val="tx1"/>
              </a:solidFill>
            </a:endParaRPr>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2960327"/>
            <a:ext cx="11194615" cy="514013"/>
          </a:xfrm>
        </p:spPr>
        <p:txBody>
          <a:bodyPr>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AA067FBD-63EB-47EB-B89B-8767CD947AB1}"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25885" y="3515484"/>
            <a:ext cx="11190199"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0" name="Picture 9">
            <a:extLst>
              <a:ext uri="{FF2B5EF4-FFF2-40B4-BE49-F238E27FC236}">
                <a16:creationId xmlns:a16="http://schemas.microsoft.com/office/drawing/2014/main" id="{A734F438-77B2-4598-8FA3-B5BC10CE119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pic>
        <p:nvPicPr>
          <p:cNvPr id="11" name="Picture 10" descr="Circle&#10;&#10;Description automatically generated">
            <a:extLst>
              <a:ext uri="{FF2B5EF4-FFF2-40B4-BE49-F238E27FC236}">
                <a16:creationId xmlns:a16="http://schemas.microsoft.com/office/drawing/2014/main" id="{35BD766C-3CC4-CE43-B29C-9E52DFCD88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6902992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head divider -4">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1DCC538-BE03-4B04-9D78-EE839F8FB8B1}"/>
              </a:ext>
            </a:extLst>
          </p:cNvPr>
          <p:cNvSpPr/>
          <p:nvPr userDrawn="1"/>
        </p:nvSpPr>
        <p:spPr bwMode="gray">
          <a:xfrm>
            <a:off x="0" y="6128826"/>
            <a:ext cx="12192000" cy="787581"/>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IL" sz="1400" dirty="0">
              <a:solidFill>
                <a:schemeClr val="tx1"/>
              </a:solidFill>
            </a:endParaRPr>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2960327"/>
            <a:ext cx="11194615" cy="514013"/>
          </a:xfrm>
        </p:spPr>
        <p:txBody>
          <a:bodyPr>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C9A51CBB-7221-49F3-8B4C-96C059254825}"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25885" y="3515484"/>
            <a:ext cx="11190199"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0" name="Picture 9">
            <a:extLst>
              <a:ext uri="{FF2B5EF4-FFF2-40B4-BE49-F238E27FC236}">
                <a16:creationId xmlns:a16="http://schemas.microsoft.com/office/drawing/2014/main" id="{A734F438-77B2-4598-8FA3-B5BC10CE119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pic>
        <p:nvPicPr>
          <p:cNvPr id="11" name="Picture 10" descr="Circle&#10;&#10;Description automatically generated">
            <a:extLst>
              <a:ext uri="{FF2B5EF4-FFF2-40B4-BE49-F238E27FC236}">
                <a16:creationId xmlns:a16="http://schemas.microsoft.com/office/drawing/2014/main" id="{44C87CC0-80B2-FD4A-BFF4-CDC3D24BB26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531853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ubhead divider - centered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2960327"/>
            <a:ext cx="11194615" cy="514013"/>
          </a:xfrm>
        </p:spPr>
        <p:txBody>
          <a:bodyPr/>
          <a:lstStyle>
            <a:lvl1pPr algn="ctr">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06ADB6CC-DF8A-4E69-99BE-282F77155BEB}"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25885" y="3515484"/>
            <a:ext cx="11190199" cy="411162"/>
          </a:xfrm>
        </p:spPr>
        <p:txBody>
          <a:bodyPr/>
          <a:lstStyle>
            <a:lvl1pPr marL="0" indent="0" algn="ctr">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9" name="Picture 8" descr="Circle&#10;&#10;Description automatically generated">
            <a:extLst>
              <a:ext uri="{FF2B5EF4-FFF2-40B4-BE49-F238E27FC236}">
                <a16:creationId xmlns:a16="http://schemas.microsoft.com/office/drawing/2014/main" id="{93B86278-F43B-3A4E-A2AD-208DDEB6CAE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34139715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ubhead divider -centered blu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18">
            <a:extLst>
              <a:ext uri="{FF2B5EF4-FFF2-40B4-BE49-F238E27FC236}">
                <a16:creationId xmlns:a16="http://schemas.microsoft.com/office/drawing/2014/main" id="{6EADEC15-9DFC-4871-A44D-8B380AE4059C}"/>
              </a:ext>
            </a:extLst>
          </p:cNvPr>
          <p:cNvSpPr/>
          <p:nvPr userDrawn="1"/>
        </p:nvSpPr>
        <p:spPr bwMode="gray">
          <a:xfrm>
            <a:off x="0" y="0"/>
            <a:ext cx="12192000"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2960327"/>
            <a:ext cx="11194615" cy="514013"/>
          </a:xfrm>
        </p:spPr>
        <p:txBody>
          <a:bodyPr/>
          <a:lstStyle>
            <a:lvl1pPr algn="ctr">
              <a:defRPr>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ADEA26D3-31ED-4A74-A09D-DDE4AEE7DE91}"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25885" y="3515484"/>
            <a:ext cx="11190199" cy="411162"/>
          </a:xfrm>
        </p:spPr>
        <p:txBody>
          <a:bodyPr/>
          <a:lstStyle>
            <a:lvl1pPr marL="0" indent="0" algn="ctr">
              <a:buNone/>
              <a:defRPr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0" name="Picture 9">
            <a:extLst>
              <a:ext uri="{FF2B5EF4-FFF2-40B4-BE49-F238E27FC236}">
                <a16:creationId xmlns:a16="http://schemas.microsoft.com/office/drawing/2014/main" id="{B7C25DAE-700E-4BDB-9B3C-89969FE993B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pic>
        <p:nvPicPr>
          <p:cNvPr id="11" name="Picture 10" descr="Circle&#10;&#10;Description automatically generated">
            <a:extLst>
              <a:ext uri="{FF2B5EF4-FFF2-40B4-BE49-F238E27FC236}">
                <a16:creationId xmlns:a16="http://schemas.microsoft.com/office/drawing/2014/main" id="{5B1EDFD8-2609-1D44-BA16-0A64069DEE5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419936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DF7BDD18-8E2F-47EE-8FD5-338D5A87DCE0}"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Tree>
    <p:extLst>
      <p:ext uri="{BB962C8B-B14F-4D97-AF65-F5344CB8AC3E}">
        <p14:creationId xmlns:p14="http://schemas.microsoft.com/office/powerpoint/2010/main" val="17284869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Subhead divider -centered blu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EF6EA7-4BF0-44CD-A871-B2A1BDAB70C7}"/>
              </a:ext>
            </a:extLst>
          </p:cNvPr>
          <p:cNvSpPr/>
          <p:nvPr userDrawn="1"/>
        </p:nvSpPr>
        <p:spPr bwMode="gray">
          <a:xfrm>
            <a:off x="0" y="6128826"/>
            <a:ext cx="12192000" cy="787581"/>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IL" sz="1400" dirty="0">
              <a:solidFill>
                <a:schemeClr val="tx1"/>
              </a:solidFill>
            </a:endParaRPr>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2960327"/>
            <a:ext cx="11194615" cy="514013"/>
          </a:xfrm>
        </p:spPr>
        <p:txBody>
          <a:bodyPr/>
          <a:lstStyle>
            <a:lvl1pPr algn="ctr">
              <a:defRPr>
                <a:solidFill>
                  <a:schemeClr val="accent1"/>
                </a:solidFill>
              </a:defRPr>
            </a:lvl1pPr>
          </a:lstStyle>
          <a:p>
            <a:r>
              <a:rPr lang="en-US"/>
              <a:t>Click to edit Master title style</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FC0815FB-4492-4571-AC0A-17B0711E5771}"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25885" y="3515484"/>
            <a:ext cx="11190199" cy="411162"/>
          </a:xfrm>
        </p:spPr>
        <p:txBody>
          <a:bodyPr/>
          <a:lstStyle>
            <a:lvl1pPr marL="0" indent="0" algn="ctr">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0" name="Picture 9">
            <a:extLst>
              <a:ext uri="{FF2B5EF4-FFF2-40B4-BE49-F238E27FC236}">
                <a16:creationId xmlns:a16="http://schemas.microsoft.com/office/drawing/2014/main" id="{B7C25DAE-700E-4BDB-9B3C-89969FE993B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pic>
        <p:nvPicPr>
          <p:cNvPr id="13" name="Picture 12" descr="Circle&#10;&#10;Description automatically generated">
            <a:extLst>
              <a:ext uri="{FF2B5EF4-FFF2-40B4-BE49-F238E27FC236}">
                <a16:creationId xmlns:a16="http://schemas.microsoft.com/office/drawing/2014/main" id="{EB41C4BB-BB6A-0749-BCEA-018C28BBF4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6952058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itle, Subhead divider -centered blu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EF6EA7-4BF0-44CD-A871-B2A1BDAB70C7}"/>
              </a:ext>
            </a:extLst>
          </p:cNvPr>
          <p:cNvSpPr/>
          <p:nvPr userDrawn="1"/>
        </p:nvSpPr>
        <p:spPr bwMode="gray">
          <a:xfrm>
            <a:off x="0" y="6128826"/>
            <a:ext cx="12192000" cy="787581"/>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IL" sz="1400" dirty="0">
              <a:solidFill>
                <a:schemeClr val="tx1"/>
              </a:solidFill>
            </a:endParaRPr>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2960327"/>
            <a:ext cx="11194615" cy="514013"/>
          </a:xfrm>
        </p:spPr>
        <p:txBody>
          <a:bodyPr/>
          <a:lstStyle>
            <a:lvl1pPr algn="ctr">
              <a:defRPr>
                <a:solidFill>
                  <a:schemeClr val="accent1"/>
                </a:solidFill>
              </a:defRPr>
            </a:lvl1pPr>
          </a:lstStyle>
          <a:p>
            <a:r>
              <a:rPr lang="en-US"/>
              <a:t>Click to edit Master title style</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BCC78651-962F-4945-AA78-AC81E94D3949}"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425885" y="3515484"/>
            <a:ext cx="11190199" cy="411162"/>
          </a:xfrm>
        </p:spPr>
        <p:txBody>
          <a:bodyPr/>
          <a:lstStyle>
            <a:lvl1pPr marL="0" indent="0" algn="ctr">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0" name="Picture 9">
            <a:extLst>
              <a:ext uri="{FF2B5EF4-FFF2-40B4-BE49-F238E27FC236}">
                <a16:creationId xmlns:a16="http://schemas.microsoft.com/office/drawing/2014/main" id="{B7C25DAE-700E-4BDB-9B3C-89969FE993B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pic>
        <p:nvPicPr>
          <p:cNvPr id="13" name="Picture 12" descr="Circle&#10;&#10;Description automatically generated">
            <a:extLst>
              <a:ext uri="{FF2B5EF4-FFF2-40B4-BE49-F238E27FC236}">
                <a16:creationId xmlns:a16="http://schemas.microsoft.com/office/drawing/2014/main" id="{937D7CA6-9AF6-7240-9AFA-2D6B9E1AAC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9090590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ull pict title, subhesdin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A34E804-5FA8-42F1-99BC-B02AD0A6E184}"/>
              </a:ext>
            </a:extLst>
          </p:cNvPr>
          <p:cNvSpPr>
            <a:spLocks noGrp="1"/>
          </p:cNvSpPr>
          <p:nvPr>
            <p:ph type="pic" sz="quarter" idx="14" hasCustomPrompt="1"/>
          </p:nvPr>
        </p:nvSpPr>
        <p:spPr>
          <a:xfrm>
            <a:off x="0" y="0"/>
            <a:ext cx="12192000" cy="6858000"/>
          </a:xfrm>
          <a:solidFill>
            <a:schemeClr val="bg2">
              <a:lumMod val="40000"/>
              <a:lumOff val="60000"/>
            </a:schemeClr>
          </a:solidFill>
        </p:spPr>
        <p:txBody>
          <a:bodyPr anchor="ctr"/>
          <a:lstStyle>
            <a:lvl1pPr marL="0" indent="0">
              <a:buNone/>
              <a:defRPr/>
            </a:lvl1pPr>
          </a:lstStyle>
          <a:p>
            <a:pPr marL="228600" marR="0" lvl="0" indent="-2286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de-DE" dirty="0"/>
              <a:t>Click to add an image (optional)</a:t>
            </a:r>
          </a:p>
          <a:p>
            <a:endParaRPr lang="en-US" dirty="0"/>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98693" y="1389363"/>
            <a:ext cx="11194615" cy="514013"/>
          </a:xfrm>
        </p:spPr>
        <p:txBody>
          <a:bodyPr>
            <a:noAutofit/>
          </a:bodyPr>
          <a:lstStyle>
            <a:lvl1pPr algn="ctr">
              <a:defRPr sz="4400">
                <a:solidFill>
                  <a:schemeClr val="accent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9A311DCE-EB27-4317-947A-81CC37C67B2C}"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500901" y="2038066"/>
            <a:ext cx="11190199" cy="411162"/>
          </a:xfrm>
        </p:spPr>
        <p:txBody>
          <a:bodyPr>
            <a:noAutofit/>
          </a:bodyPr>
          <a:lstStyle>
            <a:lvl1pPr marL="0" indent="0" algn="ctr">
              <a:buNone/>
              <a:defRPr sz="2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Tree>
    <p:extLst>
      <p:ext uri="{BB962C8B-B14F-4D97-AF65-F5344CB8AC3E}">
        <p14:creationId xmlns:p14="http://schemas.microsoft.com/office/powerpoint/2010/main" val="28793079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full pict title, subhesdin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A34E804-5FA8-42F1-99BC-B02AD0A6E184}"/>
              </a:ext>
            </a:extLst>
          </p:cNvPr>
          <p:cNvSpPr>
            <a:spLocks noGrp="1"/>
          </p:cNvSpPr>
          <p:nvPr>
            <p:ph type="pic" sz="quarter" idx="14" hasCustomPrompt="1"/>
          </p:nvPr>
        </p:nvSpPr>
        <p:spPr>
          <a:xfrm>
            <a:off x="0" y="0"/>
            <a:ext cx="12192000" cy="6858000"/>
          </a:xfrm>
          <a:solidFill>
            <a:schemeClr val="bg2">
              <a:lumMod val="40000"/>
              <a:lumOff val="60000"/>
            </a:schemeClr>
          </a:solidFill>
        </p:spPr>
        <p:txBody>
          <a:bodyPr anchor="t"/>
          <a:lstStyle>
            <a:lvl1pPr marL="0" indent="0">
              <a:buNone/>
              <a:defRPr/>
            </a:lvl1pPr>
          </a:lstStyle>
          <a:p>
            <a:pPr marL="228600" marR="0" lvl="0" indent="-2286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de-DE" dirty="0"/>
              <a:t>Click to add an image (optional)</a:t>
            </a:r>
          </a:p>
          <a:p>
            <a:endParaRPr lang="en-US" dirty="0"/>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98693" y="2914987"/>
            <a:ext cx="11194615" cy="514013"/>
          </a:xfrm>
        </p:spPr>
        <p:txBody>
          <a:bodyPr>
            <a:noAutofit/>
          </a:bodyPr>
          <a:lstStyle>
            <a:lvl1pPr algn="l">
              <a:defRPr sz="4400">
                <a:solidFill>
                  <a:schemeClr val="accent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F9AC1327-876B-4688-B42F-E2AAC55A7054}"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500901" y="3563690"/>
            <a:ext cx="11190199" cy="411162"/>
          </a:xfrm>
        </p:spPr>
        <p:txBody>
          <a:bodyPr>
            <a:noAutofit/>
          </a:bodyPr>
          <a:lstStyle>
            <a:lvl1pPr marL="0" indent="0" algn="l">
              <a:buNone/>
              <a:defRPr sz="2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Tree>
    <p:extLst>
      <p:ext uri="{BB962C8B-B14F-4D97-AF65-F5344CB8AC3E}">
        <p14:creationId xmlns:p14="http://schemas.microsoft.com/office/powerpoint/2010/main" val="21876620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full pict title, subhesdin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A34E804-5FA8-42F1-99BC-B02AD0A6E184}"/>
              </a:ext>
            </a:extLst>
          </p:cNvPr>
          <p:cNvSpPr>
            <a:spLocks noGrp="1"/>
          </p:cNvSpPr>
          <p:nvPr>
            <p:ph type="pic" sz="quarter" idx="14" hasCustomPrompt="1"/>
          </p:nvPr>
        </p:nvSpPr>
        <p:spPr>
          <a:xfrm>
            <a:off x="0" y="0"/>
            <a:ext cx="12192000" cy="6858000"/>
          </a:xfrm>
          <a:solidFill>
            <a:schemeClr val="bg2">
              <a:lumMod val="40000"/>
              <a:lumOff val="60000"/>
            </a:schemeClr>
          </a:solidFill>
        </p:spPr>
        <p:txBody>
          <a:bodyPr anchor="ctr"/>
          <a:lstStyle>
            <a:lvl1pPr marL="0" indent="0">
              <a:buNone/>
              <a:defRPr/>
            </a:lvl1pPr>
          </a:lstStyle>
          <a:p>
            <a:pPr marL="228600" marR="0" lvl="0" indent="-2286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de-DE" dirty="0"/>
              <a:t>Click to add an image (optional)</a:t>
            </a:r>
          </a:p>
          <a:p>
            <a:endParaRPr lang="en-US" dirty="0"/>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98693" y="1389363"/>
            <a:ext cx="11194615" cy="514013"/>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ACF7FE38-0391-4954-B57E-2E44DA695B14}"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500901" y="2038066"/>
            <a:ext cx="11190199" cy="411162"/>
          </a:xfrm>
        </p:spPr>
        <p:txBody>
          <a:bodyPr>
            <a:noAutofit/>
          </a:bodyPr>
          <a:lstStyle>
            <a:lvl1pPr marL="0" indent="0" algn="ctr">
              <a:buNone/>
              <a:defRPr sz="2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Tree>
    <p:extLst>
      <p:ext uri="{BB962C8B-B14F-4D97-AF65-F5344CB8AC3E}">
        <p14:creationId xmlns:p14="http://schemas.microsoft.com/office/powerpoint/2010/main" val="29583558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full pict title, subhesdin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A34E804-5FA8-42F1-99BC-B02AD0A6E184}"/>
              </a:ext>
            </a:extLst>
          </p:cNvPr>
          <p:cNvSpPr>
            <a:spLocks noGrp="1"/>
          </p:cNvSpPr>
          <p:nvPr>
            <p:ph type="pic" sz="quarter" idx="14" hasCustomPrompt="1"/>
          </p:nvPr>
        </p:nvSpPr>
        <p:spPr>
          <a:xfrm>
            <a:off x="0" y="0"/>
            <a:ext cx="12192000" cy="6858000"/>
          </a:xfrm>
          <a:solidFill>
            <a:schemeClr val="bg2">
              <a:lumMod val="40000"/>
              <a:lumOff val="60000"/>
            </a:schemeClr>
          </a:solidFill>
        </p:spPr>
        <p:txBody>
          <a:bodyPr anchor="ctr"/>
          <a:lstStyle>
            <a:lvl1pPr marL="0" indent="0">
              <a:buNone/>
              <a:defRPr/>
            </a:lvl1pPr>
          </a:lstStyle>
          <a:p>
            <a:pPr marL="228600" marR="0" lvl="0" indent="-2286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de-DE" dirty="0"/>
              <a:t>Click to add an image (optional)</a:t>
            </a:r>
          </a:p>
          <a:p>
            <a:endParaRPr lang="en-US" dirty="0"/>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98693" y="1389363"/>
            <a:ext cx="11194615" cy="514013"/>
          </a:xfrm>
        </p:spPr>
        <p:txBody>
          <a:bodyPr>
            <a:noAutofit/>
          </a:bodyPr>
          <a:lstStyle>
            <a:lvl1pPr algn="l">
              <a:defRPr sz="44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ACDCF128-D34F-4484-9B89-A54183DE0D0B}"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4" name="Text Placeholder 13">
            <a:extLst>
              <a:ext uri="{FF2B5EF4-FFF2-40B4-BE49-F238E27FC236}">
                <a16:creationId xmlns:a16="http://schemas.microsoft.com/office/drawing/2014/main" id="{45381935-63EF-4C12-91A8-FC02BA89E6FB}"/>
              </a:ext>
            </a:extLst>
          </p:cNvPr>
          <p:cNvSpPr>
            <a:spLocks noGrp="1"/>
          </p:cNvSpPr>
          <p:nvPr>
            <p:ph type="body" sz="quarter" idx="13" hasCustomPrompt="1"/>
          </p:nvPr>
        </p:nvSpPr>
        <p:spPr>
          <a:xfrm>
            <a:off x="500901" y="2038066"/>
            <a:ext cx="11190199" cy="411162"/>
          </a:xfrm>
        </p:spPr>
        <p:txBody>
          <a:bodyPr>
            <a:noAutofit/>
          </a:bodyPr>
          <a:lstStyle>
            <a:lvl1pPr marL="0" indent="0" algn="l">
              <a:buNone/>
              <a:defRPr sz="2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spTree>
    <p:extLst>
      <p:ext uri="{BB962C8B-B14F-4D97-AF65-F5344CB8AC3E}">
        <p14:creationId xmlns:p14="http://schemas.microsoft.com/office/powerpoint/2010/main" val="30341143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1_Title and Content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38411" y="500595"/>
            <a:ext cx="11182089" cy="102340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38411" y="1769712"/>
            <a:ext cx="9645041"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93913C22-D1EC-4306-81D7-389DB3DD9967}"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pic>
        <p:nvPicPr>
          <p:cNvPr id="9" name="Picture 8" descr="Circle&#10;&#10;Description automatically generated">
            <a:extLst>
              <a:ext uri="{FF2B5EF4-FFF2-40B4-BE49-F238E27FC236}">
                <a16:creationId xmlns:a16="http://schemas.microsoft.com/office/drawing/2014/main" id="{79110E67-5399-7149-89A4-96E095A906F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4381540">
            <a:off x="10602295" y="2350347"/>
            <a:ext cx="2937406" cy="2290568"/>
          </a:xfrm>
          <a:prstGeom prst="rect">
            <a:avLst/>
          </a:prstGeom>
        </p:spPr>
      </p:pic>
    </p:spTree>
    <p:extLst>
      <p:ext uri="{BB962C8B-B14F-4D97-AF65-F5344CB8AC3E}">
        <p14:creationId xmlns:p14="http://schemas.microsoft.com/office/powerpoint/2010/main" val="10305099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Subhead and Content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25885" y="1769712"/>
            <a:ext cx="9582411" cy="4454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201780CD-F24E-4F16-B62F-E5CF1582DB19}"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1" name="Text Placeholder 13">
            <a:extLst>
              <a:ext uri="{FF2B5EF4-FFF2-40B4-BE49-F238E27FC236}">
                <a16:creationId xmlns:a16="http://schemas.microsoft.com/office/drawing/2014/main" id="{CF579D52-B150-41F2-B5F5-3F738529407B}"/>
              </a:ext>
            </a:extLst>
          </p:cNvPr>
          <p:cNvSpPr>
            <a:spLocks noGrp="1"/>
          </p:cNvSpPr>
          <p:nvPr>
            <p:ph type="body" sz="quarter" idx="13" hasCustomPrompt="1"/>
          </p:nvPr>
        </p:nvSpPr>
        <p:spPr>
          <a:xfrm>
            <a:off x="425884" y="1088763"/>
            <a:ext cx="11194615" cy="411162"/>
          </a:xfrm>
        </p:spPr>
        <p:txBody>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13" name="Picture 12" descr="Circle&#10;&#10;Description automatically generated">
            <a:extLst>
              <a:ext uri="{FF2B5EF4-FFF2-40B4-BE49-F238E27FC236}">
                <a16:creationId xmlns:a16="http://schemas.microsoft.com/office/drawing/2014/main" id="{08744B32-4EF0-FE41-8DB3-1BAD0E202D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4381540">
            <a:off x="10602295" y="2350347"/>
            <a:ext cx="2937406" cy="2290568"/>
          </a:xfrm>
          <a:prstGeom prst="rect">
            <a:avLst/>
          </a:prstGeom>
        </p:spPr>
      </p:pic>
    </p:spTree>
    <p:extLst>
      <p:ext uri="{BB962C8B-B14F-4D97-AF65-F5344CB8AC3E}">
        <p14:creationId xmlns:p14="http://schemas.microsoft.com/office/powerpoint/2010/main" val="9190216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ict round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E152E1-D22B-4F29-882F-68C6CF920187}"/>
              </a:ext>
            </a:extLst>
          </p:cNvPr>
          <p:cNvSpPr/>
          <p:nvPr userDrawn="1"/>
        </p:nvSpPr>
        <p:spPr>
          <a:xfrm flipH="1">
            <a:off x="0" y="-1"/>
            <a:ext cx="12192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a:extLst>
              <a:ext uri="{FF2B5EF4-FFF2-40B4-BE49-F238E27FC236}">
                <a16:creationId xmlns:a16="http://schemas.microsoft.com/office/drawing/2014/main" id="{4A213102-F7C7-4F79-95EC-B397BF0A47B1}"/>
              </a:ext>
            </a:extLst>
          </p:cNvPr>
          <p:cNvSpPr>
            <a:spLocks noGrp="1"/>
          </p:cNvSpPr>
          <p:nvPr>
            <p:ph type="title" hasCustomPrompt="1"/>
          </p:nvPr>
        </p:nvSpPr>
        <p:spPr>
          <a:xfrm>
            <a:off x="438411" y="500595"/>
            <a:ext cx="5173249" cy="1023405"/>
          </a:xfrm>
        </p:spPr>
        <p:txBody>
          <a:bodyPr/>
          <a:lstStyle>
            <a:lvl1pPr>
              <a:defRPr>
                <a:solidFill>
                  <a:schemeClr val="bg1"/>
                </a:solidFill>
              </a:defRPr>
            </a:lvl1pPr>
          </a:lstStyle>
          <a:p>
            <a:r>
              <a:rPr lang="en-US" dirty="0"/>
              <a:t>Click to edit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38411" y="1769713"/>
            <a:ext cx="5173249" cy="41230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B02F08FA-BF0C-450E-9654-EF7BC7F96955}"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pic>
        <p:nvPicPr>
          <p:cNvPr id="13" name="Picture 12">
            <a:extLst>
              <a:ext uri="{FF2B5EF4-FFF2-40B4-BE49-F238E27FC236}">
                <a16:creationId xmlns:a16="http://schemas.microsoft.com/office/drawing/2014/main" id="{6D9CA440-6829-4AF1-926D-AB75F0053BA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sp>
        <p:nvSpPr>
          <p:cNvPr id="14" name="Picture Placeholder 3">
            <a:extLst>
              <a:ext uri="{FF2B5EF4-FFF2-40B4-BE49-F238E27FC236}">
                <a16:creationId xmlns:a16="http://schemas.microsoft.com/office/drawing/2014/main" id="{5BB0647B-59CB-4EE5-8461-1064914F21D6}"/>
              </a:ext>
            </a:extLst>
          </p:cNvPr>
          <p:cNvSpPr>
            <a:spLocks noGrp="1"/>
          </p:cNvSpPr>
          <p:nvPr>
            <p:ph type="pic" sz="quarter" idx="15" hasCustomPrompt="1"/>
          </p:nvPr>
        </p:nvSpPr>
        <p:spPr>
          <a:xfrm>
            <a:off x="6370638" y="1412240"/>
            <a:ext cx="4481512" cy="4480560"/>
          </a:xfrm>
          <a:prstGeom prst="ellipse">
            <a:avLst/>
          </a:prstGeom>
          <a:solidFill>
            <a:srgbClr val="106FC6"/>
          </a:solidFill>
        </p:spPr>
        <p:txBody>
          <a:bodyPr anchor="ctr">
            <a:normAutofit/>
          </a:bodyPr>
          <a:lstStyle>
            <a:lvl1pPr marL="0" indent="0" algn="ctr">
              <a:buNone/>
              <a:defRPr sz="1800">
                <a:solidFill>
                  <a:schemeClr val="accent1">
                    <a:lumMod val="20000"/>
                    <a:lumOff val="80000"/>
                  </a:schemeClr>
                </a:solidFill>
              </a:defRPr>
            </a:lvl1pPr>
          </a:lstStyle>
          <a:p>
            <a:pPr marL="228600" marR="0" lvl="0" indent="-2286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de-DE" dirty="0"/>
              <a:t>Click to add an image (optional)</a:t>
            </a:r>
          </a:p>
          <a:p>
            <a:endParaRPr lang="en-US" dirty="0"/>
          </a:p>
        </p:txBody>
      </p:sp>
      <p:pic>
        <p:nvPicPr>
          <p:cNvPr id="15" name="Picture 14" descr="Circle&#10;&#10;Description automatically generated">
            <a:extLst>
              <a:ext uri="{FF2B5EF4-FFF2-40B4-BE49-F238E27FC236}">
                <a16:creationId xmlns:a16="http://schemas.microsoft.com/office/drawing/2014/main" id="{FD7AB41B-90DA-7E49-BB44-720623D7624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3496316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ict round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hasCustomPrompt="1"/>
          </p:nvPr>
        </p:nvSpPr>
        <p:spPr>
          <a:xfrm>
            <a:off x="438411" y="500595"/>
            <a:ext cx="5173249" cy="1023405"/>
          </a:xfrm>
        </p:spPr>
        <p:txBody>
          <a:bodyPr/>
          <a:lstStyle>
            <a:lvl1pPr>
              <a:defRPr>
                <a:solidFill>
                  <a:schemeClr val="accent1"/>
                </a:solidFill>
              </a:defRPr>
            </a:lvl1pPr>
          </a:lstStyle>
          <a:p>
            <a:r>
              <a:rPr lang="en-US" dirty="0"/>
              <a:t>Click to edit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38411" y="1769713"/>
            <a:ext cx="5173249" cy="4123088"/>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lumMod val="65000"/>
                  </a:schemeClr>
                </a:solidFill>
              </a:defRPr>
            </a:lvl1pPr>
          </a:lstStyle>
          <a:p>
            <a:fld id="{E9921A8C-2137-4FA7-9D40-7E5509D280A9}"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lumMod val="65000"/>
                  </a:schemeClr>
                </a:solidFill>
              </a:defRPr>
            </a:lvl1pPr>
          </a:lstStyle>
          <a:p>
            <a:endParaRPr lang="en-US" dirty="0"/>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lumMod val="65000"/>
                  </a:schemeClr>
                </a:solidFill>
              </a:defRPr>
            </a:lvl1pPr>
          </a:lstStyle>
          <a:p>
            <a:fld id="{85541E81-E793-40FC-8F5A-8070D417D45B}" type="slidenum">
              <a:rPr lang="en-US" smtClean="0"/>
              <a:pPr/>
              <a:t>‹#›</a:t>
            </a:fld>
            <a:endParaRPr lang="en-US"/>
          </a:p>
        </p:txBody>
      </p:sp>
      <p:sp>
        <p:nvSpPr>
          <p:cNvPr id="14" name="Picture Placeholder 3">
            <a:extLst>
              <a:ext uri="{FF2B5EF4-FFF2-40B4-BE49-F238E27FC236}">
                <a16:creationId xmlns:a16="http://schemas.microsoft.com/office/drawing/2014/main" id="{5BB0647B-59CB-4EE5-8461-1064914F21D6}"/>
              </a:ext>
            </a:extLst>
          </p:cNvPr>
          <p:cNvSpPr>
            <a:spLocks noGrp="1"/>
          </p:cNvSpPr>
          <p:nvPr>
            <p:ph type="pic" sz="quarter" idx="15" hasCustomPrompt="1"/>
          </p:nvPr>
        </p:nvSpPr>
        <p:spPr>
          <a:xfrm>
            <a:off x="6370638" y="1412240"/>
            <a:ext cx="4481512" cy="4480560"/>
          </a:xfrm>
          <a:prstGeom prst="ellipse">
            <a:avLst/>
          </a:prstGeom>
          <a:solidFill>
            <a:schemeClr val="bg2">
              <a:lumMod val="60000"/>
              <a:lumOff val="40000"/>
            </a:schemeClr>
          </a:solidFill>
        </p:spPr>
        <p:txBody>
          <a:bodyPr anchor="ctr">
            <a:normAutofit/>
          </a:bodyPr>
          <a:lstStyle>
            <a:lvl1pPr marL="0" indent="0" algn="ctr">
              <a:buNone/>
              <a:defRPr sz="1800">
                <a:solidFill>
                  <a:schemeClr val="accent1"/>
                </a:solidFill>
              </a:defRPr>
            </a:lvl1pPr>
          </a:lstStyle>
          <a:p>
            <a:pPr marL="228600" marR="0" lvl="0" indent="-2286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de-DE" dirty="0"/>
              <a:t>Click to add an image (optional)</a:t>
            </a:r>
          </a:p>
          <a:p>
            <a:endParaRPr lang="en-US" dirty="0"/>
          </a:p>
        </p:txBody>
      </p:sp>
      <p:pic>
        <p:nvPicPr>
          <p:cNvPr id="10" name="Picture 9" descr="Circle&#10;&#10;Description automatically generated">
            <a:extLst>
              <a:ext uri="{FF2B5EF4-FFF2-40B4-BE49-F238E27FC236}">
                <a16:creationId xmlns:a16="http://schemas.microsoft.com/office/drawing/2014/main" id="{E028BDC4-6961-D147-8EFE-2E9FC9B979A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128988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97853F58-E6C5-46EB-9C8A-95F0947015E0}"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Tree>
    <p:extLst>
      <p:ext uri="{BB962C8B-B14F-4D97-AF65-F5344CB8AC3E}">
        <p14:creationId xmlns:p14="http://schemas.microsoft.com/office/powerpoint/2010/main" val="26264761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pict round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E152E1-D22B-4F29-882F-68C6CF920187}"/>
              </a:ext>
            </a:extLst>
          </p:cNvPr>
          <p:cNvSpPr/>
          <p:nvPr userDrawn="1"/>
        </p:nvSpPr>
        <p:spPr>
          <a:xfrm flipH="1">
            <a:off x="0" y="-1"/>
            <a:ext cx="12192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a:extLst>
              <a:ext uri="{FF2B5EF4-FFF2-40B4-BE49-F238E27FC236}">
                <a16:creationId xmlns:a16="http://schemas.microsoft.com/office/drawing/2014/main" id="{4A213102-F7C7-4F79-95EC-B397BF0A47B1}"/>
              </a:ext>
            </a:extLst>
          </p:cNvPr>
          <p:cNvSpPr>
            <a:spLocks noGrp="1"/>
          </p:cNvSpPr>
          <p:nvPr>
            <p:ph type="title" hasCustomPrompt="1"/>
          </p:nvPr>
        </p:nvSpPr>
        <p:spPr>
          <a:xfrm>
            <a:off x="5477240" y="1139525"/>
            <a:ext cx="4896076" cy="1023405"/>
          </a:xfrm>
        </p:spPr>
        <p:txBody>
          <a:bodyPr/>
          <a:lstStyle>
            <a:lvl1pPr>
              <a:defRPr>
                <a:solidFill>
                  <a:schemeClr val="bg1"/>
                </a:solidFill>
              </a:defRPr>
            </a:lvl1pPr>
          </a:lstStyle>
          <a:p>
            <a:r>
              <a:rPr lang="en-US" dirty="0"/>
              <a:t>Click to edit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5477240" y="2408643"/>
            <a:ext cx="4896076" cy="34034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190C5EA0-36ED-4EC4-84D3-B372B4ED435E}"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pic>
        <p:nvPicPr>
          <p:cNvPr id="13" name="Picture 12">
            <a:extLst>
              <a:ext uri="{FF2B5EF4-FFF2-40B4-BE49-F238E27FC236}">
                <a16:creationId xmlns:a16="http://schemas.microsoft.com/office/drawing/2014/main" id="{6D9CA440-6829-4AF1-926D-AB75F0053BA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sp>
        <p:nvSpPr>
          <p:cNvPr id="14" name="Picture Placeholder 3">
            <a:extLst>
              <a:ext uri="{FF2B5EF4-FFF2-40B4-BE49-F238E27FC236}">
                <a16:creationId xmlns:a16="http://schemas.microsoft.com/office/drawing/2014/main" id="{5BB0647B-59CB-4EE5-8461-1064914F21D6}"/>
              </a:ext>
            </a:extLst>
          </p:cNvPr>
          <p:cNvSpPr>
            <a:spLocks noGrp="1"/>
          </p:cNvSpPr>
          <p:nvPr>
            <p:ph type="pic" sz="quarter" idx="15" hasCustomPrompt="1"/>
          </p:nvPr>
        </p:nvSpPr>
        <p:spPr>
          <a:xfrm>
            <a:off x="0" y="-2"/>
            <a:ext cx="4896076" cy="6858001"/>
          </a:xfrm>
          <a:prstGeom prst="rect">
            <a:avLst/>
          </a:prstGeom>
          <a:solidFill>
            <a:srgbClr val="106FC6"/>
          </a:solidFill>
        </p:spPr>
        <p:txBody>
          <a:bodyPr anchor="ctr">
            <a:normAutofit/>
          </a:bodyPr>
          <a:lstStyle>
            <a:lvl1pPr marL="0" indent="0" algn="ctr">
              <a:buNone/>
              <a:defRPr sz="1800">
                <a:solidFill>
                  <a:schemeClr val="accent1">
                    <a:lumMod val="20000"/>
                    <a:lumOff val="80000"/>
                  </a:schemeClr>
                </a:solidFill>
              </a:defRPr>
            </a:lvl1pPr>
          </a:lstStyle>
          <a:p>
            <a:pPr marL="228600" marR="0" lvl="0" indent="-2286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de-DE" dirty="0"/>
              <a:t>Click to add an image (optional)</a:t>
            </a:r>
          </a:p>
          <a:p>
            <a:endParaRPr lang="en-US" dirty="0"/>
          </a:p>
        </p:txBody>
      </p:sp>
      <p:pic>
        <p:nvPicPr>
          <p:cNvPr id="15" name="Picture 14" descr="Circle&#10;&#10;Description automatically generated">
            <a:extLst>
              <a:ext uri="{FF2B5EF4-FFF2-40B4-BE49-F238E27FC236}">
                <a16:creationId xmlns:a16="http://schemas.microsoft.com/office/drawing/2014/main" id="{B32C2376-7837-D04B-896E-A74EF158CB8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16747307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_pict round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hasCustomPrompt="1"/>
          </p:nvPr>
        </p:nvSpPr>
        <p:spPr>
          <a:xfrm>
            <a:off x="5477240" y="1139525"/>
            <a:ext cx="4896076" cy="1023405"/>
          </a:xfrm>
        </p:spPr>
        <p:txBody>
          <a:bodyPr/>
          <a:lstStyle>
            <a:lvl1pPr>
              <a:defRPr>
                <a:solidFill>
                  <a:schemeClr val="accent1"/>
                </a:solidFill>
              </a:defRPr>
            </a:lvl1pPr>
          </a:lstStyle>
          <a:p>
            <a:r>
              <a:rPr lang="en-US" dirty="0"/>
              <a:t>Click to edit title style</a:t>
            </a:r>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5477240" y="2408643"/>
            <a:ext cx="4896076" cy="3403434"/>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lumMod val="65000"/>
                  </a:schemeClr>
                </a:solidFill>
              </a:defRPr>
            </a:lvl1pPr>
          </a:lstStyle>
          <a:p>
            <a:fld id="{1CBD8612-CBEE-4644-97FC-6DEB68C13A15}"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lumMod val="65000"/>
                  </a:schemeClr>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lumMod val="65000"/>
                  </a:schemeClr>
                </a:solidFill>
              </a:defRPr>
            </a:lvl1pPr>
          </a:lstStyle>
          <a:p>
            <a:fld id="{85541E81-E793-40FC-8F5A-8070D417D45B}" type="slidenum">
              <a:rPr lang="en-US" smtClean="0"/>
              <a:pPr/>
              <a:t>‹#›</a:t>
            </a:fld>
            <a:endParaRPr lang="en-US"/>
          </a:p>
        </p:txBody>
      </p:sp>
      <p:pic>
        <p:nvPicPr>
          <p:cNvPr id="13" name="Picture 12">
            <a:extLst>
              <a:ext uri="{FF2B5EF4-FFF2-40B4-BE49-F238E27FC236}">
                <a16:creationId xmlns:a16="http://schemas.microsoft.com/office/drawing/2014/main" id="{6D9CA440-6829-4AF1-926D-AB75F0053BA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33400" y="6413819"/>
            <a:ext cx="1008112" cy="170704"/>
          </a:xfrm>
          <a:prstGeom prst="rect">
            <a:avLst/>
          </a:prstGeom>
        </p:spPr>
      </p:pic>
      <p:sp>
        <p:nvSpPr>
          <p:cNvPr id="14" name="Picture Placeholder 3">
            <a:extLst>
              <a:ext uri="{FF2B5EF4-FFF2-40B4-BE49-F238E27FC236}">
                <a16:creationId xmlns:a16="http://schemas.microsoft.com/office/drawing/2014/main" id="{5BB0647B-59CB-4EE5-8461-1064914F21D6}"/>
              </a:ext>
            </a:extLst>
          </p:cNvPr>
          <p:cNvSpPr>
            <a:spLocks noGrp="1"/>
          </p:cNvSpPr>
          <p:nvPr>
            <p:ph type="pic" sz="quarter" idx="15" hasCustomPrompt="1"/>
          </p:nvPr>
        </p:nvSpPr>
        <p:spPr>
          <a:xfrm>
            <a:off x="0" y="-2"/>
            <a:ext cx="4896076" cy="6858001"/>
          </a:xfrm>
          <a:prstGeom prst="rect">
            <a:avLst/>
          </a:prstGeom>
          <a:solidFill>
            <a:schemeClr val="bg2">
              <a:lumMod val="60000"/>
              <a:lumOff val="40000"/>
            </a:schemeClr>
          </a:solidFill>
        </p:spPr>
        <p:txBody>
          <a:bodyPr anchor="ctr">
            <a:normAutofit/>
          </a:bodyPr>
          <a:lstStyle>
            <a:lvl1pPr marL="0" indent="0" algn="ctr">
              <a:buNone/>
              <a:defRPr sz="1800">
                <a:solidFill>
                  <a:schemeClr val="accent1"/>
                </a:solidFill>
              </a:defRPr>
            </a:lvl1pPr>
          </a:lstStyle>
          <a:p>
            <a:pPr marL="228600" marR="0" lvl="0" indent="-2286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de-DE" dirty="0"/>
              <a:t>Click to add an image (optional)</a:t>
            </a:r>
          </a:p>
          <a:p>
            <a:endParaRPr lang="en-US" dirty="0"/>
          </a:p>
        </p:txBody>
      </p:sp>
      <p:pic>
        <p:nvPicPr>
          <p:cNvPr id="15" name="Picture 14" descr="Circle&#10;&#10;Description automatically generated">
            <a:extLst>
              <a:ext uri="{FF2B5EF4-FFF2-40B4-BE49-F238E27FC236}">
                <a16:creationId xmlns:a16="http://schemas.microsoft.com/office/drawing/2014/main" id="{05FB624D-DCF0-B24E-BC0F-7D5176ED282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7091075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2/3 pic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fik 14">
            <a:extLst>
              <a:ext uri="{FF2B5EF4-FFF2-40B4-BE49-F238E27FC236}">
                <a16:creationId xmlns:a16="http://schemas.microsoft.com/office/drawing/2014/main" id="{044D13D6-047E-4B26-BC57-A4D7020845D8}"/>
              </a:ext>
            </a:extLst>
          </p:cNvPr>
          <p:cNvPicPr>
            <a:picLocks noChangeAspect="1"/>
          </p:cNvPicPr>
          <p:nvPr userDrawn="1"/>
        </p:nvPicPr>
        <p:blipFill>
          <a:blip r:embed="rId2" cstate="email">
            <a:alphaModFix amt="40000"/>
            <a:extLst>
              <a:ext uri="{28A0092B-C50C-407E-A947-70E740481C1C}">
                <a14:useLocalDpi xmlns:a14="http://schemas.microsoft.com/office/drawing/2010/main"/>
              </a:ext>
            </a:extLst>
          </a:blip>
          <a:srcRect/>
          <a:stretch/>
        </p:blipFill>
        <p:spPr>
          <a:xfrm>
            <a:off x="-96688" y="34971"/>
            <a:ext cx="10657184" cy="6886953"/>
          </a:xfrm>
          <a:prstGeom prst="rect">
            <a:avLst/>
          </a:prstGeom>
        </p:spPr>
      </p:pic>
      <p:sp>
        <p:nvSpPr>
          <p:cNvPr id="7" name="Text Placeholder 6">
            <a:extLst>
              <a:ext uri="{FF2B5EF4-FFF2-40B4-BE49-F238E27FC236}">
                <a16:creationId xmlns:a16="http://schemas.microsoft.com/office/drawing/2014/main" id="{3DF14FB7-B594-4166-BA68-C107933271BF}"/>
              </a:ext>
            </a:extLst>
          </p:cNvPr>
          <p:cNvSpPr>
            <a:spLocks noGrp="1"/>
          </p:cNvSpPr>
          <p:nvPr>
            <p:ph type="body" sz="quarter" idx="19"/>
          </p:nvPr>
        </p:nvSpPr>
        <p:spPr>
          <a:xfrm>
            <a:off x="4295800" y="4992339"/>
            <a:ext cx="6912768" cy="596901"/>
          </a:xfrm>
        </p:spPr>
        <p:txBody>
          <a:bodyPr anchor="ctr">
            <a:noAutofit/>
          </a:bodyPr>
          <a:lstStyle>
            <a:lvl1pPr marL="0" indent="0">
              <a:buNone/>
              <a:defRPr lang="en-US" sz="3600" b="1" kern="1200" dirty="0" smtClean="0">
                <a:solidFill>
                  <a:schemeClr val="accent1"/>
                </a:solidFill>
                <a:latin typeface="Calibri" panose="020F0502020204030204" pitchFamily="34" charset="0"/>
                <a:ea typeface="Calibri" panose="020F0502020204030204" pitchFamily="34" charset="0"/>
                <a:cs typeface="Calibri" panose="020F0502020204030204" pitchFamily="34" charset="0"/>
              </a:defRPr>
            </a:lvl1pPr>
            <a:lvl2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2pPr>
            <a:lvl3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3pPr>
            <a:lvl4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4pPr>
            <a:lvl5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p:txBody>
      </p:sp>
      <p:sp>
        <p:nvSpPr>
          <p:cNvPr id="9" name="Picture Placeholder 8">
            <a:extLst>
              <a:ext uri="{FF2B5EF4-FFF2-40B4-BE49-F238E27FC236}">
                <a16:creationId xmlns:a16="http://schemas.microsoft.com/office/drawing/2014/main" id="{762549A9-D64D-4CF7-AB56-AAF1B824B541}"/>
              </a:ext>
            </a:extLst>
          </p:cNvPr>
          <p:cNvSpPr>
            <a:spLocks noGrp="1"/>
          </p:cNvSpPr>
          <p:nvPr>
            <p:ph type="pic" sz="quarter" idx="18" hasCustomPrompt="1"/>
          </p:nvPr>
        </p:nvSpPr>
        <p:spPr>
          <a:xfrm>
            <a:off x="0" y="0"/>
            <a:ext cx="12192000" cy="4337942"/>
          </a:xfrm>
          <a:solidFill>
            <a:schemeClr val="bg1">
              <a:lumMod val="85000"/>
            </a:schemeClr>
          </a:solidFill>
        </p:spPr>
        <p:txBody>
          <a:bodyPr anchor="ctr">
            <a:normAutofit/>
          </a:bodyPr>
          <a:lstStyle>
            <a:lvl1pPr marL="0" indent="0" algn="ctr">
              <a:buNone/>
              <a:defRPr sz="20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6ADF0A67-CE9D-4AB7-BEEE-AF748D52A269}"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6" name="Text Placeholder 15">
            <a:extLst>
              <a:ext uri="{FF2B5EF4-FFF2-40B4-BE49-F238E27FC236}">
                <a16:creationId xmlns:a16="http://schemas.microsoft.com/office/drawing/2014/main" id="{7A569AAA-11A6-47FB-8943-ED048FB9F982}"/>
              </a:ext>
            </a:extLst>
          </p:cNvPr>
          <p:cNvSpPr>
            <a:spLocks noGrp="1"/>
          </p:cNvSpPr>
          <p:nvPr>
            <p:ph type="body" sz="quarter" idx="20"/>
          </p:nvPr>
        </p:nvSpPr>
        <p:spPr>
          <a:xfrm>
            <a:off x="4295801" y="5635031"/>
            <a:ext cx="6912768" cy="453283"/>
          </a:xfrm>
        </p:spPr>
        <p:txBody>
          <a:bodyPr anchor="ctr">
            <a:noAutofit/>
          </a:bodyPr>
          <a:lstStyle>
            <a:lvl1pPr marL="0" indent="0">
              <a:buNone/>
              <a:defRPr lang="en-US" sz="3200" b="0" kern="1200" dirty="0" smtClean="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a:t>Click to edit Master text styles</a:t>
            </a:r>
          </a:p>
        </p:txBody>
      </p:sp>
    </p:spTree>
    <p:extLst>
      <p:ext uri="{BB962C8B-B14F-4D97-AF65-F5344CB8AC3E}">
        <p14:creationId xmlns:p14="http://schemas.microsoft.com/office/powerpoint/2010/main" val="9449324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2/3 pic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descr="e7d195523061f1c0d318120d6aeaf1b6ccceb6ba3da59c0775C5DE19DDDEBC09ED96DBD9900D9848D623ECAD1D4904B78047D0015C22C8BE97228BE8B5BFF08FE7A3AE04126DA07312A96C0F69F9BAB7855CE8A8E0D78DD9CBCC5723AF3F0D5518488603DBB44D4537990A5C1490180740213805EB57D8B287A26639B217D445C996CD81E5E17AD7">
            <a:extLst>
              <a:ext uri="{FF2B5EF4-FFF2-40B4-BE49-F238E27FC236}">
                <a16:creationId xmlns:a16="http://schemas.microsoft.com/office/drawing/2014/main" id="{3BEA0686-A874-4B21-A5B3-10DF0FE3151F}"/>
              </a:ext>
            </a:extLst>
          </p:cNvPr>
          <p:cNvSpPr/>
          <p:nvPr userDrawn="1"/>
        </p:nvSpPr>
        <p:spPr>
          <a:xfrm>
            <a:off x="0" y="4077073"/>
            <a:ext cx="12192000" cy="27809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1" name="Grafik 14">
            <a:extLst>
              <a:ext uri="{FF2B5EF4-FFF2-40B4-BE49-F238E27FC236}">
                <a16:creationId xmlns:a16="http://schemas.microsoft.com/office/drawing/2014/main" id="{044D13D6-047E-4B26-BC57-A4D7020845D8}"/>
              </a:ext>
            </a:extLst>
          </p:cNvPr>
          <p:cNvPicPr>
            <a:picLocks noChangeAspect="1"/>
          </p:cNvPicPr>
          <p:nvPr userDrawn="1"/>
        </p:nvPicPr>
        <p:blipFill>
          <a:blip r:embed="rId2" cstate="email">
            <a:alphaModFix amt="40000"/>
            <a:lum bright="70000" contrast="-70000"/>
            <a:extLst>
              <a:ext uri="{28A0092B-C50C-407E-A947-70E740481C1C}">
                <a14:useLocalDpi xmlns:a14="http://schemas.microsoft.com/office/drawing/2010/main"/>
              </a:ext>
            </a:extLst>
          </a:blip>
          <a:srcRect/>
          <a:stretch/>
        </p:blipFill>
        <p:spPr>
          <a:xfrm>
            <a:off x="-96688" y="34971"/>
            <a:ext cx="10657184" cy="6886953"/>
          </a:xfrm>
          <a:prstGeom prst="rect">
            <a:avLst/>
          </a:prstGeom>
        </p:spPr>
      </p:pic>
      <p:sp>
        <p:nvSpPr>
          <p:cNvPr id="7" name="Text Placeholder 6">
            <a:extLst>
              <a:ext uri="{FF2B5EF4-FFF2-40B4-BE49-F238E27FC236}">
                <a16:creationId xmlns:a16="http://schemas.microsoft.com/office/drawing/2014/main" id="{3DF14FB7-B594-4166-BA68-C107933271BF}"/>
              </a:ext>
            </a:extLst>
          </p:cNvPr>
          <p:cNvSpPr>
            <a:spLocks noGrp="1"/>
          </p:cNvSpPr>
          <p:nvPr>
            <p:ph type="body" sz="quarter" idx="19"/>
          </p:nvPr>
        </p:nvSpPr>
        <p:spPr>
          <a:xfrm>
            <a:off x="4295800" y="4992339"/>
            <a:ext cx="6912768" cy="596901"/>
          </a:xfrm>
        </p:spPr>
        <p:txBody>
          <a:bodyPr anchor="ctr">
            <a:noAutofit/>
          </a:bodyPr>
          <a:lstStyle>
            <a:lvl1pPr marL="0" indent="0">
              <a:buNone/>
              <a:defRPr lang="en-US" sz="36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2pPr>
            <a:lvl3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3pPr>
            <a:lvl4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4pPr>
            <a:lvl5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p:txBody>
      </p:sp>
      <p:sp>
        <p:nvSpPr>
          <p:cNvPr id="9" name="Picture Placeholder 8">
            <a:extLst>
              <a:ext uri="{FF2B5EF4-FFF2-40B4-BE49-F238E27FC236}">
                <a16:creationId xmlns:a16="http://schemas.microsoft.com/office/drawing/2014/main" id="{762549A9-D64D-4CF7-AB56-AAF1B824B541}"/>
              </a:ext>
            </a:extLst>
          </p:cNvPr>
          <p:cNvSpPr>
            <a:spLocks noGrp="1"/>
          </p:cNvSpPr>
          <p:nvPr>
            <p:ph type="pic" sz="quarter" idx="18" hasCustomPrompt="1"/>
          </p:nvPr>
        </p:nvSpPr>
        <p:spPr>
          <a:xfrm>
            <a:off x="0" y="0"/>
            <a:ext cx="12192000" cy="4337942"/>
          </a:xfrm>
          <a:solidFill>
            <a:schemeClr val="bg1">
              <a:lumMod val="85000"/>
            </a:schemeClr>
          </a:solidFill>
        </p:spPr>
        <p:txBody>
          <a:bodyPr anchor="ctr">
            <a:normAutofit/>
          </a:bodyPr>
          <a:lstStyle>
            <a:lvl1pPr marL="0" indent="0" algn="ctr">
              <a:buNone/>
              <a:defRPr sz="20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363B4714-ACA3-4A0D-969B-28321FE12A58}"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6" name="Text Placeholder 15">
            <a:extLst>
              <a:ext uri="{FF2B5EF4-FFF2-40B4-BE49-F238E27FC236}">
                <a16:creationId xmlns:a16="http://schemas.microsoft.com/office/drawing/2014/main" id="{7A569AAA-11A6-47FB-8943-ED048FB9F982}"/>
              </a:ext>
            </a:extLst>
          </p:cNvPr>
          <p:cNvSpPr>
            <a:spLocks noGrp="1"/>
          </p:cNvSpPr>
          <p:nvPr>
            <p:ph type="body" sz="quarter" idx="20"/>
          </p:nvPr>
        </p:nvSpPr>
        <p:spPr>
          <a:xfrm>
            <a:off x="4295801" y="5635031"/>
            <a:ext cx="6912768" cy="453283"/>
          </a:xfrm>
        </p:spPr>
        <p:txBody>
          <a:bodyPr anchor="ctr">
            <a:noAutofit/>
          </a:bodyPr>
          <a:lstStyle>
            <a:lvl1pPr marL="0" indent="0">
              <a:buNone/>
              <a:defRPr lang="en-US" sz="3200" b="0"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a:t>Click to edit Master text styles</a:t>
            </a:r>
          </a:p>
        </p:txBody>
      </p:sp>
      <p:pic>
        <p:nvPicPr>
          <p:cNvPr id="13" name="Picture 12">
            <a:extLst>
              <a:ext uri="{FF2B5EF4-FFF2-40B4-BE49-F238E27FC236}">
                <a16:creationId xmlns:a16="http://schemas.microsoft.com/office/drawing/2014/main" id="{CBF13269-F21D-41A8-8330-241D6F0B130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spTree>
    <p:extLst>
      <p:ext uri="{BB962C8B-B14F-4D97-AF65-F5344CB8AC3E}">
        <p14:creationId xmlns:p14="http://schemas.microsoft.com/office/powerpoint/2010/main" val="1657218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2/3 pic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descr="e7d195523061f1c0d318120d6aeaf1b6ccceb6ba3da59c0775C5DE19DDDEBC09ED96DBD9900D9848D623ECAD1D4904B78047D0015C22C8BE97228BE8B5BFF08FE7A3AE04126DA07312A96C0F69F9BAB7855CE8A8E0D78DD9CBCC5723AF3F0D5518488603DBB44D4537990A5C1490180740213805EB57D8B287A26639B217D445C996CD81E5E17AD7">
            <a:extLst>
              <a:ext uri="{FF2B5EF4-FFF2-40B4-BE49-F238E27FC236}">
                <a16:creationId xmlns:a16="http://schemas.microsoft.com/office/drawing/2014/main" id="{3BEA0686-A874-4B21-A5B3-10DF0FE3151F}"/>
              </a:ext>
            </a:extLst>
          </p:cNvPr>
          <p:cNvSpPr/>
          <p:nvPr userDrawn="1"/>
        </p:nvSpPr>
        <p:spPr>
          <a:xfrm>
            <a:off x="0" y="4077073"/>
            <a:ext cx="12192000" cy="2780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1" name="Grafik 14">
            <a:extLst>
              <a:ext uri="{FF2B5EF4-FFF2-40B4-BE49-F238E27FC236}">
                <a16:creationId xmlns:a16="http://schemas.microsoft.com/office/drawing/2014/main" id="{044D13D6-047E-4B26-BC57-A4D7020845D8}"/>
              </a:ext>
            </a:extLst>
          </p:cNvPr>
          <p:cNvPicPr>
            <a:picLocks noChangeAspect="1"/>
          </p:cNvPicPr>
          <p:nvPr userDrawn="1"/>
        </p:nvPicPr>
        <p:blipFill>
          <a:blip r:embed="rId2" cstate="email">
            <a:alphaModFix amt="40000"/>
            <a:lum bright="70000" contrast="-70000"/>
            <a:extLst>
              <a:ext uri="{28A0092B-C50C-407E-A947-70E740481C1C}">
                <a14:useLocalDpi xmlns:a14="http://schemas.microsoft.com/office/drawing/2010/main"/>
              </a:ext>
            </a:extLst>
          </a:blip>
          <a:srcRect/>
          <a:stretch/>
        </p:blipFill>
        <p:spPr>
          <a:xfrm>
            <a:off x="-96688" y="34971"/>
            <a:ext cx="10657184" cy="6886953"/>
          </a:xfrm>
          <a:prstGeom prst="rect">
            <a:avLst/>
          </a:prstGeom>
        </p:spPr>
      </p:pic>
      <p:sp>
        <p:nvSpPr>
          <p:cNvPr id="7" name="Text Placeholder 6">
            <a:extLst>
              <a:ext uri="{FF2B5EF4-FFF2-40B4-BE49-F238E27FC236}">
                <a16:creationId xmlns:a16="http://schemas.microsoft.com/office/drawing/2014/main" id="{3DF14FB7-B594-4166-BA68-C107933271BF}"/>
              </a:ext>
            </a:extLst>
          </p:cNvPr>
          <p:cNvSpPr>
            <a:spLocks noGrp="1"/>
          </p:cNvSpPr>
          <p:nvPr>
            <p:ph type="body" sz="quarter" idx="19"/>
          </p:nvPr>
        </p:nvSpPr>
        <p:spPr>
          <a:xfrm>
            <a:off x="4295800" y="4992339"/>
            <a:ext cx="6912768" cy="596901"/>
          </a:xfrm>
        </p:spPr>
        <p:txBody>
          <a:bodyPr anchor="ctr">
            <a:noAutofit/>
          </a:bodyPr>
          <a:lstStyle>
            <a:lvl1pPr marL="0" indent="0">
              <a:buNone/>
              <a:defRPr lang="en-US" sz="36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2pPr>
            <a:lvl3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3pPr>
            <a:lvl4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4pPr>
            <a:lvl5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p:txBody>
      </p:sp>
      <p:sp>
        <p:nvSpPr>
          <p:cNvPr id="9" name="Picture Placeholder 8">
            <a:extLst>
              <a:ext uri="{FF2B5EF4-FFF2-40B4-BE49-F238E27FC236}">
                <a16:creationId xmlns:a16="http://schemas.microsoft.com/office/drawing/2014/main" id="{762549A9-D64D-4CF7-AB56-AAF1B824B541}"/>
              </a:ext>
            </a:extLst>
          </p:cNvPr>
          <p:cNvSpPr>
            <a:spLocks noGrp="1"/>
          </p:cNvSpPr>
          <p:nvPr>
            <p:ph type="pic" sz="quarter" idx="18" hasCustomPrompt="1"/>
          </p:nvPr>
        </p:nvSpPr>
        <p:spPr>
          <a:xfrm>
            <a:off x="0" y="0"/>
            <a:ext cx="12192000" cy="4337942"/>
          </a:xfrm>
          <a:solidFill>
            <a:schemeClr val="bg1">
              <a:lumMod val="85000"/>
            </a:schemeClr>
          </a:solidFill>
        </p:spPr>
        <p:txBody>
          <a:bodyPr anchor="ctr">
            <a:normAutofit/>
          </a:bodyPr>
          <a:lstStyle>
            <a:lvl1pPr marL="0" indent="0" algn="ctr">
              <a:buNone/>
              <a:defRPr sz="20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A2D0E317-30BE-4D98-A900-4C14E3D99283}"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6" name="Text Placeholder 15">
            <a:extLst>
              <a:ext uri="{FF2B5EF4-FFF2-40B4-BE49-F238E27FC236}">
                <a16:creationId xmlns:a16="http://schemas.microsoft.com/office/drawing/2014/main" id="{7A569AAA-11A6-47FB-8943-ED048FB9F982}"/>
              </a:ext>
            </a:extLst>
          </p:cNvPr>
          <p:cNvSpPr>
            <a:spLocks noGrp="1"/>
          </p:cNvSpPr>
          <p:nvPr>
            <p:ph type="body" sz="quarter" idx="20"/>
          </p:nvPr>
        </p:nvSpPr>
        <p:spPr>
          <a:xfrm>
            <a:off x="4295801" y="5635031"/>
            <a:ext cx="6912768" cy="453283"/>
          </a:xfrm>
        </p:spPr>
        <p:txBody>
          <a:bodyPr anchor="ctr">
            <a:noAutofit/>
          </a:bodyPr>
          <a:lstStyle>
            <a:lvl1pPr marL="0" indent="0">
              <a:buNone/>
              <a:defRPr lang="en-US" sz="3200" b="0"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a:t>Click to edit Master text styles</a:t>
            </a:r>
          </a:p>
        </p:txBody>
      </p:sp>
      <p:pic>
        <p:nvPicPr>
          <p:cNvPr id="13" name="Picture 12">
            <a:extLst>
              <a:ext uri="{FF2B5EF4-FFF2-40B4-BE49-F238E27FC236}">
                <a16:creationId xmlns:a16="http://schemas.microsoft.com/office/drawing/2014/main" id="{15564641-420C-4FF1-B380-4634EC2BE3E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spTree>
    <p:extLst>
      <p:ext uri="{BB962C8B-B14F-4D97-AF65-F5344CB8AC3E}">
        <p14:creationId xmlns:p14="http://schemas.microsoft.com/office/powerpoint/2010/main" val="374236837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itle 2/3 pic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descr="e7d195523061f1c0d318120d6aeaf1b6ccceb6ba3da59c0775C5DE19DDDEBC09ED96DBD9900D9848D623ECAD1D4904B78047D0015C22C8BE97228BE8B5BFF08FE7A3AE04126DA07312A96C0F69F9BAB7855CE8A8E0D78DD9CBCC5723AF3F0D5518488603DBB44D4537990A5C1490180740213805EB57D8B287A26639B217D445C996CD81E5E17AD7">
            <a:extLst>
              <a:ext uri="{FF2B5EF4-FFF2-40B4-BE49-F238E27FC236}">
                <a16:creationId xmlns:a16="http://schemas.microsoft.com/office/drawing/2014/main" id="{3BEA0686-A874-4B21-A5B3-10DF0FE3151F}"/>
              </a:ext>
            </a:extLst>
          </p:cNvPr>
          <p:cNvSpPr/>
          <p:nvPr userDrawn="1"/>
        </p:nvSpPr>
        <p:spPr>
          <a:xfrm>
            <a:off x="0" y="4077073"/>
            <a:ext cx="12192000" cy="278092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1" name="Grafik 14">
            <a:extLst>
              <a:ext uri="{FF2B5EF4-FFF2-40B4-BE49-F238E27FC236}">
                <a16:creationId xmlns:a16="http://schemas.microsoft.com/office/drawing/2014/main" id="{044D13D6-047E-4B26-BC57-A4D7020845D8}"/>
              </a:ext>
            </a:extLst>
          </p:cNvPr>
          <p:cNvPicPr>
            <a:picLocks noChangeAspect="1"/>
          </p:cNvPicPr>
          <p:nvPr userDrawn="1"/>
        </p:nvPicPr>
        <p:blipFill>
          <a:blip r:embed="rId2" cstate="email">
            <a:alphaModFix amt="40000"/>
            <a:lum bright="70000" contrast="-70000"/>
            <a:extLst>
              <a:ext uri="{28A0092B-C50C-407E-A947-70E740481C1C}">
                <a14:useLocalDpi xmlns:a14="http://schemas.microsoft.com/office/drawing/2010/main"/>
              </a:ext>
            </a:extLst>
          </a:blip>
          <a:srcRect/>
          <a:stretch/>
        </p:blipFill>
        <p:spPr>
          <a:xfrm>
            <a:off x="-96688" y="34971"/>
            <a:ext cx="10657184" cy="6886953"/>
          </a:xfrm>
          <a:prstGeom prst="rect">
            <a:avLst/>
          </a:prstGeom>
        </p:spPr>
      </p:pic>
      <p:sp>
        <p:nvSpPr>
          <p:cNvPr id="7" name="Text Placeholder 6">
            <a:extLst>
              <a:ext uri="{FF2B5EF4-FFF2-40B4-BE49-F238E27FC236}">
                <a16:creationId xmlns:a16="http://schemas.microsoft.com/office/drawing/2014/main" id="{3DF14FB7-B594-4166-BA68-C107933271BF}"/>
              </a:ext>
            </a:extLst>
          </p:cNvPr>
          <p:cNvSpPr>
            <a:spLocks noGrp="1"/>
          </p:cNvSpPr>
          <p:nvPr>
            <p:ph type="body" sz="quarter" idx="19"/>
          </p:nvPr>
        </p:nvSpPr>
        <p:spPr>
          <a:xfrm>
            <a:off x="4295800" y="4992339"/>
            <a:ext cx="6912768" cy="596901"/>
          </a:xfrm>
        </p:spPr>
        <p:txBody>
          <a:bodyPr anchor="ctr">
            <a:noAutofit/>
          </a:bodyPr>
          <a:lstStyle>
            <a:lvl1pPr marL="0" indent="0">
              <a:buNone/>
              <a:defRPr lang="en-US" sz="36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2pPr>
            <a:lvl3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3pPr>
            <a:lvl4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4pPr>
            <a:lvl5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p:txBody>
      </p:sp>
      <p:sp>
        <p:nvSpPr>
          <p:cNvPr id="9" name="Picture Placeholder 8">
            <a:extLst>
              <a:ext uri="{FF2B5EF4-FFF2-40B4-BE49-F238E27FC236}">
                <a16:creationId xmlns:a16="http://schemas.microsoft.com/office/drawing/2014/main" id="{762549A9-D64D-4CF7-AB56-AAF1B824B541}"/>
              </a:ext>
            </a:extLst>
          </p:cNvPr>
          <p:cNvSpPr>
            <a:spLocks noGrp="1"/>
          </p:cNvSpPr>
          <p:nvPr>
            <p:ph type="pic" sz="quarter" idx="18" hasCustomPrompt="1"/>
          </p:nvPr>
        </p:nvSpPr>
        <p:spPr>
          <a:xfrm>
            <a:off x="0" y="0"/>
            <a:ext cx="12192000" cy="4337942"/>
          </a:xfrm>
          <a:solidFill>
            <a:schemeClr val="bg1">
              <a:lumMod val="85000"/>
            </a:schemeClr>
          </a:solidFill>
        </p:spPr>
        <p:txBody>
          <a:bodyPr anchor="ctr">
            <a:normAutofit/>
          </a:bodyPr>
          <a:lstStyle>
            <a:lvl1pPr marL="0" indent="0" algn="ctr">
              <a:buNone/>
              <a:defRPr sz="20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3DB87B6E-4D50-46CC-B731-903C1362FB3B}"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6" name="Text Placeholder 15">
            <a:extLst>
              <a:ext uri="{FF2B5EF4-FFF2-40B4-BE49-F238E27FC236}">
                <a16:creationId xmlns:a16="http://schemas.microsoft.com/office/drawing/2014/main" id="{7A569AAA-11A6-47FB-8943-ED048FB9F982}"/>
              </a:ext>
            </a:extLst>
          </p:cNvPr>
          <p:cNvSpPr>
            <a:spLocks noGrp="1"/>
          </p:cNvSpPr>
          <p:nvPr>
            <p:ph type="body" sz="quarter" idx="20"/>
          </p:nvPr>
        </p:nvSpPr>
        <p:spPr>
          <a:xfrm>
            <a:off x="4295801" y="5635031"/>
            <a:ext cx="6912768" cy="453283"/>
          </a:xfrm>
        </p:spPr>
        <p:txBody>
          <a:bodyPr anchor="ctr">
            <a:noAutofit/>
          </a:bodyPr>
          <a:lstStyle>
            <a:lvl1pPr marL="0" indent="0">
              <a:buNone/>
              <a:defRPr lang="en-US" sz="3200" b="0"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a:t>Click to edit Master text styles</a:t>
            </a:r>
          </a:p>
        </p:txBody>
      </p:sp>
      <p:pic>
        <p:nvPicPr>
          <p:cNvPr id="13" name="Picture 12">
            <a:extLst>
              <a:ext uri="{FF2B5EF4-FFF2-40B4-BE49-F238E27FC236}">
                <a16:creationId xmlns:a16="http://schemas.microsoft.com/office/drawing/2014/main" id="{7D63475B-642A-46B1-84C5-27E2694073D8}"/>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spTree>
    <p:extLst>
      <p:ext uri="{BB962C8B-B14F-4D97-AF65-F5344CB8AC3E}">
        <p14:creationId xmlns:p14="http://schemas.microsoft.com/office/powerpoint/2010/main" val="42755958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_title 2/3 pic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descr="e7d195523061f1c0d318120d6aeaf1b6ccceb6ba3da59c0775C5DE19DDDEBC09ED96DBD9900D9848D623ECAD1D4904B78047D0015C22C8BE97228BE8B5BFF08FE7A3AE04126DA07312A96C0F69F9BAB7855CE8A8E0D78DD9CBCC5723AF3F0D5518488603DBB44D4537990A5C1490180740213805EB57D8B287A26639B217D445C996CD81E5E17AD7">
            <a:extLst>
              <a:ext uri="{FF2B5EF4-FFF2-40B4-BE49-F238E27FC236}">
                <a16:creationId xmlns:a16="http://schemas.microsoft.com/office/drawing/2014/main" id="{3BEA0686-A874-4B21-A5B3-10DF0FE3151F}"/>
              </a:ext>
            </a:extLst>
          </p:cNvPr>
          <p:cNvSpPr/>
          <p:nvPr userDrawn="1"/>
        </p:nvSpPr>
        <p:spPr>
          <a:xfrm>
            <a:off x="0" y="4077073"/>
            <a:ext cx="12192000" cy="2780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1" name="Grafik 14">
            <a:extLst>
              <a:ext uri="{FF2B5EF4-FFF2-40B4-BE49-F238E27FC236}">
                <a16:creationId xmlns:a16="http://schemas.microsoft.com/office/drawing/2014/main" id="{044D13D6-047E-4B26-BC57-A4D7020845D8}"/>
              </a:ext>
            </a:extLst>
          </p:cNvPr>
          <p:cNvPicPr>
            <a:picLocks noChangeAspect="1"/>
          </p:cNvPicPr>
          <p:nvPr userDrawn="1"/>
        </p:nvPicPr>
        <p:blipFill>
          <a:blip r:embed="rId2" cstate="email">
            <a:alphaModFix amt="40000"/>
            <a:lum bright="70000" contrast="-70000"/>
            <a:extLst>
              <a:ext uri="{28A0092B-C50C-407E-A947-70E740481C1C}">
                <a14:useLocalDpi xmlns:a14="http://schemas.microsoft.com/office/drawing/2010/main"/>
              </a:ext>
            </a:extLst>
          </a:blip>
          <a:srcRect/>
          <a:stretch/>
        </p:blipFill>
        <p:spPr>
          <a:xfrm>
            <a:off x="-96688" y="34971"/>
            <a:ext cx="10657184" cy="6886953"/>
          </a:xfrm>
          <a:prstGeom prst="rect">
            <a:avLst/>
          </a:prstGeom>
        </p:spPr>
      </p:pic>
      <p:sp>
        <p:nvSpPr>
          <p:cNvPr id="7" name="Text Placeholder 6">
            <a:extLst>
              <a:ext uri="{FF2B5EF4-FFF2-40B4-BE49-F238E27FC236}">
                <a16:creationId xmlns:a16="http://schemas.microsoft.com/office/drawing/2014/main" id="{3DF14FB7-B594-4166-BA68-C107933271BF}"/>
              </a:ext>
            </a:extLst>
          </p:cNvPr>
          <p:cNvSpPr>
            <a:spLocks noGrp="1"/>
          </p:cNvSpPr>
          <p:nvPr>
            <p:ph type="body" sz="quarter" idx="19"/>
          </p:nvPr>
        </p:nvSpPr>
        <p:spPr>
          <a:xfrm>
            <a:off x="4295800" y="4992339"/>
            <a:ext cx="6912768" cy="596901"/>
          </a:xfrm>
        </p:spPr>
        <p:txBody>
          <a:bodyPr anchor="ctr">
            <a:noAutofit/>
          </a:bodyPr>
          <a:lstStyle>
            <a:lvl1pPr marL="0" indent="0">
              <a:buNone/>
              <a:defRPr lang="en-US" sz="36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2pPr>
            <a:lvl3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3pPr>
            <a:lvl4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4pPr>
            <a:lvl5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p:txBody>
      </p:sp>
      <p:sp>
        <p:nvSpPr>
          <p:cNvPr id="9" name="Picture Placeholder 8">
            <a:extLst>
              <a:ext uri="{FF2B5EF4-FFF2-40B4-BE49-F238E27FC236}">
                <a16:creationId xmlns:a16="http://schemas.microsoft.com/office/drawing/2014/main" id="{762549A9-D64D-4CF7-AB56-AAF1B824B541}"/>
              </a:ext>
            </a:extLst>
          </p:cNvPr>
          <p:cNvSpPr>
            <a:spLocks noGrp="1"/>
          </p:cNvSpPr>
          <p:nvPr>
            <p:ph type="pic" sz="quarter" idx="18" hasCustomPrompt="1"/>
          </p:nvPr>
        </p:nvSpPr>
        <p:spPr>
          <a:xfrm>
            <a:off x="0" y="0"/>
            <a:ext cx="12192000" cy="4337942"/>
          </a:xfrm>
          <a:solidFill>
            <a:schemeClr val="bg1">
              <a:lumMod val="85000"/>
            </a:schemeClr>
          </a:solidFill>
        </p:spPr>
        <p:txBody>
          <a:bodyPr anchor="ctr">
            <a:normAutofit/>
          </a:bodyPr>
          <a:lstStyle>
            <a:lvl1pPr marL="0" indent="0" algn="ctr">
              <a:buNone/>
              <a:defRPr sz="20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3F425624-A3AA-4502-B853-4EC47F85F5F1}"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6" name="Text Placeholder 15">
            <a:extLst>
              <a:ext uri="{FF2B5EF4-FFF2-40B4-BE49-F238E27FC236}">
                <a16:creationId xmlns:a16="http://schemas.microsoft.com/office/drawing/2014/main" id="{7A569AAA-11A6-47FB-8943-ED048FB9F982}"/>
              </a:ext>
            </a:extLst>
          </p:cNvPr>
          <p:cNvSpPr>
            <a:spLocks noGrp="1"/>
          </p:cNvSpPr>
          <p:nvPr>
            <p:ph type="body" sz="quarter" idx="20"/>
          </p:nvPr>
        </p:nvSpPr>
        <p:spPr>
          <a:xfrm>
            <a:off x="4295801" y="5635031"/>
            <a:ext cx="6912768" cy="453283"/>
          </a:xfrm>
        </p:spPr>
        <p:txBody>
          <a:bodyPr anchor="ctr">
            <a:noAutofit/>
          </a:bodyPr>
          <a:lstStyle>
            <a:lvl1pPr marL="0" indent="0">
              <a:buNone/>
              <a:defRPr lang="en-US" sz="3200" b="0"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a:t>Click to edit Master text styles</a:t>
            </a:r>
          </a:p>
        </p:txBody>
      </p:sp>
      <p:pic>
        <p:nvPicPr>
          <p:cNvPr id="13" name="Picture 12">
            <a:extLst>
              <a:ext uri="{FF2B5EF4-FFF2-40B4-BE49-F238E27FC236}">
                <a16:creationId xmlns:a16="http://schemas.microsoft.com/office/drawing/2014/main" id="{C50EDC42-FB8C-4DF6-80AB-46E97846368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spTree>
    <p:extLst>
      <p:ext uri="{BB962C8B-B14F-4D97-AF65-F5344CB8AC3E}">
        <p14:creationId xmlns:p14="http://schemas.microsoft.com/office/powerpoint/2010/main" val="2275938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_title 2/3 pic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descr="e7d195523061f1c0d318120d6aeaf1b6ccceb6ba3da59c0775C5DE19DDDEBC09ED96DBD9900D9848D623ECAD1D4904B78047D0015C22C8BE97228BE8B5BFF08FE7A3AE04126DA07312A96C0F69F9BAB7855CE8A8E0D78DD9CBCC5723AF3F0D5518488603DBB44D4537990A5C1490180740213805EB57D8B287A26639B217D445C996CD81E5E17AD7">
            <a:extLst>
              <a:ext uri="{FF2B5EF4-FFF2-40B4-BE49-F238E27FC236}">
                <a16:creationId xmlns:a16="http://schemas.microsoft.com/office/drawing/2014/main" id="{3BEA0686-A874-4B21-A5B3-10DF0FE3151F}"/>
              </a:ext>
            </a:extLst>
          </p:cNvPr>
          <p:cNvSpPr/>
          <p:nvPr userDrawn="1"/>
        </p:nvSpPr>
        <p:spPr>
          <a:xfrm>
            <a:off x="0" y="4077073"/>
            <a:ext cx="12192000" cy="27809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1" name="Grafik 14">
            <a:extLst>
              <a:ext uri="{FF2B5EF4-FFF2-40B4-BE49-F238E27FC236}">
                <a16:creationId xmlns:a16="http://schemas.microsoft.com/office/drawing/2014/main" id="{044D13D6-047E-4B26-BC57-A4D7020845D8}"/>
              </a:ext>
            </a:extLst>
          </p:cNvPr>
          <p:cNvPicPr>
            <a:picLocks noChangeAspect="1"/>
          </p:cNvPicPr>
          <p:nvPr userDrawn="1"/>
        </p:nvPicPr>
        <p:blipFill>
          <a:blip r:embed="rId2" cstate="email">
            <a:alphaModFix amt="40000"/>
            <a:lum bright="70000" contrast="-70000"/>
            <a:extLst>
              <a:ext uri="{28A0092B-C50C-407E-A947-70E740481C1C}">
                <a14:useLocalDpi xmlns:a14="http://schemas.microsoft.com/office/drawing/2010/main"/>
              </a:ext>
            </a:extLst>
          </a:blip>
          <a:srcRect/>
          <a:stretch/>
        </p:blipFill>
        <p:spPr>
          <a:xfrm>
            <a:off x="-96688" y="34971"/>
            <a:ext cx="10657184" cy="6886953"/>
          </a:xfrm>
          <a:prstGeom prst="rect">
            <a:avLst/>
          </a:prstGeom>
        </p:spPr>
      </p:pic>
      <p:sp>
        <p:nvSpPr>
          <p:cNvPr id="7" name="Text Placeholder 6">
            <a:extLst>
              <a:ext uri="{FF2B5EF4-FFF2-40B4-BE49-F238E27FC236}">
                <a16:creationId xmlns:a16="http://schemas.microsoft.com/office/drawing/2014/main" id="{3DF14FB7-B594-4166-BA68-C107933271BF}"/>
              </a:ext>
            </a:extLst>
          </p:cNvPr>
          <p:cNvSpPr>
            <a:spLocks noGrp="1"/>
          </p:cNvSpPr>
          <p:nvPr>
            <p:ph type="body" sz="quarter" idx="19"/>
          </p:nvPr>
        </p:nvSpPr>
        <p:spPr>
          <a:xfrm>
            <a:off x="4295800" y="4992339"/>
            <a:ext cx="6912768" cy="596901"/>
          </a:xfrm>
        </p:spPr>
        <p:txBody>
          <a:bodyPr anchor="ctr">
            <a:noAutofit/>
          </a:bodyPr>
          <a:lstStyle>
            <a:lvl1pPr marL="0" indent="0">
              <a:buNone/>
              <a:defRPr lang="en-US" sz="36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2pPr>
            <a:lvl3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3pPr>
            <a:lvl4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4pPr>
            <a:lvl5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p:txBody>
      </p:sp>
      <p:sp>
        <p:nvSpPr>
          <p:cNvPr id="9" name="Picture Placeholder 8">
            <a:extLst>
              <a:ext uri="{FF2B5EF4-FFF2-40B4-BE49-F238E27FC236}">
                <a16:creationId xmlns:a16="http://schemas.microsoft.com/office/drawing/2014/main" id="{762549A9-D64D-4CF7-AB56-AAF1B824B541}"/>
              </a:ext>
            </a:extLst>
          </p:cNvPr>
          <p:cNvSpPr>
            <a:spLocks noGrp="1"/>
          </p:cNvSpPr>
          <p:nvPr>
            <p:ph type="pic" sz="quarter" idx="18" hasCustomPrompt="1"/>
          </p:nvPr>
        </p:nvSpPr>
        <p:spPr>
          <a:xfrm>
            <a:off x="0" y="0"/>
            <a:ext cx="12192000" cy="4337942"/>
          </a:xfrm>
          <a:solidFill>
            <a:schemeClr val="bg1">
              <a:lumMod val="85000"/>
            </a:schemeClr>
          </a:solidFill>
        </p:spPr>
        <p:txBody>
          <a:bodyPr anchor="ctr">
            <a:normAutofit/>
          </a:bodyPr>
          <a:lstStyle>
            <a:lvl1pPr marL="0" indent="0" algn="ctr">
              <a:buNone/>
              <a:defRPr sz="20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257DEE1B-0388-4E7B-B1D9-38D648B089C1}"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6" name="Text Placeholder 15">
            <a:extLst>
              <a:ext uri="{FF2B5EF4-FFF2-40B4-BE49-F238E27FC236}">
                <a16:creationId xmlns:a16="http://schemas.microsoft.com/office/drawing/2014/main" id="{7A569AAA-11A6-47FB-8943-ED048FB9F982}"/>
              </a:ext>
            </a:extLst>
          </p:cNvPr>
          <p:cNvSpPr>
            <a:spLocks noGrp="1"/>
          </p:cNvSpPr>
          <p:nvPr>
            <p:ph type="body" sz="quarter" idx="20"/>
          </p:nvPr>
        </p:nvSpPr>
        <p:spPr>
          <a:xfrm>
            <a:off x="4295801" y="5635031"/>
            <a:ext cx="6912768" cy="453283"/>
          </a:xfrm>
        </p:spPr>
        <p:txBody>
          <a:bodyPr anchor="ctr">
            <a:noAutofit/>
          </a:bodyPr>
          <a:lstStyle>
            <a:lvl1pPr marL="0" indent="0">
              <a:buNone/>
              <a:defRPr lang="en-US" sz="3200" b="0"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a:t>Click to edit Master text styles</a:t>
            </a:r>
          </a:p>
        </p:txBody>
      </p:sp>
      <p:pic>
        <p:nvPicPr>
          <p:cNvPr id="13" name="Picture 12">
            <a:extLst>
              <a:ext uri="{FF2B5EF4-FFF2-40B4-BE49-F238E27FC236}">
                <a16:creationId xmlns:a16="http://schemas.microsoft.com/office/drawing/2014/main" id="{0244CAF4-60A7-47EC-9C5F-9AC3B6A8A86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spTree>
    <p:extLst>
      <p:ext uri="{BB962C8B-B14F-4D97-AF65-F5344CB8AC3E}">
        <p14:creationId xmlns:p14="http://schemas.microsoft.com/office/powerpoint/2010/main" val="114646908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title 2/3 pic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descr="e7d195523061f1c0d318120d6aeaf1b6ccceb6ba3da59c0775C5DE19DDDEBC09ED96DBD9900D9848D623ECAD1D4904B78047D0015C22C8BE97228BE8B5BFF08FE7A3AE04126DA07312A96C0F69F9BAB7855CE8A8E0D78DD9CBCC5723AF3F0D5518488603DBB44D4537990A5C1490180740213805EB57D8B287A26639B217D445C996CD81E5E17AD7">
            <a:extLst>
              <a:ext uri="{FF2B5EF4-FFF2-40B4-BE49-F238E27FC236}">
                <a16:creationId xmlns:a16="http://schemas.microsoft.com/office/drawing/2014/main" id="{3BEA0686-A874-4B21-A5B3-10DF0FE3151F}"/>
              </a:ext>
            </a:extLst>
          </p:cNvPr>
          <p:cNvSpPr/>
          <p:nvPr userDrawn="1"/>
        </p:nvSpPr>
        <p:spPr>
          <a:xfrm>
            <a:off x="0" y="4077073"/>
            <a:ext cx="12192000" cy="27809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1" name="Grafik 14">
            <a:extLst>
              <a:ext uri="{FF2B5EF4-FFF2-40B4-BE49-F238E27FC236}">
                <a16:creationId xmlns:a16="http://schemas.microsoft.com/office/drawing/2014/main" id="{044D13D6-047E-4B26-BC57-A4D7020845D8}"/>
              </a:ext>
            </a:extLst>
          </p:cNvPr>
          <p:cNvPicPr>
            <a:picLocks noChangeAspect="1"/>
          </p:cNvPicPr>
          <p:nvPr userDrawn="1"/>
        </p:nvPicPr>
        <p:blipFill>
          <a:blip r:embed="rId2" cstate="email">
            <a:alphaModFix amt="40000"/>
            <a:lum bright="70000" contrast="-70000"/>
            <a:extLst>
              <a:ext uri="{28A0092B-C50C-407E-A947-70E740481C1C}">
                <a14:useLocalDpi xmlns:a14="http://schemas.microsoft.com/office/drawing/2010/main"/>
              </a:ext>
            </a:extLst>
          </a:blip>
          <a:srcRect/>
          <a:stretch/>
        </p:blipFill>
        <p:spPr>
          <a:xfrm>
            <a:off x="-96688" y="34971"/>
            <a:ext cx="10657184" cy="6886953"/>
          </a:xfrm>
          <a:prstGeom prst="rect">
            <a:avLst/>
          </a:prstGeom>
        </p:spPr>
      </p:pic>
      <p:sp>
        <p:nvSpPr>
          <p:cNvPr id="7" name="Text Placeholder 6">
            <a:extLst>
              <a:ext uri="{FF2B5EF4-FFF2-40B4-BE49-F238E27FC236}">
                <a16:creationId xmlns:a16="http://schemas.microsoft.com/office/drawing/2014/main" id="{3DF14FB7-B594-4166-BA68-C107933271BF}"/>
              </a:ext>
            </a:extLst>
          </p:cNvPr>
          <p:cNvSpPr>
            <a:spLocks noGrp="1"/>
          </p:cNvSpPr>
          <p:nvPr>
            <p:ph type="body" sz="quarter" idx="19"/>
          </p:nvPr>
        </p:nvSpPr>
        <p:spPr>
          <a:xfrm>
            <a:off x="4295800" y="4992339"/>
            <a:ext cx="6912768" cy="596901"/>
          </a:xfrm>
        </p:spPr>
        <p:txBody>
          <a:bodyPr anchor="ctr">
            <a:noAutofit/>
          </a:bodyPr>
          <a:lstStyle>
            <a:lvl1pPr marL="0" indent="0">
              <a:buNone/>
              <a:defRPr lang="en-US" sz="36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2pPr>
            <a:lvl3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3pPr>
            <a:lvl4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4pPr>
            <a:lvl5pPr>
              <a:defRPr lang="en-US" sz="3600" b="1" kern="1200" dirty="0" smtClean="0">
                <a:solidFill>
                  <a:schemeClr val="accent4"/>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p:txBody>
      </p:sp>
      <p:sp>
        <p:nvSpPr>
          <p:cNvPr id="9" name="Picture Placeholder 8">
            <a:extLst>
              <a:ext uri="{FF2B5EF4-FFF2-40B4-BE49-F238E27FC236}">
                <a16:creationId xmlns:a16="http://schemas.microsoft.com/office/drawing/2014/main" id="{762549A9-D64D-4CF7-AB56-AAF1B824B541}"/>
              </a:ext>
            </a:extLst>
          </p:cNvPr>
          <p:cNvSpPr>
            <a:spLocks noGrp="1"/>
          </p:cNvSpPr>
          <p:nvPr>
            <p:ph type="pic" sz="quarter" idx="18" hasCustomPrompt="1"/>
          </p:nvPr>
        </p:nvSpPr>
        <p:spPr>
          <a:xfrm>
            <a:off x="0" y="0"/>
            <a:ext cx="12192000" cy="4337942"/>
          </a:xfrm>
          <a:solidFill>
            <a:schemeClr val="bg1">
              <a:lumMod val="85000"/>
            </a:schemeClr>
          </a:solidFill>
        </p:spPr>
        <p:txBody>
          <a:bodyPr anchor="ctr">
            <a:normAutofit/>
          </a:bodyPr>
          <a:lstStyle>
            <a:lvl1pPr marL="0" indent="0" algn="ctr">
              <a:buNone/>
              <a:defRPr sz="2000"/>
            </a:lvl1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de-DE" dirty="0"/>
              <a:t>Click to add an image (optional)</a:t>
            </a:r>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D08CE03C-0B47-42E8-911A-52E48F529CAA}"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16" name="Text Placeholder 15">
            <a:extLst>
              <a:ext uri="{FF2B5EF4-FFF2-40B4-BE49-F238E27FC236}">
                <a16:creationId xmlns:a16="http://schemas.microsoft.com/office/drawing/2014/main" id="{7A569AAA-11A6-47FB-8943-ED048FB9F982}"/>
              </a:ext>
            </a:extLst>
          </p:cNvPr>
          <p:cNvSpPr>
            <a:spLocks noGrp="1"/>
          </p:cNvSpPr>
          <p:nvPr>
            <p:ph type="body" sz="quarter" idx="20"/>
          </p:nvPr>
        </p:nvSpPr>
        <p:spPr>
          <a:xfrm>
            <a:off x="4295801" y="5635031"/>
            <a:ext cx="6912768" cy="453283"/>
          </a:xfrm>
        </p:spPr>
        <p:txBody>
          <a:bodyPr anchor="ctr">
            <a:noAutofit/>
          </a:bodyPr>
          <a:lstStyle>
            <a:lvl1pPr marL="0" indent="0">
              <a:buNone/>
              <a:defRPr lang="en-US" sz="3200" b="0"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a:t>Click to edit Master text styles</a:t>
            </a:r>
          </a:p>
        </p:txBody>
      </p:sp>
      <p:pic>
        <p:nvPicPr>
          <p:cNvPr id="13" name="Picture 12">
            <a:extLst>
              <a:ext uri="{FF2B5EF4-FFF2-40B4-BE49-F238E27FC236}">
                <a16:creationId xmlns:a16="http://schemas.microsoft.com/office/drawing/2014/main" id="{885D3FB4-5E6E-47CA-AFBD-D4906137574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2"/>
          <a:stretch/>
        </p:blipFill>
        <p:spPr>
          <a:xfrm>
            <a:off x="587388" y="6386503"/>
            <a:ext cx="1008112" cy="170704"/>
          </a:xfrm>
          <a:prstGeom prst="rect">
            <a:avLst/>
          </a:prstGeom>
        </p:spPr>
      </p:pic>
    </p:spTree>
    <p:extLst>
      <p:ext uri="{BB962C8B-B14F-4D97-AF65-F5344CB8AC3E}">
        <p14:creationId xmlns:p14="http://schemas.microsoft.com/office/powerpoint/2010/main" val="13794931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Title, Subhead and Content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071496BD-8486-4562-9F64-63F3C1D97E94}"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8" name="Text Placeholder 7">
            <a:extLst>
              <a:ext uri="{FF2B5EF4-FFF2-40B4-BE49-F238E27FC236}">
                <a16:creationId xmlns:a16="http://schemas.microsoft.com/office/drawing/2014/main" id="{0A2B20C0-92AD-4271-9DB0-5E05E9149939}"/>
              </a:ext>
            </a:extLst>
          </p:cNvPr>
          <p:cNvSpPr>
            <a:spLocks noGrp="1"/>
          </p:cNvSpPr>
          <p:nvPr>
            <p:ph type="body" sz="quarter" idx="26" hasCustomPrompt="1"/>
          </p:nvPr>
        </p:nvSpPr>
        <p:spPr>
          <a:xfrm>
            <a:off x="888606" y="3909485"/>
            <a:ext cx="2109571" cy="355600"/>
          </a:xfrm>
        </p:spPr>
        <p:txBody>
          <a:bodyPr>
            <a:noAutofit/>
          </a:bodyPr>
          <a:lstStyle>
            <a:lvl1pPr marL="0" indent="0" algn="ctr">
              <a:buNone/>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37" name="Text Placeholder 36">
            <a:extLst>
              <a:ext uri="{FF2B5EF4-FFF2-40B4-BE49-F238E27FC236}">
                <a16:creationId xmlns:a16="http://schemas.microsoft.com/office/drawing/2014/main" id="{C2413165-4F6A-4F9F-80A9-4CF43EE6C10F}"/>
              </a:ext>
            </a:extLst>
          </p:cNvPr>
          <p:cNvSpPr>
            <a:spLocks noGrp="1"/>
          </p:cNvSpPr>
          <p:nvPr>
            <p:ph type="body" sz="quarter" idx="27" hasCustomPrompt="1"/>
          </p:nvPr>
        </p:nvSpPr>
        <p:spPr>
          <a:xfrm>
            <a:off x="888497" y="4379389"/>
            <a:ext cx="2109788" cy="1554163"/>
          </a:xfrm>
        </p:spPr>
        <p:txBody>
          <a:bodyPr>
            <a:normAutofit/>
          </a:bodyPr>
          <a:lstStyle>
            <a:lvl1pPr marL="0" indent="0" algn="ctr">
              <a:buNone/>
              <a:defRPr sz="1600"/>
            </a:lvl1pPr>
          </a:lstStyle>
          <a:p>
            <a:pPr lvl="0"/>
            <a:r>
              <a:rPr lang="en-US" dirty="0"/>
              <a:t>Click to edit text</a:t>
            </a:r>
          </a:p>
        </p:txBody>
      </p:sp>
      <p:sp>
        <p:nvSpPr>
          <p:cNvPr id="39" name="Picture Placeholder 38">
            <a:extLst>
              <a:ext uri="{FF2B5EF4-FFF2-40B4-BE49-F238E27FC236}">
                <a16:creationId xmlns:a16="http://schemas.microsoft.com/office/drawing/2014/main" id="{78D19227-CBE3-4DB1-8B51-C16A9D49AB45}"/>
              </a:ext>
            </a:extLst>
          </p:cNvPr>
          <p:cNvSpPr>
            <a:spLocks noGrp="1"/>
          </p:cNvSpPr>
          <p:nvPr>
            <p:ph type="pic" sz="quarter" idx="28" hasCustomPrompt="1"/>
          </p:nvPr>
        </p:nvSpPr>
        <p:spPr>
          <a:xfrm>
            <a:off x="1121066"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0" name="Text Placeholder 7">
            <a:extLst>
              <a:ext uri="{FF2B5EF4-FFF2-40B4-BE49-F238E27FC236}">
                <a16:creationId xmlns:a16="http://schemas.microsoft.com/office/drawing/2014/main" id="{1A63D7E1-C33A-4C69-B85B-1D204C43426E}"/>
              </a:ext>
            </a:extLst>
          </p:cNvPr>
          <p:cNvSpPr>
            <a:spLocks noGrp="1"/>
          </p:cNvSpPr>
          <p:nvPr>
            <p:ph type="body" sz="quarter" idx="29" hasCustomPrompt="1"/>
          </p:nvPr>
        </p:nvSpPr>
        <p:spPr>
          <a:xfrm>
            <a:off x="3688335" y="3909485"/>
            <a:ext cx="2109571" cy="355600"/>
          </a:xfrm>
        </p:spPr>
        <p:txBody>
          <a:bodyPr>
            <a:noAutofit/>
          </a:bodyPr>
          <a:lstStyle>
            <a:lvl1pPr marL="0" indent="0" algn="ctr">
              <a:buNone/>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1" name="Text Placeholder 36">
            <a:extLst>
              <a:ext uri="{FF2B5EF4-FFF2-40B4-BE49-F238E27FC236}">
                <a16:creationId xmlns:a16="http://schemas.microsoft.com/office/drawing/2014/main" id="{88C7CE35-79E9-4E27-B825-EFF5637BC301}"/>
              </a:ext>
            </a:extLst>
          </p:cNvPr>
          <p:cNvSpPr>
            <a:spLocks noGrp="1"/>
          </p:cNvSpPr>
          <p:nvPr>
            <p:ph type="body" sz="quarter" idx="30" hasCustomPrompt="1"/>
          </p:nvPr>
        </p:nvSpPr>
        <p:spPr>
          <a:xfrm>
            <a:off x="3688226" y="4379389"/>
            <a:ext cx="2109788" cy="1554163"/>
          </a:xfrm>
        </p:spPr>
        <p:txBody>
          <a:bodyPr>
            <a:normAutofit/>
          </a:bodyPr>
          <a:lstStyle>
            <a:lvl1pPr marL="0" indent="0" algn="ctr">
              <a:buNone/>
              <a:defRPr sz="1600"/>
            </a:lvl1pPr>
          </a:lstStyle>
          <a:p>
            <a:pPr lvl="0"/>
            <a:r>
              <a:rPr lang="en-US" dirty="0"/>
              <a:t>Click to edit text</a:t>
            </a:r>
          </a:p>
        </p:txBody>
      </p:sp>
      <p:sp>
        <p:nvSpPr>
          <p:cNvPr id="42" name="Picture Placeholder 38">
            <a:extLst>
              <a:ext uri="{FF2B5EF4-FFF2-40B4-BE49-F238E27FC236}">
                <a16:creationId xmlns:a16="http://schemas.microsoft.com/office/drawing/2014/main" id="{DEEFDBC3-550F-4483-A9CD-3CA9383B540C}"/>
              </a:ext>
            </a:extLst>
          </p:cNvPr>
          <p:cNvSpPr>
            <a:spLocks noGrp="1"/>
          </p:cNvSpPr>
          <p:nvPr>
            <p:ph type="pic" sz="quarter" idx="31" hasCustomPrompt="1"/>
          </p:nvPr>
        </p:nvSpPr>
        <p:spPr>
          <a:xfrm>
            <a:off x="3920795"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3" name="Text Placeholder 7">
            <a:extLst>
              <a:ext uri="{FF2B5EF4-FFF2-40B4-BE49-F238E27FC236}">
                <a16:creationId xmlns:a16="http://schemas.microsoft.com/office/drawing/2014/main" id="{254B3D02-E8D8-4797-AC1B-99767901FDF9}"/>
              </a:ext>
            </a:extLst>
          </p:cNvPr>
          <p:cNvSpPr>
            <a:spLocks noGrp="1"/>
          </p:cNvSpPr>
          <p:nvPr>
            <p:ph type="body" sz="quarter" idx="32" hasCustomPrompt="1"/>
          </p:nvPr>
        </p:nvSpPr>
        <p:spPr>
          <a:xfrm>
            <a:off x="6412921" y="3909485"/>
            <a:ext cx="2109571" cy="355600"/>
          </a:xfrm>
        </p:spPr>
        <p:txBody>
          <a:bodyPr>
            <a:noAutofit/>
          </a:bodyPr>
          <a:lstStyle>
            <a:lvl1pPr marL="0" indent="0" algn="ctr">
              <a:buNone/>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4" name="Text Placeholder 36">
            <a:extLst>
              <a:ext uri="{FF2B5EF4-FFF2-40B4-BE49-F238E27FC236}">
                <a16:creationId xmlns:a16="http://schemas.microsoft.com/office/drawing/2014/main" id="{96808BEA-D851-4BC4-AD0B-6DB8AFD41519}"/>
              </a:ext>
            </a:extLst>
          </p:cNvPr>
          <p:cNvSpPr>
            <a:spLocks noGrp="1"/>
          </p:cNvSpPr>
          <p:nvPr>
            <p:ph type="body" sz="quarter" idx="33" hasCustomPrompt="1"/>
          </p:nvPr>
        </p:nvSpPr>
        <p:spPr>
          <a:xfrm>
            <a:off x="6412812" y="4379389"/>
            <a:ext cx="2109788" cy="1554163"/>
          </a:xfrm>
        </p:spPr>
        <p:txBody>
          <a:bodyPr>
            <a:normAutofit/>
          </a:bodyPr>
          <a:lstStyle>
            <a:lvl1pPr marL="0" indent="0" algn="ctr">
              <a:buNone/>
              <a:defRPr sz="1600"/>
            </a:lvl1pPr>
          </a:lstStyle>
          <a:p>
            <a:pPr lvl="0"/>
            <a:r>
              <a:rPr lang="en-US" dirty="0"/>
              <a:t>Click to edit text</a:t>
            </a:r>
          </a:p>
        </p:txBody>
      </p:sp>
      <p:sp>
        <p:nvSpPr>
          <p:cNvPr id="45" name="Picture Placeholder 38">
            <a:extLst>
              <a:ext uri="{FF2B5EF4-FFF2-40B4-BE49-F238E27FC236}">
                <a16:creationId xmlns:a16="http://schemas.microsoft.com/office/drawing/2014/main" id="{4349BC99-F5A2-4119-8516-61F43A17FBBD}"/>
              </a:ext>
            </a:extLst>
          </p:cNvPr>
          <p:cNvSpPr>
            <a:spLocks noGrp="1"/>
          </p:cNvSpPr>
          <p:nvPr>
            <p:ph type="pic" sz="quarter" idx="34" hasCustomPrompt="1"/>
          </p:nvPr>
        </p:nvSpPr>
        <p:spPr>
          <a:xfrm>
            <a:off x="6645381"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6" name="Text Placeholder 7">
            <a:extLst>
              <a:ext uri="{FF2B5EF4-FFF2-40B4-BE49-F238E27FC236}">
                <a16:creationId xmlns:a16="http://schemas.microsoft.com/office/drawing/2014/main" id="{0D580890-60EF-49EF-818D-08C3B48A1CDF}"/>
              </a:ext>
            </a:extLst>
          </p:cNvPr>
          <p:cNvSpPr>
            <a:spLocks noGrp="1"/>
          </p:cNvSpPr>
          <p:nvPr>
            <p:ph type="body" sz="quarter" idx="35" hasCustomPrompt="1"/>
          </p:nvPr>
        </p:nvSpPr>
        <p:spPr>
          <a:xfrm>
            <a:off x="9181820" y="3909485"/>
            <a:ext cx="2109571" cy="355600"/>
          </a:xfrm>
        </p:spPr>
        <p:txBody>
          <a:bodyPr>
            <a:noAutofit/>
          </a:bodyPr>
          <a:lstStyle>
            <a:lvl1pPr marL="0" indent="0" algn="ctr">
              <a:buNone/>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7" name="Text Placeholder 36">
            <a:extLst>
              <a:ext uri="{FF2B5EF4-FFF2-40B4-BE49-F238E27FC236}">
                <a16:creationId xmlns:a16="http://schemas.microsoft.com/office/drawing/2014/main" id="{0D41119A-119F-45AD-8A79-F7F6F204BFDE}"/>
              </a:ext>
            </a:extLst>
          </p:cNvPr>
          <p:cNvSpPr>
            <a:spLocks noGrp="1"/>
          </p:cNvSpPr>
          <p:nvPr>
            <p:ph type="body" sz="quarter" idx="36" hasCustomPrompt="1"/>
          </p:nvPr>
        </p:nvSpPr>
        <p:spPr>
          <a:xfrm>
            <a:off x="9181711" y="4379389"/>
            <a:ext cx="2109788" cy="1554163"/>
          </a:xfrm>
        </p:spPr>
        <p:txBody>
          <a:bodyPr>
            <a:normAutofit/>
          </a:bodyPr>
          <a:lstStyle>
            <a:lvl1pPr marL="0" indent="0" algn="ctr">
              <a:buNone/>
              <a:defRPr sz="1600"/>
            </a:lvl1pPr>
          </a:lstStyle>
          <a:p>
            <a:pPr lvl="0"/>
            <a:r>
              <a:rPr lang="en-US" dirty="0"/>
              <a:t>Click to edit text</a:t>
            </a:r>
          </a:p>
        </p:txBody>
      </p:sp>
      <p:sp>
        <p:nvSpPr>
          <p:cNvPr id="48" name="Picture Placeholder 38">
            <a:extLst>
              <a:ext uri="{FF2B5EF4-FFF2-40B4-BE49-F238E27FC236}">
                <a16:creationId xmlns:a16="http://schemas.microsoft.com/office/drawing/2014/main" id="{63979B11-EDE6-4AC4-94E1-CEC7180396EF}"/>
              </a:ext>
            </a:extLst>
          </p:cNvPr>
          <p:cNvSpPr>
            <a:spLocks noGrp="1"/>
          </p:cNvSpPr>
          <p:nvPr>
            <p:ph type="pic" sz="quarter" idx="37" hasCustomPrompt="1"/>
          </p:nvPr>
        </p:nvSpPr>
        <p:spPr>
          <a:xfrm>
            <a:off x="9414280"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21" name="Text Placeholder 13">
            <a:extLst>
              <a:ext uri="{FF2B5EF4-FFF2-40B4-BE49-F238E27FC236}">
                <a16:creationId xmlns:a16="http://schemas.microsoft.com/office/drawing/2014/main" id="{357E79E0-20C7-483D-8442-B6D5BA64365F}"/>
              </a:ext>
            </a:extLst>
          </p:cNvPr>
          <p:cNvSpPr>
            <a:spLocks noGrp="1"/>
          </p:cNvSpPr>
          <p:nvPr>
            <p:ph type="body" sz="quarter" idx="13" hasCustomPrompt="1"/>
          </p:nvPr>
        </p:nvSpPr>
        <p:spPr>
          <a:xfrm>
            <a:off x="425884" y="1088763"/>
            <a:ext cx="11194615"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22" name="Picture 21" descr="Circle&#10;&#10;Description automatically generated">
            <a:extLst>
              <a:ext uri="{FF2B5EF4-FFF2-40B4-BE49-F238E27FC236}">
                <a16:creationId xmlns:a16="http://schemas.microsoft.com/office/drawing/2014/main" id="{8440A340-4CB8-7041-B36E-3A5C71A6B18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29115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4F402B30-6005-425F-A808-D797F737ADE5}"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Tree>
    <p:extLst>
      <p:ext uri="{BB962C8B-B14F-4D97-AF65-F5344CB8AC3E}">
        <p14:creationId xmlns:p14="http://schemas.microsoft.com/office/powerpoint/2010/main" val="4768584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Subhead and Content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0D4A1386-57EF-4462-B7D5-CDFB597D5137}"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8" name="Text Placeholder 7">
            <a:extLst>
              <a:ext uri="{FF2B5EF4-FFF2-40B4-BE49-F238E27FC236}">
                <a16:creationId xmlns:a16="http://schemas.microsoft.com/office/drawing/2014/main" id="{0A2B20C0-92AD-4271-9DB0-5E05E9149939}"/>
              </a:ext>
            </a:extLst>
          </p:cNvPr>
          <p:cNvSpPr>
            <a:spLocks noGrp="1"/>
          </p:cNvSpPr>
          <p:nvPr>
            <p:ph type="body" sz="quarter" idx="26" hasCustomPrompt="1"/>
          </p:nvPr>
        </p:nvSpPr>
        <p:spPr>
          <a:xfrm>
            <a:off x="888606" y="3909485"/>
            <a:ext cx="2109571" cy="355600"/>
          </a:xfrm>
        </p:spPr>
        <p:txBody>
          <a:bodyPr>
            <a:noAutofit/>
          </a:bodyPr>
          <a:lstStyle>
            <a:lvl1pPr marL="0" indent="0" algn="ctr">
              <a:buNone/>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37" name="Text Placeholder 36">
            <a:extLst>
              <a:ext uri="{FF2B5EF4-FFF2-40B4-BE49-F238E27FC236}">
                <a16:creationId xmlns:a16="http://schemas.microsoft.com/office/drawing/2014/main" id="{C2413165-4F6A-4F9F-80A9-4CF43EE6C10F}"/>
              </a:ext>
            </a:extLst>
          </p:cNvPr>
          <p:cNvSpPr>
            <a:spLocks noGrp="1"/>
          </p:cNvSpPr>
          <p:nvPr>
            <p:ph type="body" sz="quarter" idx="27" hasCustomPrompt="1"/>
          </p:nvPr>
        </p:nvSpPr>
        <p:spPr>
          <a:xfrm>
            <a:off x="888497" y="4379389"/>
            <a:ext cx="2109788" cy="1554163"/>
          </a:xfrm>
        </p:spPr>
        <p:txBody>
          <a:bodyPr>
            <a:normAutofit/>
          </a:bodyPr>
          <a:lstStyle>
            <a:lvl1pPr marL="0" indent="0" algn="ctr">
              <a:buNone/>
              <a:defRPr sz="1600"/>
            </a:lvl1pPr>
          </a:lstStyle>
          <a:p>
            <a:pPr lvl="0"/>
            <a:r>
              <a:rPr lang="en-US" dirty="0"/>
              <a:t>Click to edit text</a:t>
            </a:r>
          </a:p>
        </p:txBody>
      </p:sp>
      <p:sp>
        <p:nvSpPr>
          <p:cNvPr id="39" name="Picture Placeholder 38">
            <a:extLst>
              <a:ext uri="{FF2B5EF4-FFF2-40B4-BE49-F238E27FC236}">
                <a16:creationId xmlns:a16="http://schemas.microsoft.com/office/drawing/2014/main" id="{78D19227-CBE3-4DB1-8B51-C16A9D49AB45}"/>
              </a:ext>
            </a:extLst>
          </p:cNvPr>
          <p:cNvSpPr>
            <a:spLocks noGrp="1"/>
          </p:cNvSpPr>
          <p:nvPr>
            <p:ph type="pic" sz="quarter" idx="28" hasCustomPrompt="1"/>
          </p:nvPr>
        </p:nvSpPr>
        <p:spPr>
          <a:xfrm>
            <a:off x="1121066"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0" name="Text Placeholder 7">
            <a:extLst>
              <a:ext uri="{FF2B5EF4-FFF2-40B4-BE49-F238E27FC236}">
                <a16:creationId xmlns:a16="http://schemas.microsoft.com/office/drawing/2014/main" id="{1A63D7E1-C33A-4C69-B85B-1D204C43426E}"/>
              </a:ext>
            </a:extLst>
          </p:cNvPr>
          <p:cNvSpPr>
            <a:spLocks noGrp="1"/>
          </p:cNvSpPr>
          <p:nvPr>
            <p:ph type="body" sz="quarter" idx="29" hasCustomPrompt="1"/>
          </p:nvPr>
        </p:nvSpPr>
        <p:spPr>
          <a:xfrm>
            <a:off x="3688335" y="3909485"/>
            <a:ext cx="2109571" cy="355600"/>
          </a:xfrm>
        </p:spPr>
        <p:txBody>
          <a:bodyPr>
            <a:noAutofit/>
          </a:bodyPr>
          <a:lstStyle>
            <a:lvl1pPr marL="0" indent="0" algn="ctr">
              <a:buNone/>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1" name="Text Placeholder 36">
            <a:extLst>
              <a:ext uri="{FF2B5EF4-FFF2-40B4-BE49-F238E27FC236}">
                <a16:creationId xmlns:a16="http://schemas.microsoft.com/office/drawing/2014/main" id="{88C7CE35-79E9-4E27-B825-EFF5637BC301}"/>
              </a:ext>
            </a:extLst>
          </p:cNvPr>
          <p:cNvSpPr>
            <a:spLocks noGrp="1"/>
          </p:cNvSpPr>
          <p:nvPr>
            <p:ph type="body" sz="quarter" idx="30" hasCustomPrompt="1"/>
          </p:nvPr>
        </p:nvSpPr>
        <p:spPr>
          <a:xfrm>
            <a:off x="3688226" y="4379389"/>
            <a:ext cx="2109788" cy="1554163"/>
          </a:xfrm>
        </p:spPr>
        <p:txBody>
          <a:bodyPr>
            <a:normAutofit/>
          </a:bodyPr>
          <a:lstStyle>
            <a:lvl1pPr marL="0" indent="0" algn="ctr">
              <a:buNone/>
              <a:defRPr sz="1600"/>
            </a:lvl1pPr>
          </a:lstStyle>
          <a:p>
            <a:pPr lvl="0"/>
            <a:r>
              <a:rPr lang="en-US" dirty="0"/>
              <a:t>Click to edit text</a:t>
            </a:r>
          </a:p>
        </p:txBody>
      </p:sp>
      <p:sp>
        <p:nvSpPr>
          <p:cNvPr id="42" name="Picture Placeholder 38">
            <a:extLst>
              <a:ext uri="{FF2B5EF4-FFF2-40B4-BE49-F238E27FC236}">
                <a16:creationId xmlns:a16="http://schemas.microsoft.com/office/drawing/2014/main" id="{DEEFDBC3-550F-4483-A9CD-3CA9383B540C}"/>
              </a:ext>
            </a:extLst>
          </p:cNvPr>
          <p:cNvSpPr>
            <a:spLocks noGrp="1"/>
          </p:cNvSpPr>
          <p:nvPr>
            <p:ph type="pic" sz="quarter" idx="31" hasCustomPrompt="1"/>
          </p:nvPr>
        </p:nvSpPr>
        <p:spPr>
          <a:xfrm>
            <a:off x="3920795"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3" name="Text Placeholder 7">
            <a:extLst>
              <a:ext uri="{FF2B5EF4-FFF2-40B4-BE49-F238E27FC236}">
                <a16:creationId xmlns:a16="http://schemas.microsoft.com/office/drawing/2014/main" id="{254B3D02-E8D8-4797-AC1B-99767901FDF9}"/>
              </a:ext>
            </a:extLst>
          </p:cNvPr>
          <p:cNvSpPr>
            <a:spLocks noGrp="1"/>
          </p:cNvSpPr>
          <p:nvPr>
            <p:ph type="body" sz="quarter" idx="32" hasCustomPrompt="1"/>
          </p:nvPr>
        </p:nvSpPr>
        <p:spPr>
          <a:xfrm>
            <a:off x="6412921" y="3909485"/>
            <a:ext cx="2109571" cy="355600"/>
          </a:xfrm>
        </p:spPr>
        <p:txBody>
          <a:bodyPr>
            <a:noAutofit/>
          </a:bodyPr>
          <a:lstStyle>
            <a:lvl1pPr marL="0" indent="0" algn="ctr">
              <a:buNone/>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4" name="Text Placeholder 36">
            <a:extLst>
              <a:ext uri="{FF2B5EF4-FFF2-40B4-BE49-F238E27FC236}">
                <a16:creationId xmlns:a16="http://schemas.microsoft.com/office/drawing/2014/main" id="{96808BEA-D851-4BC4-AD0B-6DB8AFD41519}"/>
              </a:ext>
            </a:extLst>
          </p:cNvPr>
          <p:cNvSpPr>
            <a:spLocks noGrp="1"/>
          </p:cNvSpPr>
          <p:nvPr>
            <p:ph type="body" sz="quarter" idx="33" hasCustomPrompt="1"/>
          </p:nvPr>
        </p:nvSpPr>
        <p:spPr>
          <a:xfrm>
            <a:off x="6412812" y="4379389"/>
            <a:ext cx="2109788" cy="1554163"/>
          </a:xfrm>
        </p:spPr>
        <p:txBody>
          <a:bodyPr>
            <a:normAutofit/>
          </a:bodyPr>
          <a:lstStyle>
            <a:lvl1pPr marL="0" indent="0" algn="ctr">
              <a:buNone/>
              <a:defRPr sz="1600"/>
            </a:lvl1pPr>
          </a:lstStyle>
          <a:p>
            <a:pPr lvl="0"/>
            <a:r>
              <a:rPr lang="en-US" dirty="0"/>
              <a:t>Click to edit text</a:t>
            </a:r>
          </a:p>
        </p:txBody>
      </p:sp>
      <p:sp>
        <p:nvSpPr>
          <p:cNvPr id="45" name="Picture Placeholder 38">
            <a:extLst>
              <a:ext uri="{FF2B5EF4-FFF2-40B4-BE49-F238E27FC236}">
                <a16:creationId xmlns:a16="http://schemas.microsoft.com/office/drawing/2014/main" id="{4349BC99-F5A2-4119-8516-61F43A17FBBD}"/>
              </a:ext>
            </a:extLst>
          </p:cNvPr>
          <p:cNvSpPr>
            <a:spLocks noGrp="1"/>
          </p:cNvSpPr>
          <p:nvPr>
            <p:ph type="pic" sz="quarter" idx="34" hasCustomPrompt="1"/>
          </p:nvPr>
        </p:nvSpPr>
        <p:spPr>
          <a:xfrm>
            <a:off x="6645381"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6" name="Text Placeholder 7">
            <a:extLst>
              <a:ext uri="{FF2B5EF4-FFF2-40B4-BE49-F238E27FC236}">
                <a16:creationId xmlns:a16="http://schemas.microsoft.com/office/drawing/2014/main" id="{0D580890-60EF-49EF-818D-08C3B48A1CDF}"/>
              </a:ext>
            </a:extLst>
          </p:cNvPr>
          <p:cNvSpPr>
            <a:spLocks noGrp="1"/>
          </p:cNvSpPr>
          <p:nvPr>
            <p:ph type="body" sz="quarter" idx="35" hasCustomPrompt="1"/>
          </p:nvPr>
        </p:nvSpPr>
        <p:spPr>
          <a:xfrm>
            <a:off x="9181820" y="3909485"/>
            <a:ext cx="2109571" cy="355600"/>
          </a:xfrm>
        </p:spPr>
        <p:txBody>
          <a:bodyPr>
            <a:noAutofit/>
          </a:bodyPr>
          <a:lstStyle>
            <a:lvl1pPr marL="0" indent="0" algn="ctr">
              <a:buNone/>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7" name="Text Placeholder 36">
            <a:extLst>
              <a:ext uri="{FF2B5EF4-FFF2-40B4-BE49-F238E27FC236}">
                <a16:creationId xmlns:a16="http://schemas.microsoft.com/office/drawing/2014/main" id="{0D41119A-119F-45AD-8A79-F7F6F204BFDE}"/>
              </a:ext>
            </a:extLst>
          </p:cNvPr>
          <p:cNvSpPr>
            <a:spLocks noGrp="1"/>
          </p:cNvSpPr>
          <p:nvPr>
            <p:ph type="body" sz="quarter" idx="36" hasCustomPrompt="1"/>
          </p:nvPr>
        </p:nvSpPr>
        <p:spPr>
          <a:xfrm>
            <a:off x="9181711" y="4379389"/>
            <a:ext cx="2109788" cy="1554163"/>
          </a:xfrm>
        </p:spPr>
        <p:txBody>
          <a:bodyPr>
            <a:normAutofit/>
          </a:bodyPr>
          <a:lstStyle>
            <a:lvl1pPr marL="0" indent="0" algn="ctr">
              <a:buNone/>
              <a:defRPr sz="1600"/>
            </a:lvl1pPr>
          </a:lstStyle>
          <a:p>
            <a:pPr lvl="0"/>
            <a:r>
              <a:rPr lang="en-US" dirty="0"/>
              <a:t>Click to edit text</a:t>
            </a:r>
          </a:p>
        </p:txBody>
      </p:sp>
      <p:sp>
        <p:nvSpPr>
          <p:cNvPr id="48" name="Picture Placeholder 38">
            <a:extLst>
              <a:ext uri="{FF2B5EF4-FFF2-40B4-BE49-F238E27FC236}">
                <a16:creationId xmlns:a16="http://schemas.microsoft.com/office/drawing/2014/main" id="{63979B11-EDE6-4AC4-94E1-CEC7180396EF}"/>
              </a:ext>
            </a:extLst>
          </p:cNvPr>
          <p:cNvSpPr>
            <a:spLocks noGrp="1"/>
          </p:cNvSpPr>
          <p:nvPr>
            <p:ph type="pic" sz="quarter" idx="37" hasCustomPrompt="1"/>
          </p:nvPr>
        </p:nvSpPr>
        <p:spPr>
          <a:xfrm>
            <a:off x="9414280"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pic>
        <p:nvPicPr>
          <p:cNvPr id="20" name="Picture 19" descr="Circle&#10;&#10;Description automatically generated">
            <a:extLst>
              <a:ext uri="{FF2B5EF4-FFF2-40B4-BE49-F238E27FC236}">
                <a16:creationId xmlns:a16="http://schemas.microsoft.com/office/drawing/2014/main" id="{E75BDB88-735C-744A-A014-F55D1BC820B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15022889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_Title, Subhead and Content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8D4044-C4EE-443A-8401-71C9BA8C93C2}"/>
              </a:ext>
            </a:extLst>
          </p:cNvPr>
          <p:cNvSpPr/>
          <p:nvPr userDrawn="1"/>
        </p:nvSpPr>
        <p:spPr>
          <a:xfrm flipH="1">
            <a:off x="0" y="-8621"/>
            <a:ext cx="12192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noAutofit/>
          </a:bodyPr>
          <a:lstStyle>
            <a:lvl1pPr>
              <a:defRPr>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1DAAC184-906B-4C72-B0B2-F6223642801A}"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8" name="Text Placeholder 7">
            <a:extLst>
              <a:ext uri="{FF2B5EF4-FFF2-40B4-BE49-F238E27FC236}">
                <a16:creationId xmlns:a16="http://schemas.microsoft.com/office/drawing/2014/main" id="{0A2B20C0-92AD-4271-9DB0-5E05E9149939}"/>
              </a:ext>
            </a:extLst>
          </p:cNvPr>
          <p:cNvSpPr>
            <a:spLocks noGrp="1"/>
          </p:cNvSpPr>
          <p:nvPr>
            <p:ph type="body" sz="quarter" idx="26" hasCustomPrompt="1"/>
          </p:nvPr>
        </p:nvSpPr>
        <p:spPr>
          <a:xfrm>
            <a:off x="888606" y="3909485"/>
            <a:ext cx="2109571" cy="355600"/>
          </a:xfrm>
        </p:spPr>
        <p:txBody>
          <a:bodyPr>
            <a:noAutofit/>
          </a:bodyPr>
          <a:lstStyle>
            <a:lvl1pPr marL="0" indent="0" algn="ctr">
              <a:buNone/>
              <a:defRPr lang="en-US" sz="18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37" name="Text Placeholder 36">
            <a:extLst>
              <a:ext uri="{FF2B5EF4-FFF2-40B4-BE49-F238E27FC236}">
                <a16:creationId xmlns:a16="http://schemas.microsoft.com/office/drawing/2014/main" id="{C2413165-4F6A-4F9F-80A9-4CF43EE6C10F}"/>
              </a:ext>
            </a:extLst>
          </p:cNvPr>
          <p:cNvSpPr>
            <a:spLocks noGrp="1"/>
          </p:cNvSpPr>
          <p:nvPr>
            <p:ph type="body" sz="quarter" idx="27" hasCustomPrompt="1"/>
          </p:nvPr>
        </p:nvSpPr>
        <p:spPr>
          <a:xfrm>
            <a:off x="888497" y="4379389"/>
            <a:ext cx="2109788" cy="1554163"/>
          </a:xfrm>
        </p:spPr>
        <p:txBody>
          <a:bodyPr>
            <a:normAutofit/>
          </a:bodyPr>
          <a:lstStyle>
            <a:lvl1pPr marL="0" indent="0" algn="ctr">
              <a:buNone/>
              <a:defRPr sz="1600">
                <a:solidFill>
                  <a:schemeClr val="bg1"/>
                </a:solidFill>
              </a:defRPr>
            </a:lvl1pPr>
          </a:lstStyle>
          <a:p>
            <a:pPr lvl="0"/>
            <a:r>
              <a:rPr lang="en-US" dirty="0"/>
              <a:t>Click to edit text</a:t>
            </a:r>
          </a:p>
        </p:txBody>
      </p:sp>
      <p:sp>
        <p:nvSpPr>
          <p:cNvPr id="39" name="Picture Placeholder 38">
            <a:extLst>
              <a:ext uri="{FF2B5EF4-FFF2-40B4-BE49-F238E27FC236}">
                <a16:creationId xmlns:a16="http://schemas.microsoft.com/office/drawing/2014/main" id="{78D19227-CBE3-4DB1-8B51-C16A9D49AB45}"/>
              </a:ext>
            </a:extLst>
          </p:cNvPr>
          <p:cNvSpPr>
            <a:spLocks noGrp="1"/>
          </p:cNvSpPr>
          <p:nvPr>
            <p:ph type="pic" sz="quarter" idx="28" hasCustomPrompt="1"/>
          </p:nvPr>
        </p:nvSpPr>
        <p:spPr>
          <a:xfrm>
            <a:off x="1121066"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0" name="Text Placeholder 7">
            <a:extLst>
              <a:ext uri="{FF2B5EF4-FFF2-40B4-BE49-F238E27FC236}">
                <a16:creationId xmlns:a16="http://schemas.microsoft.com/office/drawing/2014/main" id="{1A63D7E1-C33A-4C69-B85B-1D204C43426E}"/>
              </a:ext>
            </a:extLst>
          </p:cNvPr>
          <p:cNvSpPr>
            <a:spLocks noGrp="1"/>
          </p:cNvSpPr>
          <p:nvPr>
            <p:ph type="body" sz="quarter" idx="29" hasCustomPrompt="1"/>
          </p:nvPr>
        </p:nvSpPr>
        <p:spPr>
          <a:xfrm>
            <a:off x="3688335" y="3909485"/>
            <a:ext cx="2109571" cy="355600"/>
          </a:xfrm>
        </p:spPr>
        <p:txBody>
          <a:bodyPr>
            <a:noAutofit/>
          </a:bodyPr>
          <a:lstStyle>
            <a:lvl1pPr marL="0" indent="0" algn="ctr">
              <a:buNone/>
              <a:defRPr lang="en-US" sz="18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1" name="Text Placeholder 36">
            <a:extLst>
              <a:ext uri="{FF2B5EF4-FFF2-40B4-BE49-F238E27FC236}">
                <a16:creationId xmlns:a16="http://schemas.microsoft.com/office/drawing/2014/main" id="{88C7CE35-79E9-4E27-B825-EFF5637BC301}"/>
              </a:ext>
            </a:extLst>
          </p:cNvPr>
          <p:cNvSpPr>
            <a:spLocks noGrp="1"/>
          </p:cNvSpPr>
          <p:nvPr>
            <p:ph type="body" sz="quarter" idx="30" hasCustomPrompt="1"/>
          </p:nvPr>
        </p:nvSpPr>
        <p:spPr>
          <a:xfrm>
            <a:off x="3688226" y="4379389"/>
            <a:ext cx="2109788" cy="1554163"/>
          </a:xfrm>
        </p:spPr>
        <p:txBody>
          <a:bodyPr>
            <a:normAutofit/>
          </a:bodyPr>
          <a:lstStyle>
            <a:lvl1pPr marL="0" indent="0" algn="ctr">
              <a:buNone/>
              <a:defRPr sz="1600">
                <a:solidFill>
                  <a:schemeClr val="bg1"/>
                </a:solidFill>
              </a:defRPr>
            </a:lvl1pPr>
          </a:lstStyle>
          <a:p>
            <a:pPr lvl="0"/>
            <a:r>
              <a:rPr lang="en-US" dirty="0"/>
              <a:t>Click to edit text</a:t>
            </a:r>
          </a:p>
        </p:txBody>
      </p:sp>
      <p:sp>
        <p:nvSpPr>
          <p:cNvPr id="42" name="Picture Placeholder 38">
            <a:extLst>
              <a:ext uri="{FF2B5EF4-FFF2-40B4-BE49-F238E27FC236}">
                <a16:creationId xmlns:a16="http://schemas.microsoft.com/office/drawing/2014/main" id="{DEEFDBC3-550F-4483-A9CD-3CA9383B540C}"/>
              </a:ext>
            </a:extLst>
          </p:cNvPr>
          <p:cNvSpPr>
            <a:spLocks noGrp="1"/>
          </p:cNvSpPr>
          <p:nvPr>
            <p:ph type="pic" sz="quarter" idx="31" hasCustomPrompt="1"/>
          </p:nvPr>
        </p:nvSpPr>
        <p:spPr>
          <a:xfrm>
            <a:off x="3920795"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3" name="Text Placeholder 7">
            <a:extLst>
              <a:ext uri="{FF2B5EF4-FFF2-40B4-BE49-F238E27FC236}">
                <a16:creationId xmlns:a16="http://schemas.microsoft.com/office/drawing/2014/main" id="{254B3D02-E8D8-4797-AC1B-99767901FDF9}"/>
              </a:ext>
            </a:extLst>
          </p:cNvPr>
          <p:cNvSpPr>
            <a:spLocks noGrp="1"/>
          </p:cNvSpPr>
          <p:nvPr>
            <p:ph type="body" sz="quarter" idx="32" hasCustomPrompt="1"/>
          </p:nvPr>
        </p:nvSpPr>
        <p:spPr>
          <a:xfrm>
            <a:off x="6412921" y="3909485"/>
            <a:ext cx="2109571" cy="355600"/>
          </a:xfrm>
        </p:spPr>
        <p:txBody>
          <a:bodyPr>
            <a:noAutofit/>
          </a:bodyPr>
          <a:lstStyle>
            <a:lvl1pPr marL="0" indent="0" algn="ctr">
              <a:buNone/>
              <a:defRPr lang="en-US" sz="18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4" name="Text Placeholder 36">
            <a:extLst>
              <a:ext uri="{FF2B5EF4-FFF2-40B4-BE49-F238E27FC236}">
                <a16:creationId xmlns:a16="http://schemas.microsoft.com/office/drawing/2014/main" id="{96808BEA-D851-4BC4-AD0B-6DB8AFD41519}"/>
              </a:ext>
            </a:extLst>
          </p:cNvPr>
          <p:cNvSpPr>
            <a:spLocks noGrp="1"/>
          </p:cNvSpPr>
          <p:nvPr>
            <p:ph type="body" sz="quarter" idx="33" hasCustomPrompt="1"/>
          </p:nvPr>
        </p:nvSpPr>
        <p:spPr>
          <a:xfrm>
            <a:off x="6412812" y="4379389"/>
            <a:ext cx="2109788" cy="1554163"/>
          </a:xfrm>
        </p:spPr>
        <p:txBody>
          <a:bodyPr>
            <a:normAutofit/>
          </a:bodyPr>
          <a:lstStyle>
            <a:lvl1pPr marL="0" indent="0" algn="ctr">
              <a:buNone/>
              <a:defRPr sz="1600">
                <a:solidFill>
                  <a:schemeClr val="bg1"/>
                </a:solidFill>
              </a:defRPr>
            </a:lvl1pPr>
          </a:lstStyle>
          <a:p>
            <a:pPr lvl="0"/>
            <a:r>
              <a:rPr lang="en-US" dirty="0"/>
              <a:t>Click to edit text</a:t>
            </a:r>
          </a:p>
        </p:txBody>
      </p:sp>
      <p:sp>
        <p:nvSpPr>
          <p:cNvPr id="45" name="Picture Placeholder 38">
            <a:extLst>
              <a:ext uri="{FF2B5EF4-FFF2-40B4-BE49-F238E27FC236}">
                <a16:creationId xmlns:a16="http://schemas.microsoft.com/office/drawing/2014/main" id="{4349BC99-F5A2-4119-8516-61F43A17FBBD}"/>
              </a:ext>
            </a:extLst>
          </p:cNvPr>
          <p:cNvSpPr>
            <a:spLocks noGrp="1"/>
          </p:cNvSpPr>
          <p:nvPr>
            <p:ph type="pic" sz="quarter" idx="34" hasCustomPrompt="1"/>
          </p:nvPr>
        </p:nvSpPr>
        <p:spPr>
          <a:xfrm>
            <a:off x="6645381"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6" name="Text Placeholder 7">
            <a:extLst>
              <a:ext uri="{FF2B5EF4-FFF2-40B4-BE49-F238E27FC236}">
                <a16:creationId xmlns:a16="http://schemas.microsoft.com/office/drawing/2014/main" id="{0D580890-60EF-49EF-818D-08C3B48A1CDF}"/>
              </a:ext>
            </a:extLst>
          </p:cNvPr>
          <p:cNvSpPr>
            <a:spLocks noGrp="1"/>
          </p:cNvSpPr>
          <p:nvPr>
            <p:ph type="body" sz="quarter" idx="35" hasCustomPrompt="1"/>
          </p:nvPr>
        </p:nvSpPr>
        <p:spPr>
          <a:xfrm>
            <a:off x="9181820" y="3909485"/>
            <a:ext cx="2109571" cy="355600"/>
          </a:xfrm>
        </p:spPr>
        <p:txBody>
          <a:bodyPr>
            <a:noAutofit/>
          </a:bodyPr>
          <a:lstStyle>
            <a:lvl1pPr marL="0" indent="0" algn="ctr">
              <a:buNone/>
              <a:defRPr lang="en-US" sz="18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7" name="Text Placeholder 36">
            <a:extLst>
              <a:ext uri="{FF2B5EF4-FFF2-40B4-BE49-F238E27FC236}">
                <a16:creationId xmlns:a16="http://schemas.microsoft.com/office/drawing/2014/main" id="{0D41119A-119F-45AD-8A79-F7F6F204BFDE}"/>
              </a:ext>
            </a:extLst>
          </p:cNvPr>
          <p:cNvSpPr>
            <a:spLocks noGrp="1"/>
          </p:cNvSpPr>
          <p:nvPr>
            <p:ph type="body" sz="quarter" idx="36" hasCustomPrompt="1"/>
          </p:nvPr>
        </p:nvSpPr>
        <p:spPr>
          <a:xfrm>
            <a:off x="9181711" y="4379389"/>
            <a:ext cx="2109788" cy="1554163"/>
          </a:xfrm>
        </p:spPr>
        <p:txBody>
          <a:bodyPr>
            <a:normAutofit/>
          </a:bodyPr>
          <a:lstStyle>
            <a:lvl1pPr marL="0" indent="0" algn="ctr">
              <a:buNone/>
              <a:defRPr sz="1600">
                <a:solidFill>
                  <a:schemeClr val="bg1"/>
                </a:solidFill>
              </a:defRPr>
            </a:lvl1pPr>
          </a:lstStyle>
          <a:p>
            <a:pPr lvl="0"/>
            <a:r>
              <a:rPr lang="en-US" dirty="0"/>
              <a:t>Click to edit text</a:t>
            </a:r>
          </a:p>
        </p:txBody>
      </p:sp>
      <p:sp>
        <p:nvSpPr>
          <p:cNvPr id="48" name="Picture Placeholder 38">
            <a:extLst>
              <a:ext uri="{FF2B5EF4-FFF2-40B4-BE49-F238E27FC236}">
                <a16:creationId xmlns:a16="http://schemas.microsoft.com/office/drawing/2014/main" id="{63979B11-EDE6-4AC4-94E1-CEC7180396EF}"/>
              </a:ext>
            </a:extLst>
          </p:cNvPr>
          <p:cNvSpPr>
            <a:spLocks noGrp="1"/>
          </p:cNvSpPr>
          <p:nvPr>
            <p:ph type="pic" sz="quarter" idx="37" hasCustomPrompt="1"/>
          </p:nvPr>
        </p:nvSpPr>
        <p:spPr>
          <a:xfrm>
            <a:off x="9414280"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22" name="Text Placeholder 13">
            <a:extLst>
              <a:ext uri="{FF2B5EF4-FFF2-40B4-BE49-F238E27FC236}">
                <a16:creationId xmlns:a16="http://schemas.microsoft.com/office/drawing/2014/main" id="{5E6ED973-C2A7-4F9D-AE66-BC0916C9E3A7}"/>
              </a:ext>
            </a:extLst>
          </p:cNvPr>
          <p:cNvSpPr>
            <a:spLocks noGrp="1"/>
          </p:cNvSpPr>
          <p:nvPr>
            <p:ph type="body" sz="quarter" idx="13" hasCustomPrompt="1"/>
          </p:nvPr>
        </p:nvSpPr>
        <p:spPr>
          <a:xfrm>
            <a:off x="425884" y="1088763"/>
            <a:ext cx="11194615" cy="411162"/>
          </a:xfrm>
        </p:spPr>
        <p:txBody>
          <a:bodyPr>
            <a:noAutofit/>
          </a:bodyPr>
          <a:lstStyle>
            <a:lvl1pPr marL="0" indent="0">
              <a:buNone/>
              <a:defRPr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subheading</a:t>
            </a:r>
          </a:p>
        </p:txBody>
      </p:sp>
      <p:pic>
        <p:nvPicPr>
          <p:cNvPr id="23" name="Picture 22" descr="Circle&#10;&#10;Description automatically generated">
            <a:extLst>
              <a:ext uri="{FF2B5EF4-FFF2-40B4-BE49-F238E27FC236}">
                <a16:creationId xmlns:a16="http://schemas.microsoft.com/office/drawing/2014/main" id="{C1B39AF6-D1CC-B140-9007-3756E15C2BD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9415046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_Title, Subhead and Content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8D4044-C4EE-443A-8401-71C9BA8C93C2}"/>
              </a:ext>
            </a:extLst>
          </p:cNvPr>
          <p:cNvSpPr/>
          <p:nvPr userDrawn="1"/>
        </p:nvSpPr>
        <p:spPr>
          <a:xfrm flipH="1">
            <a:off x="0" y="-8621"/>
            <a:ext cx="12192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25885" y="500595"/>
            <a:ext cx="11194615" cy="514013"/>
          </a:xfrm>
        </p:spPr>
        <p:txBody>
          <a:bodyPr/>
          <a:lstStyle>
            <a:lvl1pPr>
              <a:defRPr>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bg1"/>
                </a:solidFill>
              </a:defRPr>
            </a:lvl1pPr>
          </a:lstStyle>
          <a:p>
            <a:fld id="{D43B6FE2-E9AF-4BD5-AFD6-16D702CB2D44}"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bg1"/>
                </a:solidFill>
              </a:defRPr>
            </a:lvl1pPr>
          </a:lstStyle>
          <a:p>
            <a:fld id="{85541E81-E793-40FC-8F5A-8070D417D45B}" type="slidenum">
              <a:rPr lang="en-US" smtClean="0"/>
              <a:pPr/>
              <a:t>‹#›</a:t>
            </a:fld>
            <a:endParaRPr lang="en-US"/>
          </a:p>
        </p:txBody>
      </p:sp>
      <p:sp>
        <p:nvSpPr>
          <p:cNvPr id="8" name="Text Placeholder 7">
            <a:extLst>
              <a:ext uri="{FF2B5EF4-FFF2-40B4-BE49-F238E27FC236}">
                <a16:creationId xmlns:a16="http://schemas.microsoft.com/office/drawing/2014/main" id="{0A2B20C0-92AD-4271-9DB0-5E05E9149939}"/>
              </a:ext>
            </a:extLst>
          </p:cNvPr>
          <p:cNvSpPr>
            <a:spLocks noGrp="1"/>
          </p:cNvSpPr>
          <p:nvPr>
            <p:ph type="body" sz="quarter" idx="26" hasCustomPrompt="1"/>
          </p:nvPr>
        </p:nvSpPr>
        <p:spPr>
          <a:xfrm>
            <a:off x="888606" y="3909485"/>
            <a:ext cx="2109571" cy="355600"/>
          </a:xfrm>
        </p:spPr>
        <p:txBody>
          <a:bodyPr>
            <a:noAutofit/>
          </a:bodyPr>
          <a:lstStyle>
            <a:lvl1pPr marL="0" indent="0" algn="ctr">
              <a:buNone/>
              <a:defRPr lang="en-US" sz="18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37" name="Text Placeholder 36">
            <a:extLst>
              <a:ext uri="{FF2B5EF4-FFF2-40B4-BE49-F238E27FC236}">
                <a16:creationId xmlns:a16="http://schemas.microsoft.com/office/drawing/2014/main" id="{C2413165-4F6A-4F9F-80A9-4CF43EE6C10F}"/>
              </a:ext>
            </a:extLst>
          </p:cNvPr>
          <p:cNvSpPr>
            <a:spLocks noGrp="1"/>
          </p:cNvSpPr>
          <p:nvPr>
            <p:ph type="body" sz="quarter" idx="27" hasCustomPrompt="1"/>
          </p:nvPr>
        </p:nvSpPr>
        <p:spPr>
          <a:xfrm>
            <a:off x="888497" y="4379389"/>
            <a:ext cx="2109788" cy="1554163"/>
          </a:xfrm>
        </p:spPr>
        <p:txBody>
          <a:bodyPr>
            <a:normAutofit/>
          </a:bodyPr>
          <a:lstStyle>
            <a:lvl1pPr marL="0" indent="0" algn="ctr">
              <a:buNone/>
              <a:defRPr sz="1600">
                <a:solidFill>
                  <a:schemeClr val="bg1"/>
                </a:solidFill>
              </a:defRPr>
            </a:lvl1pPr>
          </a:lstStyle>
          <a:p>
            <a:pPr lvl="0"/>
            <a:r>
              <a:rPr lang="en-US" dirty="0"/>
              <a:t>Click to edit text</a:t>
            </a:r>
          </a:p>
        </p:txBody>
      </p:sp>
      <p:sp>
        <p:nvSpPr>
          <p:cNvPr id="39" name="Picture Placeholder 38">
            <a:extLst>
              <a:ext uri="{FF2B5EF4-FFF2-40B4-BE49-F238E27FC236}">
                <a16:creationId xmlns:a16="http://schemas.microsoft.com/office/drawing/2014/main" id="{78D19227-CBE3-4DB1-8B51-C16A9D49AB45}"/>
              </a:ext>
            </a:extLst>
          </p:cNvPr>
          <p:cNvSpPr>
            <a:spLocks noGrp="1"/>
          </p:cNvSpPr>
          <p:nvPr>
            <p:ph type="pic" sz="quarter" idx="28" hasCustomPrompt="1"/>
          </p:nvPr>
        </p:nvSpPr>
        <p:spPr>
          <a:xfrm>
            <a:off x="1121066"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0" name="Text Placeholder 7">
            <a:extLst>
              <a:ext uri="{FF2B5EF4-FFF2-40B4-BE49-F238E27FC236}">
                <a16:creationId xmlns:a16="http://schemas.microsoft.com/office/drawing/2014/main" id="{1A63D7E1-C33A-4C69-B85B-1D204C43426E}"/>
              </a:ext>
            </a:extLst>
          </p:cNvPr>
          <p:cNvSpPr>
            <a:spLocks noGrp="1"/>
          </p:cNvSpPr>
          <p:nvPr>
            <p:ph type="body" sz="quarter" idx="29" hasCustomPrompt="1"/>
          </p:nvPr>
        </p:nvSpPr>
        <p:spPr>
          <a:xfrm>
            <a:off x="3688335" y="3909485"/>
            <a:ext cx="2109571" cy="355600"/>
          </a:xfrm>
        </p:spPr>
        <p:txBody>
          <a:bodyPr>
            <a:noAutofit/>
          </a:bodyPr>
          <a:lstStyle>
            <a:lvl1pPr marL="0" indent="0" algn="ctr">
              <a:buNone/>
              <a:defRPr lang="en-US" sz="18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1" name="Text Placeholder 36">
            <a:extLst>
              <a:ext uri="{FF2B5EF4-FFF2-40B4-BE49-F238E27FC236}">
                <a16:creationId xmlns:a16="http://schemas.microsoft.com/office/drawing/2014/main" id="{88C7CE35-79E9-4E27-B825-EFF5637BC301}"/>
              </a:ext>
            </a:extLst>
          </p:cNvPr>
          <p:cNvSpPr>
            <a:spLocks noGrp="1"/>
          </p:cNvSpPr>
          <p:nvPr>
            <p:ph type="body" sz="quarter" idx="30" hasCustomPrompt="1"/>
          </p:nvPr>
        </p:nvSpPr>
        <p:spPr>
          <a:xfrm>
            <a:off x="3688226" y="4379389"/>
            <a:ext cx="2109788" cy="1554163"/>
          </a:xfrm>
        </p:spPr>
        <p:txBody>
          <a:bodyPr>
            <a:normAutofit/>
          </a:bodyPr>
          <a:lstStyle>
            <a:lvl1pPr marL="0" indent="0" algn="ctr">
              <a:buNone/>
              <a:defRPr sz="1600">
                <a:solidFill>
                  <a:schemeClr val="bg1"/>
                </a:solidFill>
              </a:defRPr>
            </a:lvl1pPr>
          </a:lstStyle>
          <a:p>
            <a:pPr lvl="0"/>
            <a:r>
              <a:rPr lang="en-US" dirty="0"/>
              <a:t>Click to edit text</a:t>
            </a:r>
          </a:p>
        </p:txBody>
      </p:sp>
      <p:sp>
        <p:nvSpPr>
          <p:cNvPr id="42" name="Picture Placeholder 38">
            <a:extLst>
              <a:ext uri="{FF2B5EF4-FFF2-40B4-BE49-F238E27FC236}">
                <a16:creationId xmlns:a16="http://schemas.microsoft.com/office/drawing/2014/main" id="{DEEFDBC3-550F-4483-A9CD-3CA9383B540C}"/>
              </a:ext>
            </a:extLst>
          </p:cNvPr>
          <p:cNvSpPr>
            <a:spLocks noGrp="1"/>
          </p:cNvSpPr>
          <p:nvPr>
            <p:ph type="pic" sz="quarter" idx="31" hasCustomPrompt="1"/>
          </p:nvPr>
        </p:nvSpPr>
        <p:spPr>
          <a:xfrm>
            <a:off x="3920795"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3" name="Text Placeholder 7">
            <a:extLst>
              <a:ext uri="{FF2B5EF4-FFF2-40B4-BE49-F238E27FC236}">
                <a16:creationId xmlns:a16="http://schemas.microsoft.com/office/drawing/2014/main" id="{254B3D02-E8D8-4797-AC1B-99767901FDF9}"/>
              </a:ext>
            </a:extLst>
          </p:cNvPr>
          <p:cNvSpPr>
            <a:spLocks noGrp="1"/>
          </p:cNvSpPr>
          <p:nvPr>
            <p:ph type="body" sz="quarter" idx="32" hasCustomPrompt="1"/>
          </p:nvPr>
        </p:nvSpPr>
        <p:spPr>
          <a:xfrm>
            <a:off x="6412921" y="3909485"/>
            <a:ext cx="2109571" cy="355600"/>
          </a:xfrm>
        </p:spPr>
        <p:txBody>
          <a:bodyPr>
            <a:noAutofit/>
          </a:bodyPr>
          <a:lstStyle>
            <a:lvl1pPr marL="0" indent="0" algn="ctr">
              <a:buNone/>
              <a:defRPr lang="en-US" sz="18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4" name="Text Placeholder 36">
            <a:extLst>
              <a:ext uri="{FF2B5EF4-FFF2-40B4-BE49-F238E27FC236}">
                <a16:creationId xmlns:a16="http://schemas.microsoft.com/office/drawing/2014/main" id="{96808BEA-D851-4BC4-AD0B-6DB8AFD41519}"/>
              </a:ext>
            </a:extLst>
          </p:cNvPr>
          <p:cNvSpPr>
            <a:spLocks noGrp="1"/>
          </p:cNvSpPr>
          <p:nvPr>
            <p:ph type="body" sz="quarter" idx="33" hasCustomPrompt="1"/>
          </p:nvPr>
        </p:nvSpPr>
        <p:spPr>
          <a:xfrm>
            <a:off x="6412812" y="4379389"/>
            <a:ext cx="2109788" cy="1554163"/>
          </a:xfrm>
        </p:spPr>
        <p:txBody>
          <a:bodyPr>
            <a:normAutofit/>
          </a:bodyPr>
          <a:lstStyle>
            <a:lvl1pPr marL="0" indent="0" algn="ctr">
              <a:buNone/>
              <a:defRPr sz="1600">
                <a:solidFill>
                  <a:schemeClr val="bg1"/>
                </a:solidFill>
              </a:defRPr>
            </a:lvl1pPr>
          </a:lstStyle>
          <a:p>
            <a:pPr lvl="0"/>
            <a:r>
              <a:rPr lang="en-US" dirty="0"/>
              <a:t>Click to edit text</a:t>
            </a:r>
          </a:p>
        </p:txBody>
      </p:sp>
      <p:sp>
        <p:nvSpPr>
          <p:cNvPr id="45" name="Picture Placeholder 38">
            <a:extLst>
              <a:ext uri="{FF2B5EF4-FFF2-40B4-BE49-F238E27FC236}">
                <a16:creationId xmlns:a16="http://schemas.microsoft.com/office/drawing/2014/main" id="{4349BC99-F5A2-4119-8516-61F43A17FBBD}"/>
              </a:ext>
            </a:extLst>
          </p:cNvPr>
          <p:cNvSpPr>
            <a:spLocks noGrp="1"/>
          </p:cNvSpPr>
          <p:nvPr>
            <p:ph type="pic" sz="quarter" idx="34" hasCustomPrompt="1"/>
          </p:nvPr>
        </p:nvSpPr>
        <p:spPr>
          <a:xfrm>
            <a:off x="6645381"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sp>
        <p:nvSpPr>
          <p:cNvPr id="46" name="Text Placeholder 7">
            <a:extLst>
              <a:ext uri="{FF2B5EF4-FFF2-40B4-BE49-F238E27FC236}">
                <a16:creationId xmlns:a16="http://schemas.microsoft.com/office/drawing/2014/main" id="{0D580890-60EF-49EF-818D-08C3B48A1CDF}"/>
              </a:ext>
            </a:extLst>
          </p:cNvPr>
          <p:cNvSpPr>
            <a:spLocks noGrp="1"/>
          </p:cNvSpPr>
          <p:nvPr>
            <p:ph type="body" sz="quarter" idx="35" hasCustomPrompt="1"/>
          </p:nvPr>
        </p:nvSpPr>
        <p:spPr>
          <a:xfrm>
            <a:off x="9181820" y="3909485"/>
            <a:ext cx="2109571" cy="355600"/>
          </a:xfrm>
        </p:spPr>
        <p:txBody>
          <a:bodyPr>
            <a:noAutofit/>
          </a:bodyPr>
          <a:lstStyle>
            <a:lvl1pPr marL="0" indent="0" algn="ctr">
              <a:buNone/>
              <a:defRPr lang="en-US" sz="1800" b="1" kern="12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2pPr>
            <a:lvl3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3pPr>
            <a:lvl4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4pPr>
            <a:lvl5pPr>
              <a:defRPr lang="en-US" sz="1800" b="1" kern="1200" dirty="0" smtClean="0">
                <a:solidFill>
                  <a:srgbClr val="004780"/>
                </a:solidFill>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HEADING</a:t>
            </a:r>
          </a:p>
        </p:txBody>
      </p:sp>
      <p:sp>
        <p:nvSpPr>
          <p:cNvPr id="47" name="Text Placeholder 36">
            <a:extLst>
              <a:ext uri="{FF2B5EF4-FFF2-40B4-BE49-F238E27FC236}">
                <a16:creationId xmlns:a16="http://schemas.microsoft.com/office/drawing/2014/main" id="{0D41119A-119F-45AD-8A79-F7F6F204BFDE}"/>
              </a:ext>
            </a:extLst>
          </p:cNvPr>
          <p:cNvSpPr>
            <a:spLocks noGrp="1"/>
          </p:cNvSpPr>
          <p:nvPr>
            <p:ph type="body" sz="quarter" idx="36" hasCustomPrompt="1"/>
          </p:nvPr>
        </p:nvSpPr>
        <p:spPr>
          <a:xfrm>
            <a:off x="9181711" y="4379389"/>
            <a:ext cx="2109788" cy="1554163"/>
          </a:xfrm>
        </p:spPr>
        <p:txBody>
          <a:bodyPr>
            <a:normAutofit/>
          </a:bodyPr>
          <a:lstStyle>
            <a:lvl1pPr marL="0" indent="0" algn="ctr">
              <a:buNone/>
              <a:defRPr sz="1600">
                <a:solidFill>
                  <a:schemeClr val="bg1"/>
                </a:solidFill>
              </a:defRPr>
            </a:lvl1pPr>
          </a:lstStyle>
          <a:p>
            <a:pPr lvl="0"/>
            <a:r>
              <a:rPr lang="en-US" dirty="0"/>
              <a:t>Click to edit text</a:t>
            </a:r>
          </a:p>
        </p:txBody>
      </p:sp>
      <p:sp>
        <p:nvSpPr>
          <p:cNvPr id="48" name="Picture Placeholder 38">
            <a:extLst>
              <a:ext uri="{FF2B5EF4-FFF2-40B4-BE49-F238E27FC236}">
                <a16:creationId xmlns:a16="http://schemas.microsoft.com/office/drawing/2014/main" id="{63979B11-EDE6-4AC4-94E1-CEC7180396EF}"/>
              </a:ext>
            </a:extLst>
          </p:cNvPr>
          <p:cNvSpPr>
            <a:spLocks noGrp="1"/>
          </p:cNvSpPr>
          <p:nvPr>
            <p:ph type="pic" sz="quarter" idx="37" hasCustomPrompt="1"/>
          </p:nvPr>
        </p:nvSpPr>
        <p:spPr>
          <a:xfrm>
            <a:off x="9414280" y="1955483"/>
            <a:ext cx="1644650" cy="1646237"/>
          </a:xfrm>
          <a:prstGeom prst="ellipse">
            <a:avLst/>
          </a:prstGeom>
          <a:solidFill>
            <a:schemeClr val="bg1">
              <a:lumMod val="75000"/>
            </a:schemeClr>
          </a:solidFill>
        </p:spPr>
        <p:txBody>
          <a:bodyPr>
            <a:normAutofit/>
          </a:bodyPr>
          <a:lstStyle>
            <a:lvl1pPr algn="ctr">
              <a:defRPr sz="1800"/>
            </a:lvl1pPr>
          </a:lstStyle>
          <a:p>
            <a:r>
              <a:rPr lang="en-US" dirty="0"/>
              <a:t>Click to add image</a:t>
            </a:r>
          </a:p>
        </p:txBody>
      </p:sp>
      <p:pic>
        <p:nvPicPr>
          <p:cNvPr id="22" name="Picture 21" descr="Circle&#10;&#10;Description automatically generated">
            <a:extLst>
              <a:ext uri="{FF2B5EF4-FFF2-40B4-BE49-F238E27FC236}">
                <a16:creationId xmlns:a16="http://schemas.microsoft.com/office/drawing/2014/main" id="{C983B6E6-98AB-7E4E-BE08-14FAD40D0FD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95421" y="-838708"/>
            <a:ext cx="2752147" cy="2146104"/>
          </a:xfrm>
          <a:prstGeom prst="rect">
            <a:avLst/>
          </a:prstGeom>
        </p:spPr>
      </p:pic>
    </p:spTree>
    <p:extLst>
      <p:ext uri="{BB962C8B-B14F-4D97-AF65-F5344CB8AC3E}">
        <p14:creationId xmlns:p14="http://schemas.microsoft.com/office/powerpoint/2010/main" val="229891793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estions divider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0B2EB3-5056-4A74-94AD-0153161DB771}"/>
              </a:ext>
            </a:extLst>
          </p:cNvPr>
          <p:cNvSpPr/>
          <p:nvPr userDrawn="1"/>
        </p:nvSpPr>
        <p:spPr>
          <a:xfrm>
            <a:off x="9657347" y="4812632"/>
            <a:ext cx="2534653" cy="2045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p>
            <a:fld id="{B509FA31-4648-4014-A7EC-082B2CE7FA18}" type="datetime1">
              <a:rPr lang="en-US" smtClean="0"/>
              <a:t>6/12/2024</a:t>
            </a:fld>
            <a:endParaRPr lang="en-US"/>
          </a:p>
        </p:txBody>
      </p:sp>
      <p:pic>
        <p:nvPicPr>
          <p:cNvPr id="20" name="Picture 19" descr="Circle&#10;&#10;Description automatically generated">
            <a:extLst>
              <a:ext uri="{FF2B5EF4-FFF2-40B4-BE49-F238E27FC236}">
                <a16:creationId xmlns:a16="http://schemas.microsoft.com/office/drawing/2014/main" id="{79051EF7-D84F-4260-9E84-3AD2C99D56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253783">
            <a:off x="7946022" y="-1731761"/>
            <a:ext cx="7229681" cy="5637654"/>
          </a:xfrm>
          <a:prstGeom prst="rect">
            <a:avLst/>
          </a:prstGeom>
        </p:spPr>
      </p:pic>
      <p:sp>
        <p:nvSpPr>
          <p:cNvPr id="29" name="Picture Placeholder 28">
            <a:extLst>
              <a:ext uri="{FF2B5EF4-FFF2-40B4-BE49-F238E27FC236}">
                <a16:creationId xmlns:a16="http://schemas.microsoft.com/office/drawing/2014/main" id="{08108EE1-175C-4107-971E-426AF81AF3BA}"/>
              </a:ext>
            </a:extLst>
          </p:cNvPr>
          <p:cNvSpPr>
            <a:spLocks noGrp="1"/>
          </p:cNvSpPr>
          <p:nvPr>
            <p:ph type="pic" sz="quarter" idx="15" hasCustomPrompt="1"/>
          </p:nvPr>
        </p:nvSpPr>
        <p:spPr>
          <a:xfrm>
            <a:off x="7202564" y="2480069"/>
            <a:ext cx="4989436" cy="4377931"/>
          </a:xfrm>
          <a:custGeom>
            <a:avLst/>
            <a:gdLst>
              <a:gd name="connsiteX0" fmla="*/ 2788920 w 4989436"/>
              <a:gd name="connsiteY0" fmla="*/ 0 h 4377931"/>
              <a:gd name="connsiteX1" fmla="*/ 4940986 w 4989436"/>
              <a:gd name="connsiteY1" fmla="*/ 1014908 h 4377931"/>
              <a:gd name="connsiteX2" fmla="*/ 4989436 w 4989436"/>
              <a:gd name="connsiteY2" fmla="*/ 1079699 h 4377931"/>
              <a:gd name="connsiteX3" fmla="*/ 4989436 w 4989436"/>
              <a:gd name="connsiteY3" fmla="*/ 4377931 h 4377931"/>
              <a:gd name="connsiteX4" fmla="*/ 498513 w 4989436"/>
              <a:gd name="connsiteY4" fmla="*/ 4377931 h 4377931"/>
              <a:gd name="connsiteX5" fmla="*/ 476304 w 4989436"/>
              <a:gd name="connsiteY5" fmla="*/ 4348232 h 4377931"/>
              <a:gd name="connsiteX6" fmla="*/ 0 w 4989436"/>
              <a:gd name="connsiteY6" fmla="*/ 2788920 h 4377931"/>
              <a:gd name="connsiteX7" fmla="*/ 2788920 w 4989436"/>
              <a:gd name="connsiteY7" fmla="*/ 0 h 437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9436" h="4377931">
                <a:moveTo>
                  <a:pt x="2788920" y="0"/>
                </a:moveTo>
                <a:cubicBezTo>
                  <a:pt x="3655326" y="0"/>
                  <a:pt x="4429457" y="395078"/>
                  <a:pt x="4940986" y="1014908"/>
                </a:cubicBezTo>
                <a:lnTo>
                  <a:pt x="4989436" y="1079699"/>
                </a:lnTo>
                <a:lnTo>
                  <a:pt x="4989436" y="4377931"/>
                </a:lnTo>
                <a:lnTo>
                  <a:pt x="498513" y="4377931"/>
                </a:lnTo>
                <a:lnTo>
                  <a:pt x="476304" y="4348232"/>
                </a:lnTo>
                <a:cubicBezTo>
                  <a:pt x="175591" y="3903117"/>
                  <a:pt x="0" y="3366525"/>
                  <a:pt x="0" y="2788920"/>
                </a:cubicBezTo>
                <a:cubicBezTo>
                  <a:pt x="0" y="1248642"/>
                  <a:pt x="1248642" y="0"/>
                  <a:pt x="2788920" y="0"/>
                </a:cubicBezTo>
                <a:close/>
              </a:path>
            </a:pathLst>
          </a:custGeom>
          <a:solidFill>
            <a:schemeClr val="bg1">
              <a:lumMod val="75000"/>
            </a:schemeClr>
          </a:solidFill>
        </p:spPr>
        <p:txBody>
          <a:bodyPr wrap="square" anchor="ctr">
            <a:noAutofit/>
          </a:bodyPr>
          <a:lstStyle>
            <a:lvl1pPr marL="0" indent="0">
              <a:buNone/>
              <a:defRPr/>
            </a:lvl1pPr>
          </a:lstStyle>
          <a:p>
            <a:pPr marL="228600" marR="0" lvl="0" indent="-2286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dirty="0"/>
              <a:t>Click to add image</a:t>
            </a:r>
          </a:p>
          <a:p>
            <a:endParaRPr lang="en-US" dirty="0"/>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p>
            <a:fld id="{85541E81-E793-40FC-8F5A-8070D417D45B}" type="slidenum">
              <a:rPr lang="en-US" smtClean="0"/>
              <a:t>‹#›</a:t>
            </a:fld>
            <a:endParaRPr lang="en-US"/>
          </a:p>
        </p:txBody>
      </p:sp>
      <p:sp>
        <p:nvSpPr>
          <p:cNvPr id="13" name="TextBox 12">
            <a:extLst>
              <a:ext uri="{FF2B5EF4-FFF2-40B4-BE49-F238E27FC236}">
                <a16:creationId xmlns:a16="http://schemas.microsoft.com/office/drawing/2014/main" id="{5EA847DC-0635-49A1-AA13-81F98A33F0B7}"/>
              </a:ext>
            </a:extLst>
          </p:cNvPr>
          <p:cNvSpPr txBox="1"/>
          <p:nvPr userDrawn="1"/>
        </p:nvSpPr>
        <p:spPr>
          <a:xfrm>
            <a:off x="419100" y="2388990"/>
            <a:ext cx="6477000" cy="1384995"/>
          </a:xfrm>
          <a:prstGeom prst="rect">
            <a:avLst/>
          </a:prstGeom>
          <a:noFill/>
        </p:spPr>
        <p:txBody>
          <a:bodyPr wrap="square" rtlCol="0">
            <a:spAutoFit/>
          </a:bodyPr>
          <a:lstStyle/>
          <a:p>
            <a:r>
              <a:rPr lang="en-US" sz="8400" b="1" i="0" kern="1200" dirty="0">
                <a:solidFill>
                  <a:schemeClr val="tx1"/>
                </a:solidFill>
                <a:latin typeface="Calibri" panose="020F0502020204030204" pitchFamily="34" charset="0"/>
                <a:ea typeface="+mn-ea"/>
                <a:cs typeface="Calibri" panose="020F0502020204030204" pitchFamily="34" charset="0"/>
              </a:rPr>
              <a:t>Questions</a:t>
            </a:r>
          </a:p>
        </p:txBody>
      </p:sp>
    </p:spTree>
    <p:extLst>
      <p:ext uri="{BB962C8B-B14F-4D97-AF65-F5344CB8AC3E}">
        <p14:creationId xmlns:p14="http://schemas.microsoft.com/office/powerpoint/2010/main" val="318101614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328785D4-0F19-41BD-927C-8EE8F5122452}"/>
              </a:ext>
            </a:extLst>
          </p:cNvPr>
          <p:cNvGrpSpPr/>
          <p:nvPr userDrawn="1"/>
        </p:nvGrpSpPr>
        <p:grpSpPr>
          <a:xfrm>
            <a:off x="-8199" y="0"/>
            <a:ext cx="12200199" cy="6921924"/>
            <a:chOff x="-8199" y="0"/>
            <a:chExt cx="12200199" cy="6921924"/>
          </a:xfrm>
        </p:grpSpPr>
        <p:grpSp>
          <p:nvGrpSpPr>
            <p:cNvPr id="22" name="Group 21">
              <a:extLst>
                <a:ext uri="{FF2B5EF4-FFF2-40B4-BE49-F238E27FC236}">
                  <a16:creationId xmlns:a16="http://schemas.microsoft.com/office/drawing/2014/main" id="{E223A1DC-BDBB-4372-90ED-EDF78BF81AEE}"/>
                </a:ext>
              </a:extLst>
            </p:cNvPr>
            <p:cNvGrpSpPr/>
            <p:nvPr userDrawn="1"/>
          </p:nvGrpSpPr>
          <p:grpSpPr>
            <a:xfrm>
              <a:off x="-8199" y="0"/>
              <a:ext cx="12200199" cy="6921924"/>
              <a:chOff x="-8199" y="0"/>
              <a:chExt cx="12200199" cy="6921924"/>
            </a:xfrm>
          </p:grpSpPr>
          <p:sp>
            <p:nvSpPr>
              <p:cNvPr id="7" name="Rechteck 15">
                <a:extLst>
                  <a:ext uri="{FF2B5EF4-FFF2-40B4-BE49-F238E27FC236}">
                    <a16:creationId xmlns:a16="http://schemas.microsoft.com/office/drawing/2014/main" id="{E508337E-B650-4281-AF85-A45FE274510A}"/>
                  </a:ext>
                </a:extLst>
              </p:cNvPr>
              <p:cNvSpPr/>
              <p:nvPr userDrawn="1"/>
            </p:nvSpPr>
            <p:spPr bwMode="gray">
              <a:xfrm>
                <a:off x="0" y="0"/>
                <a:ext cx="12192000"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pic>
            <p:nvPicPr>
              <p:cNvPr id="8" name="Grafik 14">
                <a:extLst>
                  <a:ext uri="{FF2B5EF4-FFF2-40B4-BE49-F238E27FC236}">
                    <a16:creationId xmlns:a16="http://schemas.microsoft.com/office/drawing/2014/main" id="{398AE7BE-959E-4E17-84C4-85AA1E276D0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8199" y="34971"/>
                <a:ext cx="10657184" cy="6886953"/>
              </a:xfrm>
              <a:prstGeom prst="rect">
                <a:avLst/>
              </a:prstGeom>
            </p:spPr>
          </p:pic>
          <p:grpSp>
            <p:nvGrpSpPr>
              <p:cNvPr id="10" name="Gruppieren 23">
                <a:extLst>
                  <a:ext uri="{FF2B5EF4-FFF2-40B4-BE49-F238E27FC236}">
                    <a16:creationId xmlns:a16="http://schemas.microsoft.com/office/drawing/2014/main" id="{C2D1CD88-7F4E-4E92-9F1F-D7839E69EA86}"/>
                  </a:ext>
                </a:extLst>
              </p:cNvPr>
              <p:cNvGrpSpPr/>
              <p:nvPr userDrawn="1"/>
            </p:nvGrpSpPr>
            <p:grpSpPr>
              <a:xfrm>
                <a:off x="6148343" y="4175795"/>
                <a:ext cx="4530686" cy="2086957"/>
                <a:chOff x="6669259" y="4471599"/>
                <a:chExt cx="3833280" cy="1765713"/>
              </a:xfrm>
            </p:grpSpPr>
            <p:sp>
              <p:nvSpPr>
                <p:cNvPr id="11" name="Oval 10">
                  <a:extLst>
                    <a:ext uri="{FF2B5EF4-FFF2-40B4-BE49-F238E27FC236}">
                      <a16:creationId xmlns:a16="http://schemas.microsoft.com/office/drawing/2014/main" id="{DE40552A-0E9B-4F71-878D-38045C49F11B}"/>
                    </a:ext>
                  </a:extLst>
                </p:cNvPr>
                <p:cNvSpPr/>
                <p:nvPr userDrawn="1"/>
              </p:nvSpPr>
              <p:spPr bwMode="gray">
                <a:xfrm>
                  <a:off x="8940316" y="4761148"/>
                  <a:ext cx="612068" cy="612068"/>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12" name="Oval 11">
                  <a:extLst>
                    <a:ext uri="{FF2B5EF4-FFF2-40B4-BE49-F238E27FC236}">
                      <a16:creationId xmlns:a16="http://schemas.microsoft.com/office/drawing/2014/main" id="{BE25FA66-E2DE-43E4-AFF8-43C17F3C74B5}"/>
                    </a:ext>
                  </a:extLst>
                </p:cNvPr>
                <p:cNvSpPr/>
                <p:nvPr userDrawn="1"/>
              </p:nvSpPr>
              <p:spPr bwMode="gray">
                <a:xfrm>
                  <a:off x="10201559" y="4471599"/>
                  <a:ext cx="300980" cy="30098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13" name="Oval 12">
                  <a:extLst>
                    <a:ext uri="{FF2B5EF4-FFF2-40B4-BE49-F238E27FC236}">
                      <a16:creationId xmlns:a16="http://schemas.microsoft.com/office/drawing/2014/main" id="{4B77797A-CE49-4E82-899A-A36C9DAEB9F6}"/>
                    </a:ext>
                  </a:extLst>
                </p:cNvPr>
                <p:cNvSpPr/>
                <p:nvPr userDrawn="1"/>
              </p:nvSpPr>
              <p:spPr bwMode="gray">
                <a:xfrm>
                  <a:off x="7803792" y="4977172"/>
                  <a:ext cx="440185" cy="440185"/>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14" name="Oval 13">
                  <a:extLst>
                    <a:ext uri="{FF2B5EF4-FFF2-40B4-BE49-F238E27FC236}">
                      <a16:creationId xmlns:a16="http://schemas.microsoft.com/office/drawing/2014/main" id="{D9413914-4D6B-4CBB-B07A-00E76B9B8C6A}"/>
                    </a:ext>
                  </a:extLst>
                </p:cNvPr>
                <p:cNvSpPr/>
                <p:nvPr userDrawn="1"/>
              </p:nvSpPr>
              <p:spPr bwMode="gray">
                <a:xfrm>
                  <a:off x="8400692" y="5726472"/>
                  <a:ext cx="510840" cy="51084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15" name="Oval 14">
                  <a:extLst>
                    <a:ext uri="{FF2B5EF4-FFF2-40B4-BE49-F238E27FC236}">
                      <a16:creationId xmlns:a16="http://schemas.microsoft.com/office/drawing/2014/main" id="{F6E74908-D6FD-46DD-BF61-7A3EBB4A3A73}"/>
                    </a:ext>
                  </a:extLst>
                </p:cNvPr>
                <p:cNvSpPr/>
                <p:nvPr userDrawn="1"/>
              </p:nvSpPr>
              <p:spPr bwMode="gray">
                <a:xfrm>
                  <a:off x="6669259" y="5447072"/>
                  <a:ext cx="510840" cy="51084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sp>
              <p:nvSpPr>
                <p:cNvPr id="16" name="Oval 15">
                  <a:extLst>
                    <a:ext uri="{FF2B5EF4-FFF2-40B4-BE49-F238E27FC236}">
                      <a16:creationId xmlns:a16="http://schemas.microsoft.com/office/drawing/2014/main" id="{6A8D6DD1-D1A7-4723-8DF7-78369F2CBE3E}"/>
                    </a:ext>
                  </a:extLst>
                </p:cNvPr>
                <p:cNvSpPr/>
                <p:nvPr userDrawn="1"/>
              </p:nvSpPr>
              <p:spPr bwMode="gray">
                <a:xfrm>
                  <a:off x="9972959" y="4987882"/>
                  <a:ext cx="275764" cy="275764"/>
                </a:xfrm>
                <a:prstGeom prst="ellipse">
                  <a:avLst/>
                </a:prstGeom>
                <a:solidFill>
                  <a:srgbClr val="005FA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de-DE" sz="1400" b="0" i="0" dirty="0">
                    <a:solidFill>
                      <a:schemeClr val="tx1"/>
                    </a:solidFill>
                    <a:latin typeface="Calibri" panose="020F0502020204030204" pitchFamily="34" charset="0"/>
                  </a:endParaRPr>
                </a:p>
              </p:txBody>
            </p:sp>
          </p:grpSp>
        </p:grpSp>
        <p:pic>
          <p:nvPicPr>
            <p:cNvPr id="9" name="Grafik 22">
              <a:extLst>
                <a:ext uri="{FF2B5EF4-FFF2-40B4-BE49-F238E27FC236}">
                  <a16:creationId xmlns:a16="http://schemas.microsoft.com/office/drawing/2014/main" id="{543D85D9-BD86-4C02-81F1-B6ED04DB35A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1617" y="448200"/>
              <a:ext cx="1897262" cy="520969"/>
            </a:xfrm>
            <a:prstGeom prst="rect">
              <a:avLst/>
            </a:prstGeom>
          </p:spPr>
        </p:pic>
      </p:grpSp>
      <p:sp>
        <p:nvSpPr>
          <p:cNvPr id="3" name="Subtitle 2">
            <a:extLst>
              <a:ext uri="{FF2B5EF4-FFF2-40B4-BE49-F238E27FC236}">
                <a16:creationId xmlns:a16="http://schemas.microsoft.com/office/drawing/2014/main" id="{3D0628FA-4C33-43A7-9BA8-898730F679C7}"/>
              </a:ext>
            </a:extLst>
          </p:cNvPr>
          <p:cNvSpPr>
            <a:spLocks noGrp="1"/>
          </p:cNvSpPr>
          <p:nvPr>
            <p:ph type="subTitle" idx="1" hasCustomPrompt="1"/>
          </p:nvPr>
        </p:nvSpPr>
        <p:spPr>
          <a:xfrm>
            <a:off x="442342" y="3429000"/>
            <a:ext cx="7046945" cy="695209"/>
          </a:xfrm>
        </p:spPr>
        <p:txBody>
          <a:bodyPr>
            <a:normAutofit/>
          </a:bodyPr>
          <a:lstStyle>
            <a:lvl1pPr marL="0" indent="0" algn="l">
              <a:buNone/>
              <a:defRPr sz="3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author and contact details</a:t>
            </a:r>
          </a:p>
        </p:txBody>
      </p:sp>
      <p:sp>
        <p:nvSpPr>
          <p:cNvPr id="4" name="Date Placeholder 3">
            <a:extLst>
              <a:ext uri="{FF2B5EF4-FFF2-40B4-BE49-F238E27FC236}">
                <a16:creationId xmlns:a16="http://schemas.microsoft.com/office/drawing/2014/main" id="{A5DAB035-9573-4376-9CA9-F753FB1303C1}"/>
              </a:ext>
            </a:extLst>
          </p:cNvPr>
          <p:cNvSpPr>
            <a:spLocks noGrp="1"/>
          </p:cNvSpPr>
          <p:nvPr>
            <p:ph type="dt" sz="half" idx="10"/>
          </p:nvPr>
        </p:nvSpPr>
        <p:spPr/>
        <p:txBody>
          <a:bodyPr/>
          <a:lstStyle>
            <a:lvl1pPr>
              <a:defRPr>
                <a:solidFill>
                  <a:schemeClr val="tx1">
                    <a:lumMod val="20000"/>
                    <a:lumOff val="80000"/>
                  </a:schemeClr>
                </a:solidFill>
              </a:defRPr>
            </a:lvl1pPr>
          </a:lstStyle>
          <a:p>
            <a:fld id="{63CC988D-4778-450E-8344-2714F17B91D7}" type="datetime1">
              <a:rPr lang="en-US" smtClean="0"/>
              <a:t>6/12/2024</a:t>
            </a:fld>
            <a:endParaRPr lang="en-US"/>
          </a:p>
        </p:txBody>
      </p:sp>
      <p:sp>
        <p:nvSpPr>
          <p:cNvPr id="5" name="Footer Placeholder 4">
            <a:extLst>
              <a:ext uri="{FF2B5EF4-FFF2-40B4-BE49-F238E27FC236}">
                <a16:creationId xmlns:a16="http://schemas.microsoft.com/office/drawing/2014/main" id="{79C38FAC-DC1F-4BF1-9322-C31E8199E818}"/>
              </a:ext>
            </a:extLst>
          </p:cNvPr>
          <p:cNvSpPr>
            <a:spLocks noGrp="1"/>
          </p:cNvSpPr>
          <p:nvPr>
            <p:ph type="ftr" sz="quarter" idx="11"/>
          </p:nvPr>
        </p:nvSpPr>
        <p:spPr/>
        <p:txBody>
          <a:bodyPr/>
          <a:lstStyle>
            <a:lvl1pPr>
              <a:defRPr>
                <a:solidFill>
                  <a:schemeClr val="tx1">
                    <a:lumMod val="20000"/>
                    <a:lumOff val="80000"/>
                  </a:schemeClr>
                </a:solidFill>
              </a:defRPr>
            </a:lvl1pPr>
          </a:lstStyle>
          <a:p>
            <a:endParaRPr lang="de-DE" dirty="0">
              <a:solidFill>
                <a:schemeClr val="bg1"/>
              </a:solidFill>
            </a:endParaRPr>
          </a:p>
        </p:txBody>
      </p:sp>
      <p:sp>
        <p:nvSpPr>
          <p:cNvPr id="6" name="Slide Number Placeholder 5">
            <a:extLst>
              <a:ext uri="{FF2B5EF4-FFF2-40B4-BE49-F238E27FC236}">
                <a16:creationId xmlns:a16="http://schemas.microsoft.com/office/drawing/2014/main" id="{26B2FD60-1A9B-4D5E-AA62-995A27850C18}"/>
              </a:ext>
            </a:extLst>
          </p:cNvPr>
          <p:cNvSpPr>
            <a:spLocks noGrp="1"/>
          </p:cNvSpPr>
          <p:nvPr>
            <p:ph type="sldNum" sz="quarter" idx="12"/>
          </p:nvPr>
        </p:nvSpPr>
        <p:spPr/>
        <p:txBody>
          <a:bodyPr/>
          <a:lstStyle>
            <a:lvl1pPr>
              <a:defRPr>
                <a:solidFill>
                  <a:schemeClr val="tx1">
                    <a:lumMod val="20000"/>
                    <a:lumOff val="80000"/>
                  </a:schemeClr>
                </a:solidFill>
              </a:defRPr>
            </a:lvl1pPr>
          </a:lstStyle>
          <a:p>
            <a:fld id="{85541E81-E793-40FC-8F5A-8070D417D45B}" type="slidenum">
              <a:rPr lang="en-US" smtClean="0"/>
              <a:pPr/>
              <a:t>‹#›</a:t>
            </a:fld>
            <a:endParaRPr lang="en-US"/>
          </a:p>
        </p:txBody>
      </p:sp>
      <p:sp>
        <p:nvSpPr>
          <p:cNvPr id="17" name="TextBox 16">
            <a:extLst>
              <a:ext uri="{FF2B5EF4-FFF2-40B4-BE49-F238E27FC236}">
                <a16:creationId xmlns:a16="http://schemas.microsoft.com/office/drawing/2014/main" id="{77CE0854-797A-469F-A3E6-EADEE31ABC30}"/>
              </a:ext>
            </a:extLst>
          </p:cNvPr>
          <p:cNvSpPr txBox="1"/>
          <p:nvPr userDrawn="1"/>
        </p:nvSpPr>
        <p:spPr>
          <a:xfrm>
            <a:off x="-5257800" y="-1887375"/>
            <a:ext cx="3295650" cy="369332"/>
          </a:xfrm>
          <a:prstGeom prst="rect">
            <a:avLst/>
          </a:prstGeom>
          <a:noFill/>
        </p:spPr>
        <p:txBody>
          <a:bodyPr wrap="square" rtlCol="0">
            <a:spAutoFit/>
          </a:bodyPr>
          <a:lstStyle/>
          <a:p>
            <a:r>
              <a:rPr lang="de-DE" dirty="0"/>
              <a:t>Thank you!</a:t>
            </a:r>
            <a:endParaRPr lang="en-US" dirty="0"/>
          </a:p>
        </p:txBody>
      </p:sp>
      <p:sp>
        <p:nvSpPr>
          <p:cNvPr id="24" name="TextBox 23">
            <a:extLst>
              <a:ext uri="{FF2B5EF4-FFF2-40B4-BE49-F238E27FC236}">
                <a16:creationId xmlns:a16="http://schemas.microsoft.com/office/drawing/2014/main" id="{7D7EC26B-485E-4681-B151-6B55C8F1CE0F}"/>
              </a:ext>
            </a:extLst>
          </p:cNvPr>
          <p:cNvSpPr txBox="1"/>
          <p:nvPr userDrawn="1"/>
        </p:nvSpPr>
        <p:spPr>
          <a:xfrm>
            <a:off x="442342" y="1962965"/>
            <a:ext cx="6477000" cy="1384995"/>
          </a:xfrm>
          <a:prstGeom prst="rect">
            <a:avLst/>
          </a:prstGeom>
          <a:noFill/>
        </p:spPr>
        <p:txBody>
          <a:bodyPr wrap="square" rtlCol="0">
            <a:spAutoFit/>
          </a:bodyPr>
          <a:lstStyle/>
          <a:p>
            <a:r>
              <a:rPr lang="en-US" sz="8400" b="1" i="0" kern="1200" dirty="0">
                <a:solidFill>
                  <a:schemeClr val="bg1"/>
                </a:solidFill>
                <a:latin typeface="Calibri" panose="020F0502020204030204" pitchFamily="34" charset="0"/>
                <a:ea typeface="+mn-ea"/>
                <a:cs typeface="Calibri" panose="020F0502020204030204" pitchFamily="34" charset="0"/>
              </a:rPr>
              <a:t>Thank you!</a:t>
            </a:r>
          </a:p>
        </p:txBody>
      </p:sp>
    </p:spTree>
    <p:extLst>
      <p:ext uri="{BB962C8B-B14F-4D97-AF65-F5344CB8AC3E}">
        <p14:creationId xmlns:p14="http://schemas.microsoft.com/office/powerpoint/2010/main" val="188731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 blu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AD7888B-9F82-4372-918D-FC42044F6C5D}"/>
              </a:ext>
            </a:extLst>
          </p:cNvPr>
          <p:cNvGrpSpPr/>
          <p:nvPr userDrawn="1"/>
        </p:nvGrpSpPr>
        <p:grpSpPr>
          <a:xfrm>
            <a:off x="0" y="-1"/>
            <a:ext cx="12192000" cy="6858001"/>
            <a:chOff x="0" y="-1"/>
            <a:chExt cx="12192000" cy="6858001"/>
          </a:xfrm>
        </p:grpSpPr>
        <p:sp>
          <p:nvSpPr>
            <p:cNvPr id="7" name="Rectangle 6">
              <a:extLst>
                <a:ext uri="{FF2B5EF4-FFF2-40B4-BE49-F238E27FC236}">
                  <a16:creationId xmlns:a16="http://schemas.microsoft.com/office/drawing/2014/main" id="{6D77A51A-81AC-404F-9997-332C5A643AFE}"/>
                </a:ext>
              </a:extLst>
            </p:cNvPr>
            <p:cNvSpPr/>
            <p:nvPr userDrawn="1"/>
          </p:nvSpPr>
          <p:spPr>
            <a:xfrm flipH="1">
              <a:off x="0" y="-1"/>
              <a:ext cx="12192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pic>
          <p:nvPicPr>
            <p:cNvPr id="9" name="Picture 8">
              <a:extLst>
                <a:ext uri="{FF2B5EF4-FFF2-40B4-BE49-F238E27FC236}">
                  <a16:creationId xmlns:a16="http://schemas.microsoft.com/office/drawing/2014/main" id="{29A8F859-2089-41D1-963E-1630314A871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
            <a:stretch/>
          </p:blipFill>
          <p:spPr>
            <a:xfrm>
              <a:off x="523220" y="6418587"/>
              <a:ext cx="1008112" cy="170704"/>
            </a:xfrm>
            <a:prstGeom prst="rect">
              <a:avLst/>
            </a:prstGeom>
          </p:spPr>
        </p:pic>
      </p:grpSp>
      <p:sp>
        <p:nvSpPr>
          <p:cNvPr id="2" name="Title 1">
            <a:extLst>
              <a:ext uri="{FF2B5EF4-FFF2-40B4-BE49-F238E27FC236}">
                <a16:creationId xmlns:a16="http://schemas.microsoft.com/office/drawing/2014/main" id="{4A213102-F7C7-4F79-95EC-B397BF0A47B1}"/>
              </a:ext>
            </a:extLst>
          </p:cNvPr>
          <p:cNvSpPr>
            <a:spLocks noGrp="1"/>
          </p:cNvSpPr>
          <p:nvPr>
            <p:ph type="title"/>
          </p:nvPr>
        </p:nvSpPr>
        <p:spPr>
          <a:xfrm>
            <a:off x="440608" y="500596"/>
            <a:ext cx="9698003" cy="635540"/>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04812-D096-4E30-907B-BA12E00AA655}"/>
              </a:ext>
            </a:extLst>
          </p:cNvPr>
          <p:cNvSpPr>
            <a:spLocks noGrp="1"/>
          </p:cNvSpPr>
          <p:nvPr>
            <p:ph idx="1"/>
          </p:nvPr>
        </p:nvSpPr>
        <p:spPr>
          <a:xfrm>
            <a:off x="440608" y="2095501"/>
            <a:ext cx="9698003" cy="4114799"/>
          </a:xfrm>
        </p:spPr>
        <p:txBody>
          <a:bodyPr/>
          <a:lstStyle>
            <a:lvl1pPr>
              <a:buClr>
                <a:schemeClr val="accent2"/>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C07ABCC-F93F-42FD-A155-7FE05C57E950}"/>
              </a:ext>
            </a:extLst>
          </p:cNvPr>
          <p:cNvSpPr>
            <a:spLocks noGrp="1"/>
          </p:cNvSpPr>
          <p:nvPr>
            <p:ph type="dt" sz="half" idx="10"/>
          </p:nvPr>
        </p:nvSpPr>
        <p:spPr/>
        <p:txBody>
          <a:bodyPr/>
          <a:lstStyle>
            <a:lvl1pPr>
              <a:defRPr>
                <a:solidFill>
                  <a:schemeClr val="tx1">
                    <a:lumMod val="20000"/>
                    <a:lumOff val="80000"/>
                  </a:schemeClr>
                </a:solidFill>
              </a:defRPr>
            </a:lvl1pPr>
          </a:lstStyle>
          <a:p>
            <a:fld id="{6DB26203-3281-4E9D-8F59-E93F366573BD}" type="datetime1">
              <a:rPr lang="en-US" smtClean="0"/>
              <a:t>6/12/2024</a:t>
            </a:fld>
            <a:endParaRPr lang="en-US"/>
          </a:p>
        </p:txBody>
      </p:sp>
      <p:sp>
        <p:nvSpPr>
          <p:cNvPr id="5" name="Footer Placeholder 4">
            <a:extLst>
              <a:ext uri="{FF2B5EF4-FFF2-40B4-BE49-F238E27FC236}">
                <a16:creationId xmlns:a16="http://schemas.microsoft.com/office/drawing/2014/main" id="{0D7D0ABC-635D-48E2-8AA0-CFD827618DE3}"/>
              </a:ext>
            </a:extLst>
          </p:cNvPr>
          <p:cNvSpPr>
            <a:spLocks noGrp="1"/>
          </p:cNvSpPr>
          <p:nvPr>
            <p:ph type="ftr" sz="quarter" idx="11"/>
          </p:nvPr>
        </p:nvSpPr>
        <p:spPr/>
        <p:txBody>
          <a:bodyPr/>
          <a:lstStyle>
            <a:lvl1pPr>
              <a:defRPr>
                <a:solidFill>
                  <a:schemeClr val="tx1">
                    <a:lumMod val="20000"/>
                    <a:lumOff val="80000"/>
                  </a:schemeClr>
                </a:solidFill>
              </a:defRPr>
            </a:lvl1pPr>
          </a:lstStyle>
          <a:p>
            <a:endParaRPr lang="en-US"/>
          </a:p>
        </p:txBody>
      </p:sp>
      <p:sp>
        <p:nvSpPr>
          <p:cNvPr id="6" name="Slide Number Placeholder 5">
            <a:extLst>
              <a:ext uri="{FF2B5EF4-FFF2-40B4-BE49-F238E27FC236}">
                <a16:creationId xmlns:a16="http://schemas.microsoft.com/office/drawing/2014/main" id="{E2AA3144-A6AD-4D97-B0F7-50300EA033F9}"/>
              </a:ext>
            </a:extLst>
          </p:cNvPr>
          <p:cNvSpPr>
            <a:spLocks noGrp="1"/>
          </p:cNvSpPr>
          <p:nvPr>
            <p:ph type="sldNum" sz="quarter" idx="12"/>
          </p:nvPr>
        </p:nvSpPr>
        <p:spPr/>
        <p:txBody>
          <a:bodyPr/>
          <a:lstStyle>
            <a:lvl1pPr>
              <a:defRPr>
                <a:solidFill>
                  <a:schemeClr val="tx1">
                    <a:lumMod val="20000"/>
                    <a:lumOff val="80000"/>
                  </a:schemeClr>
                </a:solidFill>
              </a:defRPr>
            </a:lvl1pPr>
          </a:lstStyle>
          <a:p>
            <a:fld id="{85541E81-E793-40FC-8F5A-8070D417D45B}" type="slidenum">
              <a:rPr lang="en-US" smtClean="0"/>
              <a:pPr/>
              <a:t>‹#›</a:t>
            </a:fld>
            <a:endParaRPr lang="en-US"/>
          </a:p>
        </p:txBody>
      </p:sp>
      <p:sp>
        <p:nvSpPr>
          <p:cNvPr id="12" name="Text Placeholder 11">
            <a:extLst>
              <a:ext uri="{FF2B5EF4-FFF2-40B4-BE49-F238E27FC236}">
                <a16:creationId xmlns:a16="http://schemas.microsoft.com/office/drawing/2014/main" id="{E190FD67-1948-4D04-A06D-E859CED79116}"/>
              </a:ext>
            </a:extLst>
          </p:cNvPr>
          <p:cNvSpPr>
            <a:spLocks noGrp="1"/>
          </p:cNvSpPr>
          <p:nvPr>
            <p:ph type="body" sz="quarter" idx="13" hasCustomPrompt="1"/>
          </p:nvPr>
        </p:nvSpPr>
        <p:spPr>
          <a:xfrm>
            <a:off x="440608" y="1196668"/>
            <a:ext cx="9698003" cy="490538"/>
          </a:xfrm>
        </p:spPr>
        <p:txBody>
          <a:bodyPr>
            <a:normAutofit/>
          </a:bodyPr>
          <a:lstStyle>
            <a:lvl1pPr marL="0" indent="0">
              <a:buNone/>
              <a:defRPr lang="en-US" sz="2400" b="1" kern="1200" dirty="0">
                <a:solidFill>
                  <a:schemeClr val="accent2"/>
                </a:solidFill>
                <a:latin typeface="+mn-lt"/>
                <a:ea typeface="+mn-ea"/>
                <a:cs typeface="+mn-cs"/>
              </a:defRPr>
            </a:lvl1pPr>
          </a:lstStyle>
          <a:p>
            <a:pPr lvl="0"/>
            <a:r>
              <a:rPr lang="en-US" dirty="0"/>
              <a:t>Click to add subheading</a:t>
            </a:r>
          </a:p>
        </p:txBody>
      </p:sp>
      <p:pic>
        <p:nvPicPr>
          <p:cNvPr id="13" name="Picture 12" descr="Circle&#10;&#10;Description automatically generated">
            <a:extLst>
              <a:ext uri="{FF2B5EF4-FFF2-40B4-BE49-F238E27FC236}">
                <a16:creationId xmlns:a16="http://schemas.microsoft.com/office/drawing/2014/main" id="{F4E2F9E3-4FD0-ED4A-873E-24FB2635099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4381540">
            <a:off x="10602295" y="2350347"/>
            <a:ext cx="2937406" cy="2290568"/>
          </a:xfrm>
          <a:prstGeom prst="rect">
            <a:avLst/>
          </a:prstGeom>
        </p:spPr>
      </p:pic>
    </p:spTree>
    <p:extLst>
      <p:ext uri="{BB962C8B-B14F-4D97-AF65-F5344CB8AC3E}">
        <p14:creationId xmlns:p14="http://schemas.microsoft.com/office/powerpoint/2010/main" val="217217533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EE725-82EB-4546-BCCA-ECE8DBC9E546}"/>
              </a:ext>
            </a:extLst>
          </p:cNvPr>
          <p:cNvSpPr>
            <a:spLocks noGrp="1"/>
          </p:cNvSpPr>
          <p:nvPr>
            <p:ph type="title"/>
          </p:nvPr>
        </p:nvSpPr>
        <p:spPr>
          <a:xfrm>
            <a:off x="440608" y="500595"/>
            <a:ext cx="11179892" cy="102340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AB805320-E704-4256-B734-A30418F95C6E}"/>
              </a:ext>
            </a:extLst>
          </p:cNvPr>
          <p:cNvSpPr>
            <a:spLocks noGrp="1"/>
          </p:cNvSpPr>
          <p:nvPr>
            <p:ph type="body" idx="1"/>
          </p:nvPr>
        </p:nvSpPr>
        <p:spPr>
          <a:xfrm>
            <a:off x="440608" y="1769712"/>
            <a:ext cx="11179892" cy="44547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FB0A2-3F78-4E79-ADAC-2D8423688430}"/>
              </a:ext>
            </a:extLst>
          </p:cNvPr>
          <p:cNvSpPr>
            <a:spLocks noGrp="1"/>
          </p:cNvSpPr>
          <p:nvPr>
            <p:ph type="dt" sz="half" idx="2"/>
          </p:nvPr>
        </p:nvSpPr>
        <p:spPr>
          <a:xfrm>
            <a:off x="9831052" y="6368876"/>
            <a:ext cx="1001871" cy="365125"/>
          </a:xfrm>
          <a:prstGeom prst="rect">
            <a:avLst/>
          </a:prstGeom>
        </p:spPr>
        <p:txBody>
          <a:bodyPr vert="horz" lIns="91440" tIns="45720" rIns="91440" bIns="45720" rtlCol="0" anchor="ctr"/>
          <a:lstStyle>
            <a:lvl1pPr algn="ctr">
              <a:defRPr sz="1000">
                <a:solidFill>
                  <a:schemeClr val="bg1">
                    <a:lumMod val="65000"/>
                  </a:schemeClr>
                </a:solidFill>
              </a:defRPr>
            </a:lvl1pPr>
          </a:lstStyle>
          <a:p>
            <a:fld id="{B911714A-D99D-4E5B-AA06-6FEBA4D616D5}" type="datetime1">
              <a:rPr lang="en-US" smtClean="0"/>
              <a:t>6/12/2024</a:t>
            </a:fld>
            <a:endParaRPr lang="en-US"/>
          </a:p>
        </p:txBody>
      </p:sp>
      <p:sp>
        <p:nvSpPr>
          <p:cNvPr id="5" name="Footer Placeholder 4">
            <a:extLst>
              <a:ext uri="{FF2B5EF4-FFF2-40B4-BE49-F238E27FC236}">
                <a16:creationId xmlns:a16="http://schemas.microsoft.com/office/drawing/2014/main" id="{D3EAF8F8-D34F-41AB-BA05-561BD86C9C68}"/>
              </a:ext>
            </a:extLst>
          </p:cNvPr>
          <p:cNvSpPr>
            <a:spLocks noGrp="1"/>
          </p:cNvSpPr>
          <p:nvPr>
            <p:ph type="ftr" sz="quarter" idx="3"/>
          </p:nvPr>
        </p:nvSpPr>
        <p:spPr>
          <a:xfrm>
            <a:off x="4367930" y="6389435"/>
            <a:ext cx="3456140" cy="365125"/>
          </a:xfrm>
          <a:prstGeom prst="rect">
            <a:avLst/>
          </a:prstGeom>
        </p:spPr>
        <p:txBody>
          <a:bodyPr vert="horz" lIns="91440" tIns="45720" rIns="91440" bIns="45720" rtlCol="0" anchor="ctr"/>
          <a:lstStyle>
            <a:lvl1pPr algn="ctr">
              <a:defRPr sz="1000">
                <a:solidFill>
                  <a:schemeClr val="bg1">
                    <a:lumMod val="65000"/>
                  </a:schemeClr>
                </a:solidFill>
              </a:defRPr>
            </a:lvl1pPr>
          </a:lstStyle>
          <a:p>
            <a:endParaRPr lang="en-US" dirty="0"/>
          </a:p>
        </p:txBody>
      </p:sp>
      <p:sp>
        <p:nvSpPr>
          <p:cNvPr id="6" name="Slide Number Placeholder 5">
            <a:extLst>
              <a:ext uri="{FF2B5EF4-FFF2-40B4-BE49-F238E27FC236}">
                <a16:creationId xmlns:a16="http://schemas.microsoft.com/office/drawing/2014/main" id="{3855C1EE-8DDB-430E-BEB0-CF5C29BCF42D}"/>
              </a:ext>
            </a:extLst>
          </p:cNvPr>
          <p:cNvSpPr>
            <a:spLocks noGrp="1"/>
          </p:cNvSpPr>
          <p:nvPr>
            <p:ph type="sldNum" sz="quarter" idx="4"/>
          </p:nvPr>
        </p:nvSpPr>
        <p:spPr>
          <a:xfrm>
            <a:off x="11685439" y="6306047"/>
            <a:ext cx="372113" cy="365125"/>
          </a:xfrm>
          <a:prstGeom prst="rect">
            <a:avLst/>
          </a:prstGeom>
        </p:spPr>
        <p:txBody>
          <a:bodyPr vert="horz" lIns="91440" tIns="45720" rIns="91440" bIns="45720" rtlCol="0" anchor="ctr"/>
          <a:lstStyle>
            <a:lvl1pPr algn="r">
              <a:defRPr sz="1200">
                <a:solidFill>
                  <a:schemeClr val="accent1"/>
                </a:solidFill>
              </a:defRPr>
            </a:lvl1pPr>
          </a:lstStyle>
          <a:p>
            <a:fld id="{85541E81-E793-40FC-8F5A-8070D417D45B}" type="slidenum">
              <a:rPr lang="en-US" smtClean="0"/>
              <a:pPr/>
              <a:t>‹#›</a:t>
            </a:fld>
            <a:endParaRPr lang="en-US"/>
          </a:p>
        </p:txBody>
      </p:sp>
      <p:grpSp>
        <p:nvGrpSpPr>
          <p:cNvPr id="81" name="Group 80">
            <a:extLst>
              <a:ext uri="{FF2B5EF4-FFF2-40B4-BE49-F238E27FC236}">
                <a16:creationId xmlns:a16="http://schemas.microsoft.com/office/drawing/2014/main" id="{B1E2ED1A-5F8B-451A-AE5A-A6F4251E5EAE}"/>
              </a:ext>
            </a:extLst>
          </p:cNvPr>
          <p:cNvGrpSpPr/>
          <p:nvPr userDrawn="1"/>
        </p:nvGrpSpPr>
        <p:grpSpPr>
          <a:xfrm>
            <a:off x="551384" y="5428637"/>
            <a:ext cx="12199111" cy="1583442"/>
            <a:chOff x="551384" y="5403237"/>
            <a:chExt cx="12199111" cy="1583442"/>
          </a:xfrm>
        </p:grpSpPr>
        <p:pic>
          <p:nvPicPr>
            <p:cNvPr id="60" name="Grafik 9">
              <a:extLst>
                <a:ext uri="{FF2B5EF4-FFF2-40B4-BE49-F238E27FC236}">
                  <a16:creationId xmlns:a16="http://schemas.microsoft.com/office/drawing/2014/main" id="{5111400D-C582-4A45-B2CB-FE280E3E47FA}"/>
                </a:ext>
              </a:extLst>
            </p:cNvPr>
            <p:cNvPicPr>
              <a:picLocks noChangeAspect="1"/>
            </p:cNvPicPr>
            <p:nvPr userDrawn="1"/>
          </p:nvPicPr>
          <p:blipFill>
            <a:blip r:embed="rId86" cstate="email">
              <a:extLst>
                <a:ext uri="{28A0092B-C50C-407E-A947-70E740481C1C}">
                  <a14:useLocalDpi xmlns:a14="http://schemas.microsoft.com/office/drawing/2010/main"/>
                </a:ext>
              </a:extLst>
            </a:blip>
            <a:stretch>
              <a:fillRect/>
            </a:stretch>
          </p:blipFill>
          <p:spPr>
            <a:xfrm>
              <a:off x="551384" y="6408719"/>
              <a:ext cx="1001871" cy="160300"/>
            </a:xfrm>
            <a:prstGeom prst="rect">
              <a:avLst/>
            </a:prstGeom>
          </p:spPr>
        </p:pic>
        <p:grpSp>
          <p:nvGrpSpPr>
            <p:cNvPr id="61" name="Graphic 32">
              <a:extLst>
                <a:ext uri="{FF2B5EF4-FFF2-40B4-BE49-F238E27FC236}">
                  <a16:creationId xmlns:a16="http://schemas.microsoft.com/office/drawing/2014/main" id="{C3CEEE0A-A323-47EE-8C3F-D8DBA0EFBF2A}"/>
                </a:ext>
              </a:extLst>
            </p:cNvPr>
            <p:cNvGrpSpPr/>
            <p:nvPr userDrawn="1"/>
          </p:nvGrpSpPr>
          <p:grpSpPr>
            <a:xfrm rot="2621677" flipH="1">
              <a:off x="10398726" y="5403237"/>
              <a:ext cx="2351769" cy="1583442"/>
              <a:chOff x="-130686" y="3027896"/>
              <a:chExt cx="4131416" cy="2781676"/>
            </a:xfrm>
          </p:grpSpPr>
          <p:sp>
            <p:nvSpPr>
              <p:cNvPr id="62" name="Freeform: Shape 6">
                <a:extLst>
                  <a:ext uri="{FF2B5EF4-FFF2-40B4-BE49-F238E27FC236}">
                    <a16:creationId xmlns:a16="http://schemas.microsoft.com/office/drawing/2014/main" id="{D558E2C5-58AC-4D04-8896-1D8C5F4CD6DC}"/>
                  </a:ext>
                </a:extLst>
              </p:cNvPr>
              <p:cNvSpPr/>
              <p:nvPr/>
            </p:nvSpPr>
            <p:spPr>
              <a:xfrm>
                <a:off x="968803" y="4127244"/>
                <a:ext cx="520826" cy="520826"/>
              </a:xfrm>
              <a:custGeom>
                <a:avLst/>
                <a:gdLst>
                  <a:gd name="connsiteX0" fmla="*/ 260413 w 520826"/>
                  <a:gd name="connsiteY0" fmla="*/ 520827 h 520826"/>
                  <a:gd name="connsiteX1" fmla="*/ 520827 w 520826"/>
                  <a:gd name="connsiteY1" fmla="*/ 260413 h 520826"/>
                  <a:gd name="connsiteX2" fmla="*/ 260413 w 520826"/>
                  <a:gd name="connsiteY2" fmla="*/ 0 h 520826"/>
                  <a:gd name="connsiteX3" fmla="*/ 0 w 520826"/>
                  <a:gd name="connsiteY3" fmla="*/ 260413 h 520826"/>
                  <a:gd name="connsiteX4" fmla="*/ 0 w 520826"/>
                  <a:gd name="connsiteY4" fmla="*/ 260509 h 520826"/>
                  <a:gd name="connsiteX5" fmla="*/ 260318 w 520826"/>
                  <a:gd name="connsiteY5" fmla="*/ 520827 h 520826"/>
                  <a:gd name="connsiteX6" fmla="*/ 260413 w 520826"/>
                  <a:gd name="connsiteY6" fmla="*/ 520827 h 52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826" h="520826">
                    <a:moveTo>
                      <a:pt x="260413" y="520827"/>
                    </a:moveTo>
                    <a:cubicBezTo>
                      <a:pt x="404231" y="520827"/>
                      <a:pt x="520827" y="404231"/>
                      <a:pt x="520827" y="260413"/>
                    </a:cubicBezTo>
                    <a:cubicBezTo>
                      <a:pt x="520827" y="116596"/>
                      <a:pt x="404231" y="0"/>
                      <a:pt x="260413" y="0"/>
                    </a:cubicBezTo>
                    <a:cubicBezTo>
                      <a:pt x="116596" y="0"/>
                      <a:pt x="0" y="116596"/>
                      <a:pt x="0" y="260413"/>
                    </a:cubicBezTo>
                    <a:cubicBezTo>
                      <a:pt x="0" y="260442"/>
                      <a:pt x="0" y="260480"/>
                      <a:pt x="0" y="260509"/>
                    </a:cubicBezTo>
                    <a:cubicBezTo>
                      <a:pt x="0" y="404279"/>
                      <a:pt x="116548" y="520827"/>
                      <a:pt x="260318" y="520827"/>
                    </a:cubicBezTo>
                    <a:cubicBezTo>
                      <a:pt x="260347" y="520827"/>
                      <a:pt x="260385" y="520827"/>
                      <a:pt x="260413" y="520827"/>
                    </a:cubicBezTo>
                    <a:close/>
                  </a:path>
                </a:pathLst>
              </a:custGeom>
              <a:noFill/>
              <a:ln w="6001" cap="flat">
                <a:solidFill>
                  <a:srgbClr val="00A0EA"/>
                </a:solidFill>
                <a:prstDash val="solid"/>
                <a:miter/>
              </a:ln>
            </p:spPr>
            <p:txBody>
              <a:bodyPr rtlCol="0" anchor="ctr"/>
              <a:lstStyle/>
              <a:p>
                <a:endParaRPr lang="en-US"/>
              </a:p>
            </p:txBody>
          </p:sp>
          <p:sp>
            <p:nvSpPr>
              <p:cNvPr id="63" name="Freeform: Shape 7">
                <a:extLst>
                  <a:ext uri="{FF2B5EF4-FFF2-40B4-BE49-F238E27FC236}">
                    <a16:creationId xmlns:a16="http://schemas.microsoft.com/office/drawing/2014/main" id="{30215575-91E2-4C93-8B70-D5E909A7BD70}"/>
                  </a:ext>
                </a:extLst>
              </p:cNvPr>
              <p:cNvSpPr/>
              <p:nvPr/>
            </p:nvSpPr>
            <p:spPr>
              <a:xfrm>
                <a:off x="602376" y="3760912"/>
                <a:ext cx="1253680" cy="1253680"/>
              </a:xfrm>
              <a:custGeom>
                <a:avLst/>
                <a:gdLst>
                  <a:gd name="connsiteX0" fmla="*/ 1253681 w 1253680"/>
                  <a:gd name="connsiteY0" fmla="*/ 626840 h 1253680"/>
                  <a:gd name="connsiteX1" fmla="*/ 626840 w 1253680"/>
                  <a:gd name="connsiteY1" fmla="*/ 1253680 h 1253680"/>
                  <a:gd name="connsiteX2" fmla="*/ 0 w 1253680"/>
                  <a:gd name="connsiteY2" fmla="*/ 626840 h 1253680"/>
                  <a:gd name="connsiteX3" fmla="*/ 626840 w 1253680"/>
                  <a:gd name="connsiteY3" fmla="*/ 0 h 1253680"/>
                  <a:gd name="connsiteX4" fmla="*/ 1253681 w 1253680"/>
                  <a:gd name="connsiteY4" fmla="*/ 626840 h 1253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3680" h="1253680">
                    <a:moveTo>
                      <a:pt x="1253681" y="626840"/>
                    </a:moveTo>
                    <a:cubicBezTo>
                      <a:pt x="1253681" y="973034"/>
                      <a:pt x="973035" y="1253680"/>
                      <a:pt x="626840" y="1253680"/>
                    </a:cubicBezTo>
                    <a:cubicBezTo>
                      <a:pt x="280646" y="1253680"/>
                      <a:pt x="0" y="973034"/>
                      <a:pt x="0" y="626840"/>
                    </a:cubicBezTo>
                    <a:cubicBezTo>
                      <a:pt x="0" y="280646"/>
                      <a:pt x="280646" y="0"/>
                      <a:pt x="626840" y="0"/>
                    </a:cubicBezTo>
                    <a:cubicBezTo>
                      <a:pt x="973035" y="0"/>
                      <a:pt x="1253681" y="280646"/>
                      <a:pt x="1253681" y="626840"/>
                    </a:cubicBezTo>
                    <a:close/>
                  </a:path>
                </a:pathLst>
              </a:custGeom>
              <a:noFill/>
              <a:ln w="6001" cap="flat">
                <a:solidFill>
                  <a:srgbClr val="00B9F0"/>
                </a:solidFill>
                <a:prstDash val="solid"/>
                <a:miter/>
              </a:ln>
            </p:spPr>
            <p:txBody>
              <a:bodyPr rtlCol="0" anchor="ctr"/>
              <a:lstStyle/>
              <a:p>
                <a:endParaRPr lang="en-US"/>
              </a:p>
            </p:txBody>
          </p:sp>
          <p:sp>
            <p:nvSpPr>
              <p:cNvPr id="64" name="Freeform: Shape 8">
                <a:extLst>
                  <a:ext uri="{FF2B5EF4-FFF2-40B4-BE49-F238E27FC236}">
                    <a16:creationId xmlns:a16="http://schemas.microsoft.com/office/drawing/2014/main" id="{3BEE262E-C7E7-48E5-9E50-A76036232CF2}"/>
                  </a:ext>
                </a:extLst>
              </p:cNvPr>
              <p:cNvSpPr/>
              <p:nvPr/>
            </p:nvSpPr>
            <p:spPr>
              <a:xfrm rot="-34200">
                <a:off x="235940" y="3394281"/>
                <a:ext cx="1986725" cy="1986725"/>
              </a:xfrm>
              <a:custGeom>
                <a:avLst/>
                <a:gdLst>
                  <a:gd name="connsiteX0" fmla="*/ 1986725 w 1986725"/>
                  <a:gd name="connsiteY0" fmla="*/ 993363 h 1986725"/>
                  <a:gd name="connsiteX1" fmla="*/ 993363 w 1986725"/>
                  <a:gd name="connsiteY1" fmla="*/ 1986725 h 1986725"/>
                  <a:gd name="connsiteX2" fmla="*/ 0 w 1986725"/>
                  <a:gd name="connsiteY2" fmla="*/ 993363 h 1986725"/>
                  <a:gd name="connsiteX3" fmla="*/ 993363 w 1986725"/>
                  <a:gd name="connsiteY3" fmla="*/ 0 h 1986725"/>
                  <a:gd name="connsiteX4" fmla="*/ 1986725 w 1986725"/>
                  <a:gd name="connsiteY4" fmla="*/ 993363 h 198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6725" h="1986725">
                    <a:moveTo>
                      <a:pt x="1986725" y="993363"/>
                    </a:moveTo>
                    <a:cubicBezTo>
                      <a:pt x="1986725" y="1541982"/>
                      <a:pt x="1541982" y="1986725"/>
                      <a:pt x="993363" y="1986725"/>
                    </a:cubicBezTo>
                    <a:cubicBezTo>
                      <a:pt x="444744" y="1986725"/>
                      <a:pt x="0" y="1541982"/>
                      <a:pt x="0" y="993363"/>
                    </a:cubicBezTo>
                    <a:cubicBezTo>
                      <a:pt x="0" y="444744"/>
                      <a:pt x="444744" y="0"/>
                      <a:pt x="993363" y="0"/>
                    </a:cubicBezTo>
                    <a:cubicBezTo>
                      <a:pt x="1541982" y="0"/>
                      <a:pt x="1986725" y="444744"/>
                      <a:pt x="1986725" y="993363"/>
                    </a:cubicBezTo>
                    <a:close/>
                  </a:path>
                </a:pathLst>
              </a:custGeom>
              <a:noFill/>
              <a:ln w="6001" cap="flat">
                <a:solidFill>
                  <a:srgbClr val="67D1F5"/>
                </a:solidFill>
                <a:prstDash val="solid"/>
                <a:miter/>
              </a:ln>
            </p:spPr>
            <p:txBody>
              <a:bodyPr rtlCol="0" anchor="ctr"/>
              <a:lstStyle/>
              <a:p>
                <a:endParaRPr lang="en-US"/>
              </a:p>
            </p:txBody>
          </p:sp>
          <p:sp>
            <p:nvSpPr>
              <p:cNvPr id="65" name="Freeform: Shape 9">
                <a:extLst>
                  <a:ext uri="{FF2B5EF4-FFF2-40B4-BE49-F238E27FC236}">
                    <a16:creationId xmlns:a16="http://schemas.microsoft.com/office/drawing/2014/main" id="{AED990D2-0DE2-47D6-8832-5E02AA067B36}"/>
                  </a:ext>
                </a:extLst>
              </p:cNvPr>
              <p:cNvSpPr/>
              <p:nvPr/>
            </p:nvSpPr>
            <p:spPr>
              <a:xfrm rot="-2700000">
                <a:off x="-130686" y="3027896"/>
                <a:ext cx="2719769" cy="2719769"/>
              </a:xfrm>
              <a:custGeom>
                <a:avLst/>
                <a:gdLst>
                  <a:gd name="connsiteX0" fmla="*/ 2719769 w 2719769"/>
                  <a:gd name="connsiteY0" fmla="*/ 1359885 h 2719769"/>
                  <a:gd name="connsiteX1" fmla="*/ 1359885 w 2719769"/>
                  <a:gd name="connsiteY1" fmla="*/ 2719769 h 2719769"/>
                  <a:gd name="connsiteX2" fmla="*/ 0 w 2719769"/>
                  <a:gd name="connsiteY2" fmla="*/ 1359885 h 2719769"/>
                  <a:gd name="connsiteX3" fmla="*/ 1359885 w 2719769"/>
                  <a:gd name="connsiteY3" fmla="*/ 0 h 2719769"/>
                  <a:gd name="connsiteX4" fmla="*/ 2719769 w 2719769"/>
                  <a:gd name="connsiteY4" fmla="*/ 1359885 h 2719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9769" h="2719769">
                    <a:moveTo>
                      <a:pt x="2719769" y="1359885"/>
                    </a:moveTo>
                    <a:cubicBezTo>
                      <a:pt x="2719769" y="2110928"/>
                      <a:pt x="2110928" y="2719769"/>
                      <a:pt x="1359885" y="2719769"/>
                    </a:cubicBezTo>
                    <a:cubicBezTo>
                      <a:pt x="608841" y="2719769"/>
                      <a:pt x="0" y="2110928"/>
                      <a:pt x="0" y="1359885"/>
                    </a:cubicBezTo>
                    <a:cubicBezTo>
                      <a:pt x="0" y="608841"/>
                      <a:pt x="608841" y="0"/>
                      <a:pt x="1359885" y="0"/>
                    </a:cubicBezTo>
                    <a:cubicBezTo>
                      <a:pt x="2110928" y="0"/>
                      <a:pt x="2719769" y="608841"/>
                      <a:pt x="2719769" y="1359885"/>
                    </a:cubicBezTo>
                    <a:close/>
                  </a:path>
                </a:pathLst>
              </a:custGeom>
              <a:noFill/>
              <a:ln w="6001" cap="flat">
                <a:solidFill>
                  <a:srgbClr val="B6E8FA"/>
                </a:solidFill>
                <a:prstDash val="solid"/>
                <a:miter/>
              </a:ln>
            </p:spPr>
            <p:txBody>
              <a:bodyPr rtlCol="0" anchor="ctr"/>
              <a:lstStyle/>
              <a:p>
                <a:endParaRPr lang="en-US"/>
              </a:p>
            </p:txBody>
          </p:sp>
          <p:sp>
            <p:nvSpPr>
              <p:cNvPr id="66" name="Freeform: Shape 11">
                <a:extLst>
                  <a:ext uri="{FF2B5EF4-FFF2-40B4-BE49-F238E27FC236}">
                    <a16:creationId xmlns:a16="http://schemas.microsoft.com/office/drawing/2014/main" id="{D2757E36-C4E1-4B5E-AE52-0833B9C5B520}"/>
                  </a:ext>
                </a:extLst>
              </p:cNvPr>
              <p:cNvSpPr/>
              <p:nvPr/>
            </p:nvSpPr>
            <p:spPr>
              <a:xfrm>
                <a:off x="1008427" y="3735290"/>
                <a:ext cx="320611" cy="318992"/>
              </a:xfrm>
              <a:custGeom>
                <a:avLst/>
                <a:gdLst>
                  <a:gd name="connsiteX0" fmla="*/ 0 w 320611"/>
                  <a:gd name="connsiteY0" fmla="*/ 0 h 318992"/>
                  <a:gd name="connsiteX1" fmla="*/ 320612 w 320611"/>
                  <a:gd name="connsiteY1" fmla="*/ 0 h 318992"/>
                  <a:gd name="connsiteX2" fmla="*/ 320612 w 320611"/>
                  <a:gd name="connsiteY2" fmla="*/ 318992 h 318992"/>
                  <a:gd name="connsiteX3" fmla="*/ 0 w 320611"/>
                  <a:gd name="connsiteY3" fmla="*/ 318992 h 318992"/>
                </a:gdLst>
                <a:ahLst/>
                <a:cxnLst>
                  <a:cxn ang="0">
                    <a:pos x="connsiteX0" y="connsiteY0"/>
                  </a:cxn>
                  <a:cxn ang="0">
                    <a:pos x="connsiteX1" y="connsiteY1"/>
                  </a:cxn>
                  <a:cxn ang="0">
                    <a:pos x="connsiteX2" y="connsiteY2"/>
                  </a:cxn>
                  <a:cxn ang="0">
                    <a:pos x="connsiteX3" y="connsiteY3"/>
                  </a:cxn>
                </a:cxnLst>
                <a:rect l="l" t="t" r="r" b="b"/>
                <a:pathLst>
                  <a:path w="320611" h="318992">
                    <a:moveTo>
                      <a:pt x="0" y="0"/>
                    </a:moveTo>
                    <a:lnTo>
                      <a:pt x="320612" y="0"/>
                    </a:lnTo>
                    <a:lnTo>
                      <a:pt x="320612" y="318992"/>
                    </a:lnTo>
                    <a:lnTo>
                      <a:pt x="0" y="318992"/>
                    </a:lnTo>
                    <a:close/>
                  </a:path>
                </a:pathLst>
              </a:custGeom>
              <a:noFill/>
              <a:ln w="9525" cap="flat">
                <a:noFill/>
                <a:prstDash val="solid"/>
                <a:miter/>
              </a:ln>
            </p:spPr>
            <p:txBody>
              <a:bodyPr rtlCol="0" anchor="ctr"/>
              <a:lstStyle/>
              <a:p>
                <a:endParaRPr lang="en-US"/>
              </a:p>
            </p:txBody>
          </p:sp>
          <p:sp>
            <p:nvSpPr>
              <p:cNvPr id="67" name="Freeform: Shape 12">
                <a:extLst>
                  <a:ext uri="{FF2B5EF4-FFF2-40B4-BE49-F238E27FC236}">
                    <a16:creationId xmlns:a16="http://schemas.microsoft.com/office/drawing/2014/main" id="{7E4EF51E-6F2A-4085-A9D2-B89A00B44407}"/>
                  </a:ext>
                </a:extLst>
              </p:cNvPr>
              <p:cNvSpPr/>
              <p:nvPr/>
            </p:nvSpPr>
            <p:spPr>
              <a:xfrm>
                <a:off x="3763877" y="4360283"/>
                <a:ext cx="236853" cy="236853"/>
              </a:xfrm>
              <a:custGeom>
                <a:avLst/>
                <a:gdLst>
                  <a:gd name="connsiteX0" fmla="*/ 73914 w 147067"/>
                  <a:gd name="connsiteY0" fmla="*/ 147067 h 147067"/>
                  <a:gd name="connsiteX1" fmla="*/ 147066 w 147067"/>
                  <a:gd name="connsiteY1" fmla="*/ 73153 h 147067"/>
                  <a:gd name="connsiteX2" fmla="*/ 73152 w 147067"/>
                  <a:gd name="connsiteY2" fmla="*/ 1 h 147067"/>
                  <a:gd name="connsiteX3" fmla="*/ 0 w 147067"/>
                  <a:gd name="connsiteY3" fmla="*/ 73629 h 147067"/>
                  <a:gd name="connsiteX4" fmla="*/ 73819 w 147067"/>
                  <a:gd name="connsiteY4" fmla="*/ 147067 h 147067"/>
                  <a:gd name="connsiteX5" fmla="*/ 73914 w 147067"/>
                  <a:gd name="connsiteY5" fmla="*/ 147067 h 147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067" h="147067">
                    <a:moveTo>
                      <a:pt x="73914" y="147067"/>
                    </a:moveTo>
                    <a:cubicBezTo>
                      <a:pt x="114529" y="146858"/>
                      <a:pt x="147276" y="113768"/>
                      <a:pt x="147066" y="73153"/>
                    </a:cubicBezTo>
                    <a:cubicBezTo>
                      <a:pt x="146857" y="32548"/>
                      <a:pt x="113767" y="-209"/>
                      <a:pt x="73152" y="1"/>
                    </a:cubicBezTo>
                    <a:cubicBezTo>
                      <a:pt x="32652" y="211"/>
                      <a:pt x="-47" y="33129"/>
                      <a:pt x="0" y="73629"/>
                    </a:cubicBezTo>
                    <a:cubicBezTo>
                      <a:pt x="105" y="114291"/>
                      <a:pt x="33157" y="147172"/>
                      <a:pt x="73819" y="147067"/>
                    </a:cubicBezTo>
                    <a:cubicBezTo>
                      <a:pt x="73847" y="147067"/>
                      <a:pt x="73886" y="147067"/>
                      <a:pt x="73914" y="147067"/>
                    </a:cubicBezTo>
                  </a:path>
                </a:pathLst>
              </a:custGeom>
              <a:solidFill>
                <a:srgbClr val="B50084"/>
              </a:solidFill>
              <a:ln w="9525" cap="flat">
                <a:noFill/>
                <a:prstDash val="solid"/>
                <a:miter/>
              </a:ln>
            </p:spPr>
            <p:txBody>
              <a:bodyPr rtlCol="0" anchor="ctr"/>
              <a:lstStyle/>
              <a:p>
                <a:endParaRPr lang="en-US"/>
              </a:p>
            </p:txBody>
          </p:sp>
          <p:sp>
            <p:nvSpPr>
              <p:cNvPr id="68" name="Freeform: Shape 13">
                <a:extLst>
                  <a:ext uri="{FF2B5EF4-FFF2-40B4-BE49-F238E27FC236}">
                    <a16:creationId xmlns:a16="http://schemas.microsoft.com/office/drawing/2014/main" id="{9FB3C30E-5F26-401D-B53C-FC62C1BEE768}"/>
                  </a:ext>
                </a:extLst>
              </p:cNvPr>
              <p:cNvSpPr/>
              <p:nvPr/>
            </p:nvSpPr>
            <p:spPr>
              <a:xfrm>
                <a:off x="1578725" y="4757398"/>
                <a:ext cx="150495" cy="150494"/>
              </a:xfrm>
              <a:custGeom>
                <a:avLst/>
                <a:gdLst>
                  <a:gd name="connsiteX0" fmla="*/ 75628 w 150495"/>
                  <a:gd name="connsiteY0" fmla="*/ 150494 h 150494"/>
                  <a:gd name="connsiteX1" fmla="*/ 150495 w 150495"/>
                  <a:gd name="connsiteY1" fmla="*/ 74867 h 150494"/>
                  <a:gd name="connsiteX2" fmla="*/ 74866 w 150495"/>
                  <a:gd name="connsiteY2" fmla="*/ 1 h 150494"/>
                  <a:gd name="connsiteX3" fmla="*/ 0 w 150495"/>
                  <a:gd name="connsiteY3" fmla="*/ 75247 h 150494"/>
                  <a:gd name="connsiteX4" fmla="*/ 75628 w 150495"/>
                  <a:gd name="connsiteY4" fmla="*/ 150494 h 15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95" h="150494">
                    <a:moveTo>
                      <a:pt x="75628" y="150494"/>
                    </a:moveTo>
                    <a:cubicBezTo>
                      <a:pt x="117186" y="150284"/>
                      <a:pt x="150704" y="116424"/>
                      <a:pt x="150495" y="74867"/>
                    </a:cubicBezTo>
                    <a:cubicBezTo>
                      <a:pt x="150285" y="33309"/>
                      <a:pt x="116424" y="-209"/>
                      <a:pt x="74866" y="1"/>
                    </a:cubicBezTo>
                    <a:cubicBezTo>
                      <a:pt x="33461" y="211"/>
                      <a:pt x="0" y="33838"/>
                      <a:pt x="0" y="75247"/>
                    </a:cubicBezTo>
                    <a:cubicBezTo>
                      <a:pt x="105" y="116910"/>
                      <a:pt x="33966" y="150599"/>
                      <a:pt x="75628" y="150494"/>
                    </a:cubicBezTo>
                  </a:path>
                </a:pathLst>
              </a:custGeom>
              <a:solidFill>
                <a:srgbClr val="00A5A8"/>
              </a:solidFill>
              <a:ln w="9525" cap="flat">
                <a:noFill/>
                <a:prstDash val="solid"/>
                <a:miter/>
              </a:ln>
            </p:spPr>
            <p:txBody>
              <a:bodyPr rtlCol="0" anchor="ctr"/>
              <a:lstStyle/>
              <a:p>
                <a:endParaRPr lang="en-US"/>
              </a:p>
            </p:txBody>
          </p:sp>
          <p:sp>
            <p:nvSpPr>
              <p:cNvPr id="69" name="Freeform: Shape 14">
                <a:extLst>
                  <a:ext uri="{FF2B5EF4-FFF2-40B4-BE49-F238E27FC236}">
                    <a16:creationId xmlns:a16="http://schemas.microsoft.com/office/drawing/2014/main" id="{9A2AF540-C0C3-4BFB-B449-C142EEFBCA13}"/>
                  </a:ext>
                </a:extLst>
              </p:cNvPr>
              <p:cNvSpPr/>
              <p:nvPr/>
            </p:nvSpPr>
            <p:spPr>
              <a:xfrm>
                <a:off x="2218966" y="4814355"/>
                <a:ext cx="168784" cy="168784"/>
              </a:xfrm>
              <a:custGeom>
                <a:avLst/>
                <a:gdLst>
                  <a:gd name="connsiteX0" fmla="*/ 84868 w 168784"/>
                  <a:gd name="connsiteY0" fmla="*/ 168784 h 168784"/>
                  <a:gd name="connsiteX1" fmla="*/ 168783 w 168784"/>
                  <a:gd name="connsiteY1" fmla="*/ 83917 h 168784"/>
                  <a:gd name="connsiteX2" fmla="*/ 83915 w 168784"/>
                  <a:gd name="connsiteY2" fmla="*/ 1 h 168784"/>
                  <a:gd name="connsiteX3" fmla="*/ 0 w 168784"/>
                  <a:gd name="connsiteY3" fmla="*/ 84393 h 168784"/>
                  <a:gd name="connsiteX4" fmla="*/ 84773 w 168784"/>
                  <a:gd name="connsiteY4" fmla="*/ 168784 h 168784"/>
                  <a:gd name="connsiteX5" fmla="*/ 84868 w 168784"/>
                  <a:gd name="connsiteY5" fmla="*/ 168784 h 16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84" h="168784">
                    <a:moveTo>
                      <a:pt x="84868" y="168784"/>
                    </a:moveTo>
                    <a:cubicBezTo>
                      <a:pt x="131474" y="168518"/>
                      <a:pt x="169040" y="130522"/>
                      <a:pt x="168783" y="83917"/>
                    </a:cubicBezTo>
                    <a:cubicBezTo>
                      <a:pt x="168516" y="37311"/>
                      <a:pt x="130521" y="-256"/>
                      <a:pt x="83915" y="1"/>
                    </a:cubicBezTo>
                    <a:cubicBezTo>
                      <a:pt x="37490" y="268"/>
                      <a:pt x="0" y="37968"/>
                      <a:pt x="0" y="84393"/>
                    </a:cubicBezTo>
                    <a:cubicBezTo>
                      <a:pt x="105" y="131103"/>
                      <a:pt x="38062" y="168889"/>
                      <a:pt x="84773" y="168784"/>
                    </a:cubicBezTo>
                    <a:cubicBezTo>
                      <a:pt x="84801" y="168784"/>
                      <a:pt x="84839" y="168784"/>
                      <a:pt x="84868" y="168784"/>
                    </a:cubicBezTo>
                  </a:path>
                </a:pathLst>
              </a:custGeom>
              <a:solidFill>
                <a:srgbClr val="004080"/>
              </a:solidFill>
              <a:ln w="9525" cap="flat">
                <a:noFill/>
                <a:prstDash val="solid"/>
                <a:miter/>
              </a:ln>
            </p:spPr>
            <p:txBody>
              <a:bodyPr rtlCol="0" anchor="ctr"/>
              <a:lstStyle/>
              <a:p>
                <a:endParaRPr lang="en-US"/>
              </a:p>
            </p:txBody>
          </p:sp>
          <p:sp>
            <p:nvSpPr>
              <p:cNvPr id="70" name="Freeform: Shape 15">
                <a:extLst>
                  <a:ext uri="{FF2B5EF4-FFF2-40B4-BE49-F238E27FC236}">
                    <a16:creationId xmlns:a16="http://schemas.microsoft.com/office/drawing/2014/main" id="{5C9C4CAE-200F-43B7-9AFC-E1007CE0D9B7}"/>
                  </a:ext>
                </a:extLst>
              </p:cNvPr>
              <p:cNvSpPr/>
              <p:nvPr/>
            </p:nvSpPr>
            <p:spPr>
              <a:xfrm>
                <a:off x="3203903" y="5347223"/>
                <a:ext cx="462356" cy="462349"/>
              </a:xfrm>
              <a:custGeom>
                <a:avLst/>
                <a:gdLst>
                  <a:gd name="connsiteX0" fmla="*/ 144399 w 287086"/>
                  <a:gd name="connsiteY0" fmla="*/ 287081 h 287082"/>
                  <a:gd name="connsiteX1" fmla="*/ 287084 w 287086"/>
                  <a:gd name="connsiteY1" fmla="*/ 142685 h 287082"/>
                  <a:gd name="connsiteX2" fmla="*/ 142684 w 287086"/>
                  <a:gd name="connsiteY2" fmla="*/ 3 h 287082"/>
                  <a:gd name="connsiteX3" fmla="*/ 0 w 287086"/>
                  <a:gd name="connsiteY3" fmla="*/ 143540 h 287082"/>
                  <a:gd name="connsiteX4" fmla="*/ 144113 w 287086"/>
                  <a:gd name="connsiteY4" fmla="*/ 287082 h 287082"/>
                  <a:gd name="connsiteX5" fmla="*/ 144399 w 287086"/>
                  <a:gd name="connsiteY5" fmla="*/ 287081 h 287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086" h="287082">
                    <a:moveTo>
                      <a:pt x="144399" y="287081"/>
                    </a:moveTo>
                    <a:cubicBezTo>
                      <a:pt x="223676" y="286608"/>
                      <a:pt x="287550" y="221959"/>
                      <a:pt x="287084" y="142685"/>
                    </a:cubicBezTo>
                    <a:cubicBezTo>
                      <a:pt x="286607" y="63411"/>
                      <a:pt x="221961" y="-471"/>
                      <a:pt x="142684" y="3"/>
                    </a:cubicBezTo>
                    <a:cubicBezTo>
                      <a:pt x="63741" y="474"/>
                      <a:pt x="0" y="64599"/>
                      <a:pt x="0" y="143540"/>
                    </a:cubicBezTo>
                    <a:cubicBezTo>
                      <a:pt x="162" y="222973"/>
                      <a:pt x="64675" y="287239"/>
                      <a:pt x="144113" y="287082"/>
                    </a:cubicBezTo>
                    <a:cubicBezTo>
                      <a:pt x="144209" y="287082"/>
                      <a:pt x="144304" y="287081"/>
                      <a:pt x="144399" y="287081"/>
                    </a:cubicBezTo>
                  </a:path>
                </a:pathLst>
              </a:custGeom>
              <a:solidFill>
                <a:srgbClr val="00A0EA"/>
              </a:solidFill>
              <a:ln w="9525" cap="flat">
                <a:noFill/>
                <a:prstDash val="solid"/>
                <a:miter/>
              </a:ln>
            </p:spPr>
            <p:txBody>
              <a:bodyPr rtlCol="0" anchor="ctr"/>
              <a:lstStyle/>
              <a:p>
                <a:endParaRPr lang="en-US"/>
              </a:p>
            </p:txBody>
          </p:sp>
          <p:sp>
            <p:nvSpPr>
              <p:cNvPr id="71" name="Freeform: Shape 16">
                <a:extLst>
                  <a:ext uri="{FF2B5EF4-FFF2-40B4-BE49-F238E27FC236}">
                    <a16:creationId xmlns:a16="http://schemas.microsoft.com/office/drawing/2014/main" id="{13E10BEC-0974-455E-B7E3-F9319C2C04F9}"/>
                  </a:ext>
                </a:extLst>
              </p:cNvPr>
              <p:cNvSpPr/>
              <p:nvPr/>
            </p:nvSpPr>
            <p:spPr>
              <a:xfrm>
                <a:off x="3117539" y="4903479"/>
                <a:ext cx="199645" cy="199643"/>
              </a:xfrm>
              <a:custGeom>
                <a:avLst/>
                <a:gdLst>
                  <a:gd name="connsiteX0" fmla="*/ 100298 w 199645"/>
                  <a:gd name="connsiteY0" fmla="*/ 199643 h 199643"/>
                  <a:gd name="connsiteX1" fmla="*/ 199644 w 199645"/>
                  <a:gd name="connsiteY1" fmla="*/ 99346 h 199643"/>
                  <a:gd name="connsiteX2" fmla="*/ 99346 w 199645"/>
                  <a:gd name="connsiteY2" fmla="*/ 1 h 199643"/>
                  <a:gd name="connsiteX3" fmla="*/ 0 w 199645"/>
                  <a:gd name="connsiteY3" fmla="*/ 99821 h 199643"/>
                  <a:gd name="connsiteX4" fmla="*/ 100298 w 199645"/>
                  <a:gd name="connsiteY4" fmla="*/ 199643 h 19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645" h="199643">
                    <a:moveTo>
                      <a:pt x="100298" y="199643"/>
                    </a:moveTo>
                    <a:cubicBezTo>
                      <a:pt x="155429" y="199380"/>
                      <a:pt x="199901" y="154476"/>
                      <a:pt x="199644" y="99346"/>
                    </a:cubicBezTo>
                    <a:cubicBezTo>
                      <a:pt x="199377" y="44216"/>
                      <a:pt x="154477" y="-262"/>
                      <a:pt x="99346" y="1"/>
                    </a:cubicBezTo>
                    <a:cubicBezTo>
                      <a:pt x="44406" y="264"/>
                      <a:pt x="0" y="44877"/>
                      <a:pt x="0" y="99821"/>
                    </a:cubicBezTo>
                    <a:cubicBezTo>
                      <a:pt x="210" y="155050"/>
                      <a:pt x="45072" y="199696"/>
                      <a:pt x="100298" y="199643"/>
                    </a:cubicBezTo>
                  </a:path>
                </a:pathLst>
              </a:custGeom>
              <a:solidFill>
                <a:srgbClr val="60BB00"/>
              </a:solidFill>
              <a:ln w="9525" cap="flat">
                <a:noFill/>
                <a:prstDash val="solid"/>
                <a:miter/>
              </a:ln>
            </p:spPr>
            <p:txBody>
              <a:bodyPr rtlCol="0" anchor="ctr"/>
              <a:lstStyle/>
              <a:p>
                <a:endParaRPr lang="en-US"/>
              </a:p>
            </p:txBody>
          </p:sp>
          <p:sp>
            <p:nvSpPr>
              <p:cNvPr id="73" name="Freeform: Shape 18">
                <a:extLst>
                  <a:ext uri="{FF2B5EF4-FFF2-40B4-BE49-F238E27FC236}">
                    <a16:creationId xmlns:a16="http://schemas.microsoft.com/office/drawing/2014/main" id="{830A160F-5008-47A5-B0EF-AD2693CFABBD}"/>
                  </a:ext>
                </a:extLst>
              </p:cNvPr>
              <p:cNvSpPr/>
              <p:nvPr/>
            </p:nvSpPr>
            <p:spPr>
              <a:xfrm>
                <a:off x="2600490" y="5000579"/>
                <a:ext cx="319089" cy="319089"/>
              </a:xfrm>
              <a:custGeom>
                <a:avLst/>
                <a:gdLst>
                  <a:gd name="connsiteX0" fmla="*/ 160306 w 319089"/>
                  <a:gd name="connsiteY0" fmla="*/ 319089 h 319089"/>
                  <a:gd name="connsiteX1" fmla="*/ 319088 w 319089"/>
                  <a:gd name="connsiteY1" fmla="*/ 158784 h 319089"/>
                  <a:gd name="connsiteX2" fmla="*/ 158782 w 319089"/>
                  <a:gd name="connsiteY2" fmla="*/ 2 h 319089"/>
                  <a:gd name="connsiteX3" fmla="*/ 0 w 319089"/>
                  <a:gd name="connsiteY3" fmla="*/ 159641 h 319089"/>
                  <a:gd name="connsiteX4" fmla="*/ 160306 w 319089"/>
                  <a:gd name="connsiteY4" fmla="*/ 319089 h 319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089" h="319089">
                    <a:moveTo>
                      <a:pt x="160306" y="319089"/>
                    </a:moveTo>
                    <a:cubicBezTo>
                      <a:pt x="248422" y="318670"/>
                      <a:pt x="319507" y="246899"/>
                      <a:pt x="319088" y="158784"/>
                    </a:cubicBezTo>
                    <a:cubicBezTo>
                      <a:pt x="318669" y="70677"/>
                      <a:pt x="246898" y="-417"/>
                      <a:pt x="158782" y="2"/>
                    </a:cubicBezTo>
                    <a:cubicBezTo>
                      <a:pt x="70933" y="421"/>
                      <a:pt x="-48" y="71792"/>
                      <a:pt x="0" y="159641"/>
                    </a:cubicBezTo>
                    <a:cubicBezTo>
                      <a:pt x="267" y="247928"/>
                      <a:pt x="72019" y="319299"/>
                      <a:pt x="160306" y="319089"/>
                    </a:cubicBezTo>
                  </a:path>
                </a:pathLst>
              </a:custGeom>
              <a:solidFill>
                <a:srgbClr val="FC5C00"/>
              </a:solidFill>
              <a:ln w="9525" cap="flat">
                <a:noFill/>
                <a:prstDash val="solid"/>
                <a:miter/>
              </a:ln>
            </p:spPr>
            <p:txBody>
              <a:bodyPr rtlCol="0" anchor="ctr"/>
              <a:lstStyle/>
              <a:p>
                <a:endParaRPr lang="en-US"/>
              </a:p>
            </p:txBody>
          </p:sp>
        </p:grpSp>
      </p:grpSp>
      <p:grpSp>
        <p:nvGrpSpPr>
          <p:cNvPr id="89" name="Group 88">
            <a:extLst>
              <a:ext uri="{FF2B5EF4-FFF2-40B4-BE49-F238E27FC236}">
                <a16:creationId xmlns:a16="http://schemas.microsoft.com/office/drawing/2014/main" id="{91E19F30-D819-4FEC-BD0A-A759477E9602}"/>
              </a:ext>
            </a:extLst>
          </p:cNvPr>
          <p:cNvGrpSpPr/>
          <p:nvPr userDrawn="1"/>
        </p:nvGrpSpPr>
        <p:grpSpPr>
          <a:xfrm>
            <a:off x="-871536" y="0"/>
            <a:ext cx="550863" cy="6596539"/>
            <a:chOff x="152400" y="152400"/>
            <a:chExt cx="550863" cy="6596539"/>
          </a:xfrm>
        </p:grpSpPr>
        <p:sp>
          <p:nvSpPr>
            <p:cNvPr id="83" name="Rectangle 82">
              <a:extLst>
                <a:ext uri="{FF2B5EF4-FFF2-40B4-BE49-F238E27FC236}">
                  <a16:creationId xmlns:a16="http://schemas.microsoft.com/office/drawing/2014/main" id="{6E540AF6-F25A-4A76-A03C-523844849604}"/>
                </a:ext>
              </a:extLst>
            </p:cNvPr>
            <p:cNvSpPr/>
            <p:nvPr userDrawn="1"/>
          </p:nvSpPr>
          <p:spPr bwMode="gray">
            <a:xfrm>
              <a:off x="152400" y="152400"/>
              <a:ext cx="550863" cy="549275"/>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US" sz="1400" dirty="0">
                <a:solidFill>
                  <a:schemeClr val="tx1"/>
                </a:solidFill>
              </a:endParaRPr>
            </a:p>
          </p:txBody>
        </p:sp>
        <p:sp>
          <p:nvSpPr>
            <p:cNvPr id="84" name="Rectangle 83">
              <a:extLst>
                <a:ext uri="{FF2B5EF4-FFF2-40B4-BE49-F238E27FC236}">
                  <a16:creationId xmlns:a16="http://schemas.microsoft.com/office/drawing/2014/main" id="{982EBCDA-B123-40C2-99AA-C904D3152FBD}"/>
                </a:ext>
              </a:extLst>
            </p:cNvPr>
            <p:cNvSpPr/>
            <p:nvPr userDrawn="1"/>
          </p:nvSpPr>
          <p:spPr bwMode="gray">
            <a:xfrm>
              <a:off x="152400" y="713483"/>
              <a:ext cx="550863" cy="348478"/>
            </a:xfrm>
            <a:prstGeom prst="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US" sz="1400" dirty="0">
                <a:solidFill>
                  <a:schemeClr val="tx1"/>
                </a:solidFill>
              </a:endParaRPr>
            </a:p>
          </p:txBody>
        </p:sp>
        <p:sp>
          <p:nvSpPr>
            <p:cNvPr id="85" name="Rectangle 84">
              <a:extLst>
                <a:ext uri="{FF2B5EF4-FFF2-40B4-BE49-F238E27FC236}">
                  <a16:creationId xmlns:a16="http://schemas.microsoft.com/office/drawing/2014/main" id="{79DE8686-D193-4AD6-89A6-89BFE86A6E7C}"/>
                </a:ext>
              </a:extLst>
            </p:cNvPr>
            <p:cNvSpPr/>
            <p:nvPr userDrawn="1"/>
          </p:nvSpPr>
          <p:spPr bwMode="gray">
            <a:xfrm>
              <a:off x="152400" y="1073769"/>
              <a:ext cx="550863" cy="612067"/>
            </a:xfrm>
            <a:prstGeom prst="rec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US" sz="1400" dirty="0">
                <a:solidFill>
                  <a:schemeClr val="tx1"/>
                </a:solidFill>
              </a:endParaRPr>
            </a:p>
          </p:txBody>
        </p:sp>
        <p:sp>
          <p:nvSpPr>
            <p:cNvPr id="86" name="Rectangle 85">
              <a:extLst>
                <a:ext uri="{FF2B5EF4-FFF2-40B4-BE49-F238E27FC236}">
                  <a16:creationId xmlns:a16="http://schemas.microsoft.com/office/drawing/2014/main" id="{0F37F4F2-44D3-43D6-AF21-DB994B4391D2}"/>
                </a:ext>
              </a:extLst>
            </p:cNvPr>
            <p:cNvSpPr/>
            <p:nvPr userDrawn="1"/>
          </p:nvSpPr>
          <p:spPr bwMode="gray">
            <a:xfrm>
              <a:off x="152400" y="1697644"/>
              <a:ext cx="550863" cy="549273"/>
            </a:xfrm>
            <a:prstGeom prst="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US" sz="1400" dirty="0">
                <a:solidFill>
                  <a:schemeClr val="tx1"/>
                </a:solidFill>
              </a:endParaRPr>
            </a:p>
          </p:txBody>
        </p:sp>
        <p:sp>
          <p:nvSpPr>
            <p:cNvPr id="87" name="Rectangle 86">
              <a:extLst>
                <a:ext uri="{FF2B5EF4-FFF2-40B4-BE49-F238E27FC236}">
                  <a16:creationId xmlns:a16="http://schemas.microsoft.com/office/drawing/2014/main" id="{42AC844D-93A0-4DCC-BA1C-189DFD40315C}"/>
                </a:ext>
              </a:extLst>
            </p:cNvPr>
            <p:cNvSpPr/>
            <p:nvPr userDrawn="1"/>
          </p:nvSpPr>
          <p:spPr bwMode="gray">
            <a:xfrm>
              <a:off x="152400" y="2258725"/>
              <a:ext cx="550863" cy="4106295"/>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US" sz="1400" dirty="0">
                <a:solidFill>
                  <a:schemeClr val="tx1"/>
                </a:solidFill>
              </a:endParaRPr>
            </a:p>
          </p:txBody>
        </p:sp>
        <p:sp>
          <p:nvSpPr>
            <p:cNvPr id="88" name="Rectangle 87">
              <a:extLst>
                <a:ext uri="{FF2B5EF4-FFF2-40B4-BE49-F238E27FC236}">
                  <a16:creationId xmlns:a16="http://schemas.microsoft.com/office/drawing/2014/main" id="{0E4E444A-AD0B-4775-B5DF-3A0EA38FDB55}"/>
                </a:ext>
              </a:extLst>
            </p:cNvPr>
            <p:cNvSpPr/>
            <p:nvPr userDrawn="1"/>
          </p:nvSpPr>
          <p:spPr bwMode="gray">
            <a:xfrm>
              <a:off x="152400" y="6376827"/>
              <a:ext cx="550863" cy="372112"/>
            </a:xfrm>
            <a:prstGeom prst="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pPr>
              <a:endParaRPr lang="en-US" sz="1400" dirty="0">
                <a:solidFill>
                  <a:schemeClr val="tx1"/>
                </a:solidFill>
              </a:endParaRPr>
            </a:p>
          </p:txBody>
        </p:sp>
      </p:grpSp>
      <p:sp>
        <p:nvSpPr>
          <p:cNvPr id="90" name="Rectangle 89">
            <a:extLst>
              <a:ext uri="{FF2B5EF4-FFF2-40B4-BE49-F238E27FC236}">
                <a16:creationId xmlns:a16="http://schemas.microsoft.com/office/drawing/2014/main" id="{5EFB4636-3965-4D0A-81AD-B0F025A64BDC}"/>
              </a:ext>
            </a:extLst>
          </p:cNvPr>
          <p:cNvSpPr/>
          <p:nvPr userDrawn="1"/>
        </p:nvSpPr>
        <p:spPr>
          <a:xfrm>
            <a:off x="0" y="-537349"/>
            <a:ext cx="2552700" cy="27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218162"/>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7" r:id="rId5"/>
    <p:sldLayoutId id="2147483650" r:id="rId6"/>
    <p:sldLayoutId id="2147483792" r:id="rId7"/>
    <p:sldLayoutId id="214748379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700" r:id="rId33"/>
    <p:sldLayoutId id="2147483702" r:id="rId34"/>
    <p:sldLayoutId id="2147483703" r:id="rId35"/>
    <p:sldLayoutId id="2147483704" r:id="rId36"/>
    <p:sldLayoutId id="2147483705" r:id="rId37"/>
    <p:sldLayoutId id="2147483701" r:id="rId38"/>
    <p:sldLayoutId id="2147483698" r:id="rId39"/>
    <p:sldLayoutId id="2147483699" r:id="rId40"/>
    <p:sldLayoutId id="2147483735" r:id="rId41"/>
    <p:sldLayoutId id="2147483770" r:id="rId42"/>
    <p:sldLayoutId id="2147483736" r:id="rId43"/>
    <p:sldLayoutId id="2147483706" r:id="rId44"/>
    <p:sldLayoutId id="2147483710" r:id="rId45"/>
    <p:sldLayoutId id="2147483722" r:id="rId46"/>
    <p:sldLayoutId id="2147483723" r:id="rId47"/>
    <p:sldLayoutId id="2147483724" r:id="rId48"/>
    <p:sldLayoutId id="2147483725" r:id="rId49"/>
    <p:sldLayoutId id="2147483726" r:id="rId50"/>
    <p:sldLayoutId id="2147483711" r:id="rId51"/>
    <p:sldLayoutId id="2147483712" r:id="rId52"/>
    <p:sldLayoutId id="2147483713" r:id="rId53"/>
    <p:sldLayoutId id="2147483727" r:id="rId54"/>
    <p:sldLayoutId id="2147483728" r:id="rId55"/>
    <p:sldLayoutId id="2147483729" r:id="rId56"/>
    <p:sldLayoutId id="2147483730" r:id="rId57"/>
    <p:sldLayoutId id="2147483731" r:id="rId58"/>
    <p:sldLayoutId id="2147483732" r:id="rId59"/>
    <p:sldLayoutId id="2147483733" r:id="rId60"/>
    <p:sldLayoutId id="2147483734" r:id="rId61"/>
    <p:sldLayoutId id="2147483741" r:id="rId62"/>
    <p:sldLayoutId id="2147483742" r:id="rId63"/>
    <p:sldLayoutId id="2147483743" r:id="rId64"/>
    <p:sldLayoutId id="2147483744" r:id="rId65"/>
    <p:sldLayoutId id="2147483747" r:id="rId66"/>
    <p:sldLayoutId id="2147483748" r:id="rId67"/>
    <p:sldLayoutId id="2147483754" r:id="rId68"/>
    <p:sldLayoutId id="2147483755" r:id="rId69"/>
    <p:sldLayoutId id="2147483756" r:id="rId70"/>
    <p:sldLayoutId id="2147483758" r:id="rId71"/>
    <p:sldLayoutId id="2147483771" r:id="rId72"/>
    <p:sldLayoutId id="2147483772" r:id="rId73"/>
    <p:sldLayoutId id="2147483773" r:id="rId74"/>
    <p:sldLayoutId id="2147483774" r:id="rId75"/>
    <p:sldLayoutId id="2147483775" r:id="rId76"/>
    <p:sldLayoutId id="2147483776" r:id="rId77"/>
    <p:sldLayoutId id="2147483777" r:id="rId78"/>
    <p:sldLayoutId id="2147483785" r:id="rId79"/>
    <p:sldLayoutId id="2147483786" r:id="rId80"/>
    <p:sldLayoutId id="2147483787" r:id="rId81"/>
    <p:sldLayoutId id="2147483789" r:id="rId82"/>
    <p:sldLayoutId id="2147483790" r:id="rId83"/>
    <p:sldLayoutId id="2147483791" r:id="rId84"/>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608" userDrawn="1">
          <p15:clr>
            <a:srgbClr val="F26B43"/>
          </p15:clr>
        </p15:guide>
        <p15:guide id="3" orient="horz" pos="336" userDrawn="1">
          <p15:clr>
            <a:srgbClr val="F26B43"/>
          </p15:clr>
        </p15:guide>
        <p15:guide id="4" orient="horz" pos="576" userDrawn="1">
          <p15:clr>
            <a:srgbClr val="F26B43"/>
          </p15:clr>
        </p15:guide>
        <p15:guide id="5" orient="horz" pos="960" userDrawn="1">
          <p15:clr>
            <a:srgbClr val="F26B43"/>
          </p15:clr>
        </p15:guide>
        <p15:guide id="6" orient="horz" pos="1320" userDrawn="1">
          <p15:clr>
            <a:srgbClr val="F26B43"/>
          </p15:clr>
        </p15:guide>
        <p15:guide id="7" orient="horz" pos="4152" userDrawn="1">
          <p15:clr>
            <a:srgbClr val="F26B43"/>
          </p15:clr>
        </p15:guide>
        <p15:guide id="8" orient="horz" pos="3912" userDrawn="1">
          <p15:clr>
            <a:srgbClr val="F26B43"/>
          </p15:clr>
        </p15:guide>
        <p15:guide id="9" pos="336" userDrawn="1">
          <p15:clr>
            <a:srgbClr val="F26B43"/>
          </p15:clr>
        </p15:guide>
        <p15:guide id="10" pos="7320" userDrawn="1">
          <p15:clr>
            <a:srgbClr val="F26B43"/>
          </p15:clr>
        </p15:guide>
        <p15:guide id="11"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77FA6-CD31-4586-B51C-61FC086B5BD9}"/>
              </a:ext>
            </a:extLst>
          </p:cNvPr>
          <p:cNvSpPr>
            <a:spLocks noGrp="1"/>
          </p:cNvSpPr>
          <p:nvPr>
            <p:ph type="ctrTitle"/>
          </p:nvPr>
        </p:nvSpPr>
        <p:spPr>
          <a:xfrm>
            <a:off x="442342" y="1382398"/>
            <a:ext cx="9742182" cy="1450520"/>
          </a:xfrm>
        </p:spPr>
        <p:txBody>
          <a:bodyPr>
            <a:normAutofit fontScale="90000"/>
          </a:bodyPr>
          <a:lstStyle/>
          <a:p>
            <a:r>
              <a:rPr lang="en-US" dirty="0"/>
              <a:t>Couchbase Multi-threaded Performance</a:t>
            </a:r>
          </a:p>
        </p:txBody>
      </p:sp>
      <p:sp>
        <p:nvSpPr>
          <p:cNvPr id="5" name="Text Placeholder 4">
            <a:extLst>
              <a:ext uri="{FF2B5EF4-FFF2-40B4-BE49-F238E27FC236}">
                <a16:creationId xmlns:a16="http://schemas.microsoft.com/office/drawing/2014/main" id="{DCE74690-BE6A-446A-BEAB-86A93797637D}"/>
              </a:ext>
            </a:extLst>
          </p:cNvPr>
          <p:cNvSpPr>
            <a:spLocks noGrp="1"/>
          </p:cNvSpPr>
          <p:nvPr>
            <p:ph type="body" sz="quarter" idx="17"/>
          </p:nvPr>
        </p:nvSpPr>
        <p:spPr>
          <a:xfrm>
            <a:off x="442342" y="3796362"/>
            <a:ext cx="7046945" cy="421794"/>
          </a:xfrm>
        </p:spPr>
        <p:txBody>
          <a:bodyPr>
            <a:normAutofit lnSpcReduction="10000"/>
          </a:bodyPr>
          <a:lstStyle/>
          <a:p>
            <a:r>
              <a:rPr lang="en-US" dirty="0"/>
              <a:t>Based on https://www.couchbase.com/developers/</a:t>
            </a:r>
          </a:p>
          <a:p>
            <a:endParaRPr lang="en-US" dirty="0"/>
          </a:p>
          <a:p>
            <a:endParaRPr lang="en-US" dirty="0"/>
          </a:p>
        </p:txBody>
      </p:sp>
      <p:sp>
        <p:nvSpPr>
          <p:cNvPr id="3" name="TextBox 2">
            <a:extLst>
              <a:ext uri="{FF2B5EF4-FFF2-40B4-BE49-F238E27FC236}">
                <a16:creationId xmlns:a16="http://schemas.microsoft.com/office/drawing/2014/main" id="{106FA2A9-2DC1-89C3-8C35-032AFB9EAAD7}"/>
              </a:ext>
            </a:extLst>
          </p:cNvPr>
          <p:cNvSpPr txBox="1"/>
          <p:nvPr/>
        </p:nvSpPr>
        <p:spPr>
          <a:xfrm>
            <a:off x="442342" y="5181600"/>
            <a:ext cx="8165630" cy="369332"/>
          </a:xfrm>
          <a:prstGeom prst="rect">
            <a:avLst/>
          </a:prstGeom>
          <a:noFill/>
        </p:spPr>
        <p:txBody>
          <a:bodyPr wrap="square" rtlCol="0">
            <a:spAutoFit/>
          </a:bodyPr>
          <a:lstStyle/>
          <a:p>
            <a:r>
              <a:rPr lang="en-US" dirty="0">
                <a:solidFill>
                  <a:schemeClr val="bg1"/>
                </a:solidFill>
              </a:rPr>
              <a:t>Author: Akshay Chidrawar</a:t>
            </a:r>
          </a:p>
        </p:txBody>
      </p:sp>
    </p:spTree>
    <p:extLst>
      <p:ext uri="{BB962C8B-B14F-4D97-AF65-F5344CB8AC3E}">
        <p14:creationId xmlns:p14="http://schemas.microsoft.com/office/powerpoint/2010/main" val="277296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F93DE-2B97-468F-A0D1-9A55A5423B01}"/>
              </a:ext>
            </a:extLst>
          </p:cNvPr>
          <p:cNvSpPr>
            <a:spLocks noGrp="1"/>
          </p:cNvSpPr>
          <p:nvPr>
            <p:ph idx="1"/>
          </p:nvPr>
        </p:nvSpPr>
        <p:spPr>
          <a:xfrm>
            <a:off x="335503" y="361327"/>
            <a:ext cx="11330979" cy="5083032"/>
          </a:xfrm>
        </p:spPr>
        <p:txBody>
          <a:bodyPr>
            <a:normAutofit fontScale="47500" lnSpcReduction="20000"/>
          </a:bodyPr>
          <a:lstStyle/>
          <a:p>
            <a:pPr marL="0" indent="0">
              <a:buNone/>
            </a:pPr>
            <a:r>
              <a:rPr lang="en" sz="5900" b="1" dirty="0">
                <a:latin typeface="+mj-lt"/>
                <a:ea typeface="+mj-ea"/>
                <a:cs typeface="+mj-cs"/>
              </a:rPr>
              <a:t>Summary</a:t>
            </a:r>
            <a:r>
              <a:rPr lang="en" dirty="0"/>
              <a:t> </a:t>
            </a:r>
            <a:r>
              <a:rPr lang="en-US" b="1" dirty="0"/>
              <a:t>:</a:t>
            </a:r>
          </a:p>
          <a:p>
            <a:pPr marL="0" indent="0">
              <a:buNone/>
            </a:pPr>
            <a:endParaRPr lang="en-US" sz="5100" b="1" dirty="0">
              <a:latin typeface="+mj-lt"/>
              <a:ea typeface="+mj-ea"/>
              <a:cs typeface="+mj-cs"/>
            </a:endParaRPr>
          </a:p>
          <a:p>
            <a:pPr marL="0" indent="0">
              <a:buNone/>
            </a:pPr>
            <a:endParaRPr lang="en-US" sz="4400" dirty="0"/>
          </a:p>
          <a:p>
            <a:pPr marL="0" indent="0">
              <a:buNone/>
            </a:pPr>
            <a:r>
              <a:rPr lang="en-US" sz="4400" dirty="0"/>
              <a:t>CPU utilization increased with the number of threads, indicating that the system resources were being effectively used.</a:t>
            </a:r>
          </a:p>
          <a:p>
            <a:pPr marL="0" indent="0">
              <a:buNone/>
            </a:pPr>
            <a:r>
              <a:rPr lang="en-US" sz="4400" dirty="0"/>
              <a:t>Memory usage also increased slightly with more threads.</a:t>
            </a:r>
          </a:p>
          <a:p>
            <a:pPr marL="0" indent="0">
              <a:buNone/>
            </a:pPr>
            <a:endParaRPr lang="en-US" sz="4400" dirty="0"/>
          </a:p>
          <a:p>
            <a:pPr marL="0" indent="0">
              <a:buNone/>
            </a:pPr>
            <a:r>
              <a:rPr lang="en-US" sz="4400" dirty="0"/>
              <a:t>For this specific setup and workload, a thread pool size of 2 provides a good balance between performance improvement and system resource utilization.</a:t>
            </a:r>
          </a:p>
          <a:p>
            <a:pPr marL="0" indent="0">
              <a:buNone/>
            </a:pPr>
            <a:r>
              <a:rPr lang="en-US" sz="4400" dirty="0"/>
              <a:t>Using more than 2 threads resulted in diminishing returns, suggesting that 4 threads is an optimal concurrency level for this scenario.</a:t>
            </a:r>
          </a:p>
          <a:p>
            <a:pPr marL="0" indent="0">
              <a:buNone/>
            </a:pPr>
            <a:endParaRPr lang="en-US" sz="4400" dirty="0"/>
          </a:p>
          <a:p>
            <a:pPr marL="0" indent="0">
              <a:buNone/>
            </a:pPr>
            <a:r>
              <a:rPr lang="en-US" sz="4400" dirty="0"/>
              <a:t>It is important to monitor system resources such as CPU, memory, and I/O during high concurrency operations to avoid overloading the system.</a:t>
            </a:r>
          </a:p>
          <a:p>
            <a:pPr marL="0" indent="0">
              <a:buNone/>
            </a:pPr>
            <a:r>
              <a:rPr lang="en-US" sz="4400" dirty="0"/>
              <a:t>Ensure that the hardware and Couchbase configuration can handle the expected load without significant performance degradation.</a:t>
            </a:r>
          </a:p>
          <a:p>
            <a:pPr marL="0" lvl="0" indent="0" algn="ctr" rtl="0">
              <a:spcBef>
                <a:spcPts val="0"/>
              </a:spcBef>
              <a:spcAft>
                <a:spcPts val="0"/>
              </a:spcAft>
              <a:buNone/>
            </a:pPr>
            <a:r>
              <a:rPr lang="en-US" dirty="0"/>
              <a:t>.</a:t>
            </a:r>
          </a:p>
          <a:p>
            <a:pPr marL="0" lvl="0" indent="0" algn="ctr" rtl="0">
              <a:spcBef>
                <a:spcPts val="0"/>
              </a:spcBef>
              <a:spcAft>
                <a:spcPts val="0"/>
              </a:spcAft>
              <a:buNone/>
            </a:pPr>
            <a:endParaRPr lang="en-US"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2862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F93DE-2B97-468F-A0D1-9A55A5423B01}"/>
              </a:ext>
            </a:extLst>
          </p:cNvPr>
          <p:cNvSpPr>
            <a:spLocks noGrp="1"/>
          </p:cNvSpPr>
          <p:nvPr>
            <p:ph idx="1"/>
          </p:nvPr>
        </p:nvSpPr>
        <p:spPr>
          <a:xfrm>
            <a:off x="335503" y="361327"/>
            <a:ext cx="11330979" cy="5083032"/>
          </a:xfrm>
        </p:spPr>
        <p:txBody>
          <a:bodyPr>
            <a:normAutofit fontScale="77500" lnSpcReduction="20000"/>
          </a:bodyPr>
          <a:lstStyle/>
          <a:p>
            <a:pPr marL="0" indent="0">
              <a:buNone/>
            </a:pPr>
            <a:r>
              <a:rPr lang="en" sz="3300" b="1" dirty="0">
                <a:latin typeface="+mj-lt"/>
                <a:ea typeface="+mj-ea"/>
                <a:cs typeface="+mj-cs"/>
              </a:rPr>
              <a:t>Recommendations</a:t>
            </a:r>
            <a:r>
              <a:rPr lang="en" dirty="0"/>
              <a:t> </a:t>
            </a:r>
            <a:r>
              <a:rPr lang="en-US" b="1" dirty="0"/>
              <a:t>:</a:t>
            </a:r>
          </a:p>
          <a:p>
            <a:pPr marL="0" indent="0">
              <a:buNone/>
            </a:pPr>
            <a:endParaRPr lang="en-US" b="1" dirty="0"/>
          </a:p>
          <a:p>
            <a:pPr marL="0" indent="0">
              <a:buNone/>
            </a:pPr>
            <a:endParaRPr lang="en-US" b="1" dirty="0"/>
          </a:p>
          <a:p>
            <a:pPr marL="0" indent="0">
              <a:buNone/>
            </a:pPr>
            <a:r>
              <a:rPr lang="en-US" sz="2500" dirty="0"/>
              <a:t>Based on the performance testing of the multi-threaded Java application with different thread pool sizes, here are several recommendations to optimize Couchbase usage and application performance:</a:t>
            </a:r>
          </a:p>
          <a:p>
            <a:pPr marL="0" indent="0">
              <a:buNone/>
            </a:pPr>
            <a:endParaRPr lang="en-US" b="1" dirty="0"/>
          </a:p>
          <a:p>
            <a:pPr marL="0" indent="0">
              <a:buNone/>
            </a:pPr>
            <a:r>
              <a:rPr lang="en-US" sz="2500" b="1" dirty="0"/>
              <a:t>Balance Between Threads and System Resources: </a:t>
            </a:r>
            <a:r>
              <a:rPr lang="en-US" sz="2500" dirty="0"/>
              <a:t>Using more threads than necessary can lead to increased overhead, reducing overall performance. Stick to the optimal thread pool size identified during testing.</a:t>
            </a:r>
          </a:p>
          <a:p>
            <a:pPr marL="0" indent="0">
              <a:buNone/>
            </a:pPr>
            <a:r>
              <a:rPr lang="en-US" sz="2500" b="1" dirty="0"/>
              <a:t>Monitor CPU and Memory Usage: </a:t>
            </a:r>
            <a:r>
              <a:rPr lang="en-US" sz="2500" dirty="0"/>
              <a:t>Keep an eye on system resources to ensure that the server is not overwhelmed. High CPU and memory usage can indicate that the system is under strain, which can affect performance and stability.</a:t>
            </a:r>
          </a:p>
          <a:p>
            <a:pPr marL="0" indent="0">
              <a:buNone/>
            </a:pPr>
            <a:r>
              <a:rPr lang="en-US" sz="2500" b="1" dirty="0"/>
              <a:t>Keep Couchbase Updated: </a:t>
            </a:r>
            <a:r>
              <a:rPr lang="en-US" sz="2500" dirty="0"/>
              <a:t>Ensure that Couchbase server and client SDK are up to date with the latest versions and patches. This helps in leveraging new features, performance improvements, and security fixes.</a:t>
            </a:r>
          </a:p>
          <a:p>
            <a:pPr marL="0" indent="0">
              <a:buNone/>
            </a:pPr>
            <a:endParaRPr lang="en-US" sz="2600" dirty="0"/>
          </a:p>
          <a:p>
            <a:pPr marL="0" indent="0">
              <a:buNone/>
            </a:pPr>
            <a:r>
              <a:rPr lang="en-US" sz="2600" dirty="0"/>
              <a:t>These recommendations aim to provide a balanced approach to optimizing Couchbase performance in a multi-threaded environment. By carefully managing system resources, tuning configurations, and implementing robust application logic, you can achieve better performance, scalability, and reliability for your Couchbase-based applications.</a:t>
            </a:r>
          </a:p>
          <a:p>
            <a:pPr marL="0" indent="0">
              <a:buNone/>
            </a:pPr>
            <a:endParaRPr lang="en-US" dirty="0"/>
          </a:p>
        </p:txBody>
      </p:sp>
    </p:spTree>
    <p:extLst>
      <p:ext uri="{BB962C8B-B14F-4D97-AF65-F5344CB8AC3E}">
        <p14:creationId xmlns:p14="http://schemas.microsoft.com/office/powerpoint/2010/main" val="805749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1B50DCB-A534-4E76-97CA-EE95A27D03A0}"/>
              </a:ext>
            </a:extLst>
          </p:cNvPr>
          <p:cNvSpPr>
            <a:spLocks noGrp="1"/>
          </p:cNvSpPr>
          <p:nvPr>
            <p:ph type="subTitle" idx="1"/>
          </p:nvPr>
        </p:nvSpPr>
        <p:spPr/>
        <p:txBody>
          <a:bodyPr>
            <a:normAutofit/>
          </a:bodyPr>
          <a:lstStyle/>
          <a:p>
            <a:r>
              <a:rPr lang="en-GB" sz="3800" dirty="0"/>
              <a:t>For you attention!</a:t>
            </a:r>
          </a:p>
        </p:txBody>
      </p:sp>
      <p:sp>
        <p:nvSpPr>
          <p:cNvPr id="3" name="Slide Number Placeholder 2">
            <a:extLst>
              <a:ext uri="{FF2B5EF4-FFF2-40B4-BE49-F238E27FC236}">
                <a16:creationId xmlns:a16="http://schemas.microsoft.com/office/drawing/2014/main" id="{E7718FC9-8233-4109-8971-F474CE4135FA}"/>
              </a:ext>
            </a:extLst>
          </p:cNvPr>
          <p:cNvSpPr>
            <a:spLocks noGrp="1"/>
          </p:cNvSpPr>
          <p:nvPr>
            <p:ph type="sldNum" sz="quarter" idx="12"/>
          </p:nvPr>
        </p:nvSpPr>
        <p:spPr/>
        <p:txBody>
          <a:bodyPr/>
          <a:lstStyle/>
          <a:p>
            <a:fld id="{85541E81-E793-40FC-8F5A-8070D417D45B}" type="slidenum">
              <a:rPr lang="en-US" smtClean="0"/>
              <a:pPr/>
              <a:t>12</a:t>
            </a:fld>
            <a:endParaRPr lang="en-US"/>
          </a:p>
        </p:txBody>
      </p:sp>
    </p:spTree>
    <p:extLst>
      <p:ext uri="{BB962C8B-B14F-4D97-AF65-F5344CB8AC3E}">
        <p14:creationId xmlns:p14="http://schemas.microsoft.com/office/powerpoint/2010/main" val="194101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E5CF-0D85-404A-A85D-5845945608C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456A53B-83E2-4021-A41B-0830641B0C35}"/>
              </a:ext>
            </a:extLst>
          </p:cNvPr>
          <p:cNvSpPr>
            <a:spLocks noGrp="1"/>
          </p:cNvSpPr>
          <p:nvPr>
            <p:ph idx="1"/>
          </p:nvPr>
        </p:nvSpPr>
        <p:spPr>
          <a:xfrm>
            <a:off x="4515624" y="1006599"/>
            <a:ext cx="7104876" cy="4844802"/>
          </a:xfrm>
        </p:spPr>
        <p:txBody>
          <a:bodyPr>
            <a:normAutofit/>
          </a:bodyPr>
          <a:lstStyle/>
          <a:p>
            <a:r>
              <a:rPr lang="en-US" dirty="0"/>
              <a:t>Introduction to Couchbase</a:t>
            </a:r>
          </a:p>
          <a:p>
            <a:r>
              <a:rPr lang="en" dirty="0"/>
              <a:t>Environment Setup</a:t>
            </a:r>
          </a:p>
          <a:p>
            <a:r>
              <a:rPr lang="en" dirty="0"/>
              <a:t>Test Configuration</a:t>
            </a:r>
          </a:p>
          <a:p>
            <a:r>
              <a:rPr lang="en" dirty="0"/>
              <a:t>Metrics for multithreading</a:t>
            </a:r>
          </a:p>
          <a:p>
            <a:r>
              <a:rPr lang="en" dirty="0"/>
              <a:t>Results </a:t>
            </a:r>
          </a:p>
          <a:p>
            <a:r>
              <a:rPr lang="en" dirty="0"/>
              <a:t>Summary</a:t>
            </a:r>
            <a:endParaRPr lang="en-US" dirty="0"/>
          </a:p>
          <a:p>
            <a:pPr marL="457200" lvl="1" indent="0">
              <a:buNone/>
            </a:pPr>
            <a:endParaRPr lang="en-US" dirty="0"/>
          </a:p>
          <a:p>
            <a:pPr marL="457200" lvl="1" indent="0">
              <a:buNone/>
            </a:pPr>
            <a:endParaRPr lang="en-US" dirty="0"/>
          </a:p>
          <a:p>
            <a:pPr lvl="1"/>
            <a:endParaRPr lang="en-US" dirty="0"/>
          </a:p>
        </p:txBody>
      </p:sp>
      <p:sp>
        <p:nvSpPr>
          <p:cNvPr id="8" name="Slide Number Placeholder 7">
            <a:extLst>
              <a:ext uri="{FF2B5EF4-FFF2-40B4-BE49-F238E27FC236}">
                <a16:creationId xmlns:a16="http://schemas.microsoft.com/office/drawing/2014/main" id="{94174979-D0E7-4BE4-A7A6-53F9D592468E}"/>
              </a:ext>
            </a:extLst>
          </p:cNvPr>
          <p:cNvSpPr>
            <a:spLocks noGrp="1"/>
          </p:cNvSpPr>
          <p:nvPr>
            <p:ph type="sldNum" sz="quarter" idx="12"/>
          </p:nvPr>
        </p:nvSpPr>
        <p:spPr/>
        <p:txBody>
          <a:bodyPr/>
          <a:lstStyle/>
          <a:p>
            <a:fld id="{85541E81-E793-40FC-8F5A-8070D417D45B}" type="slidenum">
              <a:rPr lang="en-US" smtClean="0"/>
              <a:t>2</a:t>
            </a:fld>
            <a:endParaRPr lang="en-US"/>
          </a:p>
        </p:txBody>
      </p:sp>
      <p:pic>
        <p:nvPicPr>
          <p:cNvPr id="6" name="Picture Placeholder 5" descr="A picture containing grass, outdoor, tree, person&#10;&#10;Description automatically generated">
            <a:extLst>
              <a:ext uri="{FF2B5EF4-FFF2-40B4-BE49-F238E27FC236}">
                <a16:creationId xmlns:a16="http://schemas.microsoft.com/office/drawing/2014/main" id="{D99DCBA0-AFF6-4009-BF56-78A8DA42BF2B}"/>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l="14257" r="14257"/>
          <a:stretch/>
        </p:blipFill>
        <p:spPr/>
      </p:pic>
    </p:spTree>
    <p:extLst>
      <p:ext uri="{BB962C8B-B14F-4D97-AF65-F5344CB8AC3E}">
        <p14:creationId xmlns:p14="http://schemas.microsoft.com/office/powerpoint/2010/main" val="197004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D241-36D9-4C3B-9144-5BBCB0F7A893}"/>
              </a:ext>
            </a:extLst>
          </p:cNvPr>
          <p:cNvSpPr>
            <a:spLocks noGrp="1"/>
          </p:cNvSpPr>
          <p:nvPr>
            <p:ph type="title"/>
          </p:nvPr>
        </p:nvSpPr>
        <p:spPr>
          <a:xfrm>
            <a:off x="440608" y="500594"/>
            <a:ext cx="11179892" cy="1170551"/>
          </a:xfrm>
        </p:spPr>
        <p:txBody>
          <a:bodyPr>
            <a:normAutofit/>
          </a:bodyPr>
          <a:lstStyle/>
          <a:p>
            <a:r>
              <a:rPr lang="en-US" dirty="0"/>
              <a:t>Introduction to Couchbase</a:t>
            </a:r>
            <a:br>
              <a:rPr lang="en-US" dirty="0"/>
            </a:br>
            <a:endParaRPr lang="en-US" dirty="0"/>
          </a:p>
        </p:txBody>
      </p:sp>
      <p:sp>
        <p:nvSpPr>
          <p:cNvPr id="3" name="Content Placeholder 2">
            <a:extLst>
              <a:ext uri="{FF2B5EF4-FFF2-40B4-BE49-F238E27FC236}">
                <a16:creationId xmlns:a16="http://schemas.microsoft.com/office/drawing/2014/main" id="{031F93DE-2B97-468F-A0D1-9A55A5423B01}"/>
              </a:ext>
            </a:extLst>
          </p:cNvPr>
          <p:cNvSpPr>
            <a:spLocks noGrp="1"/>
          </p:cNvSpPr>
          <p:nvPr>
            <p:ph idx="1"/>
          </p:nvPr>
        </p:nvSpPr>
        <p:spPr>
          <a:xfrm>
            <a:off x="355519" y="1671145"/>
            <a:ext cx="11179892" cy="3432908"/>
          </a:xfrm>
        </p:spPr>
        <p:txBody>
          <a:bodyPr>
            <a:normAutofit lnSpcReduction="10000"/>
          </a:bodyPr>
          <a:lstStyle/>
          <a:p>
            <a:pPr marL="0" indent="0">
              <a:buNone/>
            </a:pPr>
            <a:r>
              <a:rPr lang="en-US" dirty="0"/>
              <a:t>Couchbase Server is an open source, distributed data-platform. It stores data as items, each of which has a key and a value. Sub-millisecond data operations are provided by powerful services for querying and indexing, and by a feature-rich, document-oriented query-language. Couchbase Server is a NoSQL document database for interactive web applications. It has a flexible data model, is easily scalable, provides consistent high performance. </a:t>
            </a:r>
          </a:p>
          <a:p>
            <a:pPr marL="457200" indent="-457200">
              <a:buAutoNum type="arabicPeriod"/>
            </a:pPr>
            <a:r>
              <a:rPr lang="en-US" dirty="0"/>
              <a:t>Consistent high performance</a:t>
            </a:r>
          </a:p>
          <a:p>
            <a:pPr marL="457200" indent="-457200">
              <a:buAutoNum type="arabicPeriod"/>
            </a:pPr>
            <a:r>
              <a:rPr lang="en-US" dirty="0"/>
              <a:t>Flexible data model</a:t>
            </a:r>
          </a:p>
          <a:p>
            <a:pPr marL="457200" indent="-457200">
              <a:buAutoNum type="arabicPeriod"/>
            </a:pPr>
            <a:r>
              <a:rPr lang="en-US" dirty="0"/>
              <a:t>Reliable and secure</a:t>
            </a:r>
          </a:p>
        </p:txBody>
      </p:sp>
      <p:pic>
        <p:nvPicPr>
          <p:cNvPr id="4" name="Google Shape;172;p19">
            <a:extLst>
              <a:ext uri="{FF2B5EF4-FFF2-40B4-BE49-F238E27FC236}">
                <a16:creationId xmlns:a16="http://schemas.microsoft.com/office/drawing/2014/main" id="{C750571B-549D-4069-59EB-A56D329AB2E0}"/>
              </a:ext>
            </a:extLst>
          </p:cNvPr>
          <p:cNvPicPr preferRelativeResize="0"/>
          <p:nvPr/>
        </p:nvPicPr>
        <p:blipFill>
          <a:blip r:embed="rId2">
            <a:alphaModFix/>
          </a:blip>
          <a:stretch>
            <a:fillRect/>
          </a:stretch>
        </p:blipFill>
        <p:spPr>
          <a:xfrm>
            <a:off x="7992111" y="0"/>
            <a:ext cx="3543300" cy="1285875"/>
          </a:xfrm>
          <a:prstGeom prst="rect">
            <a:avLst/>
          </a:prstGeom>
          <a:noFill/>
          <a:ln>
            <a:noFill/>
          </a:ln>
        </p:spPr>
      </p:pic>
    </p:spTree>
    <p:extLst>
      <p:ext uri="{BB962C8B-B14F-4D97-AF65-F5344CB8AC3E}">
        <p14:creationId xmlns:p14="http://schemas.microsoft.com/office/powerpoint/2010/main" val="85748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D241-36D9-4C3B-9144-5BBCB0F7A893}"/>
              </a:ext>
            </a:extLst>
          </p:cNvPr>
          <p:cNvSpPr>
            <a:spLocks noGrp="1"/>
          </p:cNvSpPr>
          <p:nvPr>
            <p:ph type="title"/>
          </p:nvPr>
        </p:nvSpPr>
        <p:spPr/>
        <p:txBody>
          <a:bodyPr/>
          <a:lstStyle/>
          <a:p>
            <a:r>
              <a:rPr lang="en-US" dirty="0"/>
              <a:t>Environment Setup</a:t>
            </a:r>
          </a:p>
        </p:txBody>
      </p:sp>
      <p:sp>
        <p:nvSpPr>
          <p:cNvPr id="3" name="Content Placeholder 2">
            <a:extLst>
              <a:ext uri="{FF2B5EF4-FFF2-40B4-BE49-F238E27FC236}">
                <a16:creationId xmlns:a16="http://schemas.microsoft.com/office/drawing/2014/main" id="{031F93DE-2B97-468F-A0D1-9A55A5423B01}"/>
              </a:ext>
            </a:extLst>
          </p:cNvPr>
          <p:cNvSpPr>
            <a:spLocks noGrp="1"/>
          </p:cNvSpPr>
          <p:nvPr>
            <p:ph idx="1"/>
          </p:nvPr>
        </p:nvSpPr>
        <p:spPr/>
        <p:txBody>
          <a:bodyPr>
            <a:normAutofit/>
          </a:bodyPr>
          <a:lstStyle/>
          <a:p>
            <a:pPr marL="0" lvl="0" indent="0" algn="l" rtl="0">
              <a:spcBef>
                <a:spcPts val="0"/>
              </a:spcBef>
              <a:spcAft>
                <a:spcPts val="0"/>
              </a:spcAft>
              <a:buNone/>
            </a:pPr>
            <a:r>
              <a:rPr lang="en-US" dirty="0"/>
              <a:t>Couchbase :Version: [3.6.2]</a:t>
            </a:r>
          </a:p>
          <a:p>
            <a:pPr marL="0" lvl="0" indent="0" algn="l" rtl="0">
              <a:spcBef>
                <a:spcPts val="0"/>
              </a:spcBef>
              <a:spcAft>
                <a:spcPts val="0"/>
              </a:spcAft>
              <a:buNone/>
            </a:pPr>
            <a:r>
              <a:rPr lang="en-US" dirty="0"/>
              <a:t>Single bucket setup.</a:t>
            </a:r>
          </a:p>
          <a:p>
            <a:pPr marL="0" lvl="0" indent="0" algn="l" rtl="0">
              <a:spcBef>
                <a:spcPts val="0"/>
              </a:spcBef>
              <a:spcAft>
                <a:spcPts val="0"/>
              </a:spcAft>
              <a:buNone/>
            </a:pPr>
            <a:r>
              <a:rPr lang="en-US" dirty="0"/>
              <a:t>Reference used: https://docs.couchbase.com/java-sdk/current/hello-world/start-using-sdk.html</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Java Application:</a:t>
            </a:r>
          </a:p>
          <a:p>
            <a:pPr marL="0" lvl="0" indent="0" algn="l" rtl="0">
              <a:spcBef>
                <a:spcPts val="0"/>
              </a:spcBef>
              <a:spcAft>
                <a:spcPts val="0"/>
              </a:spcAft>
              <a:buNone/>
            </a:pPr>
            <a:r>
              <a:rPr lang="en-US" dirty="0"/>
              <a:t>Simple java maven application.</a:t>
            </a:r>
          </a:p>
          <a:p>
            <a:pPr marL="0" lvl="0" indent="0" algn="l" rtl="0">
              <a:spcBef>
                <a:spcPts val="0"/>
              </a:spcBef>
              <a:spcAft>
                <a:spcPts val="0"/>
              </a:spcAft>
              <a:buNone/>
            </a:pPr>
            <a:r>
              <a:rPr lang="en-US" dirty="0"/>
              <a:t>JSON operations (Insert and Read).</a:t>
            </a:r>
          </a:p>
          <a:p>
            <a:pPr marL="0" indent="0">
              <a:buNone/>
            </a:pPr>
            <a:endParaRPr lang="en-US" dirty="0"/>
          </a:p>
          <a:p>
            <a:endParaRPr lang="en-US" dirty="0"/>
          </a:p>
        </p:txBody>
      </p:sp>
    </p:spTree>
    <p:extLst>
      <p:ext uri="{BB962C8B-B14F-4D97-AF65-F5344CB8AC3E}">
        <p14:creationId xmlns:p14="http://schemas.microsoft.com/office/powerpoint/2010/main" val="40900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D241-36D9-4C3B-9144-5BBCB0F7A893}"/>
              </a:ext>
            </a:extLst>
          </p:cNvPr>
          <p:cNvSpPr>
            <a:spLocks noGrp="1"/>
          </p:cNvSpPr>
          <p:nvPr>
            <p:ph type="title"/>
          </p:nvPr>
        </p:nvSpPr>
        <p:spPr>
          <a:xfrm>
            <a:off x="312592" y="134683"/>
            <a:ext cx="11179892" cy="1023405"/>
          </a:xfrm>
        </p:spPr>
        <p:txBody>
          <a:bodyPr/>
          <a:lstStyle/>
          <a:p>
            <a:r>
              <a:rPr lang="en" dirty="0"/>
              <a:t>Test Configuration</a:t>
            </a:r>
          </a:p>
        </p:txBody>
      </p:sp>
      <p:sp>
        <p:nvSpPr>
          <p:cNvPr id="3" name="Content Placeholder 2">
            <a:extLst>
              <a:ext uri="{FF2B5EF4-FFF2-40B4-BE49-F238E27FC236}">
                <a16:creationId xmlns:a16="http://schemas.microsoft.com/office/drawing/2014/main" id="{031F93DE-2B97-468F-A0D1-9A55A5423B01}"/>
              </a:ext>
            </a:extLst>
          </p:cNvPr>
          <p:cNvSpPr>
            <a:spLocks noGrp="1"/>
          </p:cNvSpPr>
          <p:nvPr>
            <p:ph idx="1"/>
          </p:nvPr>
        </p:nvSpPr>
        <p:spPr>
          <a:xfrm>
            <a:off x="181700" y="771876"/>
            <a:ext cx="11310784" cy="5009970"/>
          </a:xfrm>
        </p:spPr>
        <p:txBody>
          <a:bodyPr>
            <a:normAutofit/>
          </a:bodyPr>
          <a:lstStyle/>
          <a:p>
            <a:pPr marL="0" marR="0" indent="0" algn="just">
              <a:lnSpc>
                <a:spcPct val="115000"/>
              </a:lnSpc>
              <a:spcBef>
                <a:spcPts val="0"/>
              </a:spcBef>
              <a:spcAft>
                <a:spcPts val="600"/>
              </a:spcAft>
              <a:buNone/>
            </a:pPr>
            <a:r>
              <a:rPr lang="en-US" dirty="0"/>
              <a:t>Insertion and retrieval operation.</a:t>
            </a:r>
          </a:p>
          <a:p>
            <a:pPr marL="0" marR="0" indent="0" algn="just">
              <a:lnSpc>
                <a:spcPct val="115000"/>
              </a:lnSpc>
              <a:spcBef>
                <a:spcPts val="0"/>
              </a:spcBef>
              <a:spcAft>
                <a:spcPts val="600"/>
              </a:spcAft>
              <a:buNone/>
            </a:pPr>
            <a:endParaRPr lang="en-US" dirty="0"/>
          </a:p>
          <a:p>
            <a:pPr marL="0" marR="0" indent="0" algn="just">
              <a:lnSpc>
                <a:spcPct val="115000"/>
              </a:lnSpc>
              <a:spcBef>
                <a:spcPts val="0"/>
              </a:spcBef>
              <a:spcAft>
                <a:spcPts val="600"/>
              </a:spcAft>
              <a:buNone/>
            </a:pPr>
            <a:r>
              <a:rPr lang="en-US" dirty="0"/>
              <a:t>Thread Pool Sizes Tested:</a:t>
            </a:r>
          </a:p>
          <a:p>
            <a:pPr marL="0" marR="0" indent="0" algn="just">
              <a:lnSpc>
                <a:spcPct val="115000"/>
              </a:lnSpc>
              <a:spcBef>
                <a:spcPts val="0"/>
              </a:spcBef>
              <a:spcAft>
                <a:spcPts val="600"/>
              </a:spcAft>
              <a:buNone/>
            </a:pPr>
            <a:r>
              <a:rPr lang="en-US" dirty="0"/>
              <a:t>1, 2, 4 threads using executor service framework.</a:t>
            </a:r>
          </a:p>
          <a:p>
            <a:pPr marL="0" marR="0" indent="0" algn="just">
              <a:lnSpc>
                <a:spcPct val="115000"/>
              </a:lnSpc>
              <a:spcBef>
                <a:spcPts val="0"/>
              </a:spcBef>
              <a:spcAft>
                <a:spcPts val="600"/>
              </a:spcAft>
              <a:buNone/>
            </a:pPr>
            <a:endParaRPr lang="en-US" dirty="0"/>
          </a:p>
          <a:p>
            <a:pPr marL="0" marR="0" indent="0" algn="just">
              <a:lnSpc>
                <a:spcPct val="115000"/>
              </a:lnSpc>
              <a:spcBef>
                <a:spcPts val="0"/>
              </a:spcBef>
              <a:spcAft>
                <a:spcPts val="600"/>
              </a:spcAft>
              <a:buNone/>
            </a:pPr>
            <a:r>
              <a:rPr lang="en-US" dirty="0"/>
              <a:t>Duration: </a:t>
            </a:r>
          </a:p>
          <a:p>
            <a:pPr marL="0" marR="0" indent="0" algn="just">
              <a:lnSpc>
                <a:spcPct val="115000"/>
              </a:lnSpc>
              <a:spcBef>
                <a:spcPts val="0"/>
              </a:spcBef>
              <a:spcAft>
                <a:spcPts val="600"/>
              </a:spcAft>
              <a:buNone/>
            </a:pPr>
            <a:r>
              <a:rPr lang="en-US" dirty="0"/>
              <a:t>Each test ran for 3 minutes</a:t>
            </a:r>
          </a:p>
          <a:p>
            <a:pPr marL="0" marR="0" indent="0" algn="just">
              <a:lnSpc>
                <a:spcPct val="115000"/>
              </a:lnSpc>
              <a:spcBef>
                <a:spcPts val="0"/>
              </a:spcBef>
              <a:spcAft>
                <a:spcPts val="600"/>
              </a:spcAft>
              <a:buNone/>
            </a:pPr>
            <a:endParaRPr lang="en-US" dirty="0"/>
          </a:p>
          <a:p>
            <a:pPr marL="0" marR="0" indent="0" algn="just">
              <a:lnSpc>
                <a:spcPct val="115000"/>
              </a:lnSpc>
              <a:spcBef>
                <a:spcPts val="0"/>
              </a:spcBef>
              <a:spcAft>
                <a:spcPts val="600"/>
              </a:spcAft>
              <a:buNone/>
            </a:pPr>
            <a:r>
              <a:rPr lang="en-US" dirty="0"/>
              <a:t>Sample project:</a:t>
            </a:r>
          </a:p>
          <a:p>
            <a:pPr marL="0" marR="0" indent="0" algn="just">
              <a:lnSpc>
                <a:spcPct val="115000"/>
              </a:lnSpc>
              <a:spcBef>
                <a:spcPts val="0"/>
              </a:spcBef>
              <a:spcAft>
                <a:spcPts val="600"/>
              </a:spcAft>
              <a:buNone/>
            </a:pPr>
            <a:r>
              <a:rPr lang="en-US" dirty="0"/>
              <a:t>Git URL : https://github.com/akshaychidrawar11/couchbase</a:t>
            </a:r>
          </a:p>
        </p:txBody>
      </p:sp>
    </p:spTree>
    <p:extLst>
      <p:ext uri="{BB962C8B-B14F-4D97-AF65-F5344CB8AC3E}">
        <p14:creationId xmlns:p14="http://schemas.microsoft.com/office/powerpoint/2010/main" val="125122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F93DE-2B97-468F-A0D1-9A55A5423B01}"/>
              </a:ext>
            </a:extLst>
          </p:cNvPr>
          <p:cNvSpPr>
            <a:spLocks noGrp="1"/>
          </p:cNvSpPr>
          <p:nvPr>
            <p:ph idx="1"/>
          </p:nvPr>
        </p:nvSpPr>
        <p:spPr>
          <a:xfrm>
            <a:off x="335503" y="361327"/>
            <a:ext cx="11330979" cy="1309818"/>
          </a:xfrm>
        </p:spPr>
        <p:txBody>
          <a:bodyPr>
            <a:normAutofit/>
          </a:bodyPr>
          <a:lstStyle/>
          <a:p>
            <a:pPr marL="0" indent="0">
              <a:buNone/>
            </a:pPr>
            <a:r>
              <a:rPr lang="en-US" b="1" dirty="0"/>
              <a:t>Metrics for multithreading : </a:t>
            </a:r>
            <a:r>
              <a:rPr lang="en-US" dirty="0"/>
              <a:t>Read the JSON from Couchbase by key.</a:t>
            </a:r>
          </a:p>
          <a:p>
            <a:pPr marL="0" indent="0">
              <a:buNone/>
            </a:pPr>
            <a:r>
              <a:rPr lang="en-US" b="1" dirty="0"/>
              <a:t>Note</a:t>
            </a:r>
            <a:r>
              <a:rPr lang="en-US" sz="1800" dirty="0">
                <a:latin typeface="Aptos" panose="020B0004020202020204" pitchFamily="34" charset="0"/>
                <a:ea typeface="Times New Roman" panose="02020603050405020304" pitchFamily="18" charset="0"/>
                <a:cs typeface="Aptos" panose="020B0004020202020204" pitchFamily="34" charset="0"/>
              </a:rPr>
              <a:t>: </a:t>
            </a:r>
            <a:r>
              <a:rPr lang="en-US" dirty="0"/>
              <a:t>refer slide 8 for graphical representation (Time taken for 3 iterations for retrieval)</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p:txBody>
      </p:sp>
      <p:graphicFrame>
        <p:nvGraphicFramePr>
          <p:cNvPr id="2" name="Table 1">
            <a:extLst>
              <a:ext uri="{FF2B5EF4-FFF2-40B4-BE49-F238E27FC236}">
                <a16:creationId xmlns:a16="http://schemas.microsoft.com/office/drawing/2014/main" id="{AB339929-6F7A-ED1A-C6EE-C9C6E48C89CE}"/>
              </a:ext>
            </a:extLst>
          </p:cNvPr>
          <p:cNvGraphicFramePr>
            <a:graphicFrameLocks noGrp="1"/>
          </p:cNvGraphicFramePr>
          <p:nvPr>
            <p:extLst>
              <p:ext uri="{D42A27DB-BD31-4B8C-83A1-F6EECF244321}">
                <p14:modId xmlns:p14="http://schemas.microsoft.com/office/powerpoint/2010/main" val="329114907"/>
              </p:ext>
            </p:extLst>
          </p:nvPr>
        </p:nvGraphicFramePr>
        <p:xfrm>
          <a:off x="1506067" y="1373588"/>
          <a:ext cx="8128000" cy="5029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99576296"/>
                    </a:ext>
                  </a:extLst>
                </a:gridCol>
                <a:gridCol w="2032000">
                  <a:extLst>
                    <a:ext uri="{9D8B030D-6E8A-4147-A177-3AD203B41FA5}">
                      <a16:colId xmlns:a16="http://schemas.microsoft.com/office/drawing/2014/main" val="3936730317"/>
                    </a:ext>
                  </a:extLst>
                </a:gridCol>
                <a:gridCol w="2032000">
                  <a:extLst>
                    <a:ext uri="{9D8B030D-6E8A-4147-A177-3AD203B41FA5}">
                      <a16:colId xmlns:a16="http://schemas.microsoft.com/office/drawing/2014/main" val="2856009252"/>
                    </a:ext>
                  </a:extLst>
                </a:gridCol>
                <a:gridCol w="2032000">
                  <a:extLst>
                    <a:ext uri="{9D8B030D-6E8A-4147-A177-3AD203B41FA5}">
                      <a16:colId xmlns:a16="http://schemas.microsoft.com/office/drawing/2014/main" val="1869776975"/>
                    </a:ext>
                  </a:extLst>
                </a:gridCol>
              </a:tblGrid>
              <a:tr h="176395">
                <a:tc>
                  <a:txBody>
                    <a:bodyPr/>
                    <a:lstStyle/>
                    <a:p>
                      <a:r>
                        <a:rPr lang="en-US" dirty="0"/>
                        <a:t>Thread count</a:t>
                      </a:r>
                      <a:endParaRPr lang="en-IN" dirty="0"/>
                    </a:p>
                  </a:txBody>
                  <a:tcPr/>
                </a:tc>
                <a:tc>
                  <a:txBody>
                    <a:bodyPr/>
                    <a:lstStyle/>
                    <a:p>
                      <a:r>
                        <a:rPr lang="en-US" dirty="0"/>
                        <a:t>Thread Name</a:t>
                      </a:r>
                      <a:endParaRPr lang="en-IN" dirty="0"/>
                    </a:p>
                  </a:txBody>
                  <a:tcPr/>
                </a:tc>
                <a:tc>
                  <a:txBody>
                    <a:bodyPr/>
                    <a:lstStyle/>
                    <a:p>
                      <a:r>
                        <a:rPr lang="en-US" dirty="0"/>
                        <a:t>Iterations</a:t>
                      </a:r>
                      <a:endParaRPr lang="en-IN" dirty="0"/>
                    </a:p>
                  </a:txBody>
                  <a:tcPr/>
                </a:tc>
                <a:tc>
                  <a:txBody>
                    <a:bodyPr/>
                    <a:lstStyle/>
                    <a:p>
                      <a:r>
                        <a:rPr lang="en-US" dirty="0"/>
                        <a:t>Time taken</a:t>
                      </a:r>
                      <a:endParaRPr lang="en-IN" dirty="0"/>
                    </a:p>
                  </a:txBody>
                  <a:tcPr/>
                </a:tc>
                <a:extLst>
                  <a:ext uri="{0D108BD9-81ED-4DB2-BD59-A6C34878D82A}">
                    <a16:rowId xmlns:a16="http://schemas.microsoft.com/office/drawing/2014/main" val="1901045742"/>
                  </a:ext>
                </a:extLst>
              </a:tr>
              <a:tr h="258006">
                <a:tc rowSpan="3">
                  <a:txBody>
                    <a:bodyPr/>
                    <a:lstStyle/>
                    <a:p>
                      <a:r>
                        <a:rPr lang="en-US" sz="1100" baseline="0" dirty="0"/>
                        <a:t>1</a:t>
                      </a:r>
                      <a:endParaRPr lang="en-IN" sz="1100" baseline="0" dirty="0"/>
                    </a:p>
                  </a:txBody>
                  <a:tcPr/>
                </a:tc>
                <a:tc rowSpan="3">
                  <a:txBody>
                    <a:bodyPr/>
                    <a:lstStyle/>
                    <a:p>
                      <a:r>
                        <a:rPr lang="en-US" sz="1100" baseline="0" dirty="0"/>
                        <a:t>t43</a:t>
                      </a:r>
                      <a:endParaRPr lang="en-IN" sz="1100" baseline="0" dirty="0"/>
                    </a:p>
                  </a:txBody>
                  <a:tcPr/>
                </a:tc>
                <a:tc>
                  <a:txBody>
                    <a:bodyPr/>
                    <a:lstStyle/>
                    <a:p>
                      <a:r>
                        <a:rPr lang="en-US" sz="1100" baseline="0" dirty="0"/>
                        <a:t>Iteration1</a:t>
                      </a:r>
                      <a:endParaRPr lang="en-IN" sz="1100" baseline="0" dirty="0"/>
                    </a:p>
                  </a:txBody>
                  <a:tcPr/>
                </a:tc>
                <a:tc>
                  <a:txBody>
                    <a:bodyPr/>
                    <a:lstStyle/>
                    <a:p>
                      <a:r>
                        <a:rPr lang="en-IN" sz="1100" baseline="0" dirty="0"/>
                        <a:t>1951300</a:t>
                      </a:r>
                    </a:p>
                  </a:txBody>
                  <a:tcPr/>
                </a:tc>
                <a:extLst>
                  <a:ext uri="{0D108BD9-81ED-4DB2-BD59-A6C34878D82A}">
                    <a16:rowId xmlns:a16="http://schemas.microsoft.com/office/drawing/2014/main" val="1074978141"/>
                  </a:ext>
                </a:extLst>
              </a:tr>
              <a:tr h="258006">
                <a:tc vMerge="1">
                  <a:txBody>
                    <a:bodyPr/>
                    <a:lstStyle/>
                    <a:p>
                      <a:endParaRPr lang="en-IN"/>
                    </a:p>
                  </a:txBody>
                  <a:tcPr/>
                </a:tc>
                <a:tc vMerge="1">
                  <a:txBody>
                    <a:bodyPr/>
                    <a:lstStyle/>
                    <a:p>
                      <a:endParaRPr lang="en-IN" dirty="0"/>
                    </a:p>
                  </a:txBody>
                  <a:tcPr/>
                </a:tc>
                <a:tc>
                  <a:txBody>
                    <a:bodyPr/>
                    <a:lstStyle/>
                    <a:p>
                      <a:r>
                        <a:rPr lang="en-IN" sz="1100" baseline="0" dirty="0"/>
                        <a:t>Iteration2</a:t>
                      </a:r>
                    </a:p>
                  </a:txBody>
                  <a:tcPr/>
                </a:tc>
                <a:tc>
                  <a:txBody>
                    <a:bodyPr/>
                    <a:lstStyle/>
                    <a:p>
                      <a:r>
                        <a:rPr lang="en-IN" sz="1100" baseline="0" dirty="0"/>
                        <a:t>480700</a:t>
                      </a:r>
                    </a:p>
                  </a:txBody>
                  <a:tcPr/>
                </a:tc>
                <a:extLst>
                  <a:ext uri="{0D108BD9-81ED-4DB2-BD59-A6C34878D82A}">
                    <a16:rowId xmlns:a16="http://schemas.microsoft.com/office/drawing/2014/main" val="2846431653"/>
                  </a:ext>
                </a:extLst>
              </a:tr>
              <a:tr h="258006">
                <a:tc vMerge="1">
                  <a:txBody>
                    <a:bodyPr/>
                    <a:lstStyle/>
                    <a:p>
                      <a:endParaRPr lang="en-IN" dirty="0"/>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Iteration3</a:t>
                      </a:r>
                      <a:endParaRPr lang="en-IN" sz="1100" baseline="0" dirty="0"/>
                    </a:p>
                  </a:txBody>
                  <a:tcPr/>
                </a:tc>
                <a:tc>
                  <a:txBody>
                    <a:bodyPr/>
                    <a:lstStyle/>
                    <a:p>
                      <a:r>
                        <a:rPr lang="en-IN" sz="1100" baseline="0" dirty="0"/>
                        <a:t>442100</a:t>
                      </a:r>
                    </a:p>
                  </a:txBody>
                  <a:tcPr/>
                </a:tc>
                <a:extLst>
                  <a:ext uri="{0D108BD9-81ED-4DB2-BD59-A6C34878D82A}">
                    <a16:rowId xmlns:a16="http://schemas.microsoft.com/office/drawing/2014/main" val="3686965891"/>
                  </a:ext>
                </a:extLst>
              </a:tr>
              <a:tr h="258006">
                <a:tc rowSpan="6">
                  <a:txBody>
                    <a:bodyPr/>
                    <a:lstStyle/>
                    <a:p>
                      <a:r>
                        <a:rPr lang="en-US" sz="1100" baseline="0" dirty="0"/>
                        <a:t>2</a:t>
                      </a:r>
                      <a:endParaRPr lang="en-IN" sz="1100" baseline="0" dirty="0"/>
                    </a:p>
                  </a:txBody>
                  <a:tcPr/>
                </a:tc>
                <a:tc rowSpan="3">
                  <a:txBody>
                    <a:bodyPr/>
                    <a:lstStyle/>
                    <a:p>
                      <a:r>
                        <a:rPr lang="en-US" sz="1100" baseline="0" dirty="0"/>
                        <a:t>T43</a:t>
                      </a:r>
                      <a:endParaRPr lang="en-IN" sz="1100" baseline="0" dirty="0"/>
                    </a:p>
                  </a:txBody>
                  <a:tcPr/>
                </a:tc>
                <a:tc>
                  <a:txBody>
                    <a:bodyPr/>
                    <a:lstStyle/>
                    <a:p>
                      <a:r>
                        <a:rPr lang="en-US" sz="1100" baseline="0" dirty="0"/>
                        <a:t>Iteration1</a:t>
                      </a:r>
                      <a:endParaRPr lang="en-IN" sz="1100" baseline="0" dirty="0"/>
                    </a:p>
                  </a:txBody>
                  <a:tcPr/>
                </a:tc>
                <a:tc>
                  <a:txBody>
                    <a:bodyPr/>
                    <a:lstStyle/>
                    <a:p>
                      <a:r>
                        <a:rPr lang="en-IN" sz="1100" baseline="0" dirty="0"/>
                        <a:t>2483500</a:t>
                      </a:r>
                    </a:p>
                  </a:txBody>
                  <a:tcPr/>
                </a:tc>
                <a:extLst>
                  <a:ext uri="{0D108BD9-81ED-4DB2-BD59-A6C34878D82A}">
                    <a16:rowId xmlns:a16="http://schemas.microsoft.com/office/drawing/2014/main" val="3408219133"/>
                  </a:ext>
                </a:extLst>
              </a:tr>
              <a:tr h="258006">
                <a:tc vMerge="1">
                  <a:txBody>
                    <a:bodyPr/>
                    <a:lstStyle/>
                    <a:p>
                      <a:endParaRPr lang="en-IN" dirty="0"/>
                    </a:p>
                  </a:txBody>
                  <a:tcPr/>
                </a:tc>
                <a:tc vMerge="1">
                  <a:txBody>
                    <a:bodyPr/>
                    <a:lstStyle/>
                    <a:p>
                      <a:endParaRPr lang="en-IN" dirty="0"/>
                    </a:p>
                  </a:txBody>
                  <a:tcPr/>
                </a:tc>
                <a:tc>
                  <a:txBody>
                    <a:bodyPr/>
                    <a:lstStyle/>
                    <a:p>
                      <a:r>
                        <a:rPr lang="en-IN" sz="1100" baseline="0" dirty="0"/>
                        <a:t>Iteration2</a:t>
                      </a:r>
                    </a:p>
                  </a:txBody>
                  <a:tcPr/>
                </a:tc>
                <a:tc>
                  <a:txBody>
                    <a:bodyPr/>
                    <a:lstStyle/>
                    <a:p>
                      <a:r>
                        <a:rPr lang="en-IN" sz="1100" baseline="0" dirty="0"/>
                        <a:t>736400</a:t>
                      </a:r>
                    </a:p>
                  </a:txBody>
                  <a:tcPr/>
                </a:tc>
                <a:extLst>
                  <a:ext uri="{0D108BD9-81ED-4DB2-BD59-A6C34878D82A}">
                    <a16:rowId xmlns:a16="http://schemas.microsoft.com/office/drawing/2014/main" val="1342292806"/>
                  </a:ext>
                </a:extLst>
              </a:tr>
              <a:tr h="258006">
                <a:tc vMerge="1">
                  <a:txBody>
                    <a:bodyPr/>
                    <a:lstStyle/>
                    <a:p>
                      <a:endParaRPr lang="en-IN" dirty="0"/>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Iteration3</a:t>
                      </a:r>
                      <a:endParaRPr lang="en-IN" sz="1100" baseline="0" dirty="0"/>
                    </a:p>
                  </a:txBody>
                  <a:tcPr/>
                </a:tc>
                <a:tc>
                  <a:txBody>
                    <a:bodyPr/>
                    <a:lstStyle/>
                    <a:p>
                      <a:r>
                        <a:rPr lang="en-IN" sz="1100" baseline="0" dirty="0"/>
                        <a:t>968500</a:t>
                      </a:r>
                    </a:p>
                  </a:txBody>
                  <a:tcPr/>
                </a:tc>
                <a:extLst>
                  <a:ext uri="{0D108BD9-81ED-4DB2-BD59-A6C34878D82A}">
                    <a16:rowId xmlns:a16="http://schemas.microsoft.com/office/drawing/2014/main" val="1721609509"/>
                  </a:ext>
                </a:extLst>
              </a:tr>
              <a:tr h="258006">
                <a:tc vMerge="1">
                  <a:txBody>
                    <a:bodyPr/>
                    <a:lstStyle/>
                    <a:p>
                      <a:endParaRPr lang="en-IN" dirty="0"/>
                    </a:p>
                  </a:txBody>
                  <a:tcPr/>
                </a:tc>
                <a:tc rowSpan="3">
                  <a:txBody>
                    <a:bodyPr/>
                    <a:lstStyle/>
                    <a:p>
                      <a:r>
                        <a:rPr lang="en-US" sz="1100" baseline="0" dirty="0"/>
                        <a:t>t44</a:t>
                      </a:r>
                      <a:endParaRPr lang="en-IN" sz="1100" baseline="0" dirty="0"/>
                    </a:p>
                  </a:txBody>
                  <a:tcPr/>
                </a:tc>
                <a:tc>
                  <a:txBody>
                    <a:bodyPr/>
                    <a:lstStyle/>
                    <a:p>
                      <a:r>
                        <a:rPr lang="en-US" sz="1100" baseline="0" dirty="0"/>
                        <a:t>Iteration1</a:t>
                      </a:r>
                      <a:endParaRPr lang="en-IN" sz="1100" baseline="0" dirty="0"/>
                    </a:p>
                  </a:txBody>
                  <a:tcPr/>
                </a:tc>
                <a:tc>
                  <a:txBody>
                    <a:bodyPr/>
                    <a:lstStyle/>
                    <a:p>
                      <a:r>
                        <a:rPr lang="en-IN" sz="1100" baseline="0" dirty="0"/>
                        <a:t>2279400</a:t>
                      </a:r>
                    </a:p>
                  </a:txBody>
                  <a:tcPr/>
                </a:tc>
                <a:extLst>
                  <a:ext uri="{0D108BD9-81ED-4DB2-BD59-A6C34878D82A}">
                    <a16:rowId xmlns:a16="http://schemas.microsoft.com/office/drawing/2014/main" val="3745460744"/>
                  </a:ext>
                </a:extLst>
              </a:tr>
              <a:tr h="258006">
                <a:tc vMerge="1">
                  <a:txBody>
                    <a:bodyPr/>
                    <a:lstStyle/>
                    <a:p>
                      <a:endParaRPr lang="en-IN" dirty="0"/>
                    </a:p>
                  </a:txBody>
                  <a:tcPr/>
                </a:tc>
                <a:tc vMerge="1">
                  <a:txBody>
                    <a:bodyPr/>
                    <a:lstStyle/>
                    <a:p>
                      <a:endParaRPr lang="en-IN" dirty="0"/>
                    </a:p>
                  </a:txBody>
                  <a:tcPr/>
                </a:tc>
                <a:tc>
                  <a:txBody>
                    <a:bodyPr/>
                    <a:lstStyle/>
                    <a:p>
                      <a:r>
                        <a:rPr lang="en-IN" sz="1100" baseline="0" dirty="0"/>
                        <a:t>Iteration2</a:t>
                      </a:r>
                    </a:p>
                  </a:txBody>
                  <a:tcPr/>
                </a:tc>
                <a:tc>
                  <a:txBody>
                    <a:bodyPr/>
                    <a:lstStyle/>
                    <a:p>
                      <a:r>
                        <a:rPr lang="en-IN" sz="1100" baseline="0" dirty="0"/>
                        <a:t>910000</a:t>
                      </a:r>
                    </a:p>
                  </a:txBody>
                  <a:tcPr/>
                </a:tc>
                <a:extLst>
                  <a:ext uri="{0D108BD9-81ED-4DB2-BD59-A6C34878D82A}">
                    <a16:rowId xmlns:a16="http://schemas.microsoft.com/office/drawing/2014/main" val="3631464195"/>
                  </a:ext>
                </a:extLst>
              </a:tr>
              <a:tr h="258006">
                <a:tc vMerge="1">
                  <a:txBody>
                    <a:bodyPr/>
                    <a:lstStyle/>
                    <a:p>
                      <a:endParaRPr lang="en-IN" dirty="0"/>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Iteration3</a:t>
                      </a:r>
                      <a:endParaRPr lang="en-IN" sz="1100" baseline="0" dirty="0"/>
                    </a:p>
                  </a:txBody>
                  <a:tcPr/>
                </a:tc>
                <a:tc>
                  <a:txBody>
                    <a:bodyPr/>
                    <a:lstStyle/>
                    <a:p>
                      <a:r>
                        <a:rPr lang="en-IN" sz="1100" baseline="0" dirty="0"/>
                        <a:t>1613200</a:t>
                      </a:r>
                    </a:p>
                  </a:txBody>
                  <a:tcPr/>
                </a:tc>
                <a:extLst>
                  <a:ext uri="{0D108BD9-81ED-4DB2-BD59-A6C34878D82A}">
                    <a16:rowId xmlns:a16="http://schemas.microsoft.com/office/drawing/2014/main" val="1831140769"/>
                  </a:ext>
                </a:extLst>
              </a:tr>
              <a:tr h="258006">
                <a:tc rowSpan="9">
                  <a:txBody>
                    <a:bodyPr/>
                    <a:lstStyle/>
                    <a:p>
                      <a:r>
                        <a:rPr lang="en-US" sz="1100" baseline="0" dirty="0"/>
                        <a:t>3</a:t>
                      </a:r>
                      <a:endParaRPr lang="en-IN" sz="1100" baseline="0" dirty="0"/>
                    </a:p>
                  </a:txBody>
                  <a:tcPr/>
                </a:tc>
                <a:tc rowSpan="3">
                  <a:txBody>
                    <a:bodyPr/>
                    <a:lstStyle/>
                    <a:p>
                      <a:r>
                        <a:rPr lang="en-US" sz="1100" baseline="0" dirty="0"/>
                        <a:t>t43</a:t>
                      </a:r>
                      <a:endParaRPr lang="en-IN" sz="1100" baseline="0" dirty="0"/>
                    </a:p>
                  </a:txBody>
                  <a:tcPr/>
                </a:tc>
                <a:tc>
                  <a:txBody>
                    <a:bodyPr/>
                    <a:lstStyle/>
                    <a:p>
                      <a:r>
                        <a:rPr lang="en-US" sz="1100" baseline="0" dirty="0"/>
                        <a:t>Iteration1</a:t>
                      </a:r>
                      <a:endParaRPr lang="en-IN" sz="1100" baseline="0" dirty="0"/>
                    </a:p>
                  </a:txBody>
                  <a:tcPr/>
                </a:tc>
                <a:tc>
                  <a:txBody>
                    <a:bodyPr/>
                    <a:lstStyle/>
                    <a:p>
                      <a:r>
                        <a:rPr lang="en-IN" sz="1100" baseline="0" dirty="0"/>
                        <a:t>3101500</a:t>
                      </a:r>
                    </a:p>
                  </a:txBody>
                  <a:tcPr/>
                </a:tc>
                <a:extLst>
                  <a:ext uri="{0D108BD9-81ED-4DB2-BD59-A6C34878D82A}">
                    <a16:rowId xmlns:a16="http://schemas.microsoft.com/office/drawing/2014/main" val="1195246155"/>
                  </a:ext>
                </a:extLst>
              </a:tr>
              <a:tr h="258006">
                <a:tc vMerge="1">
                  <a:txBody>
                    <a:bodyPr/>
                    <a:lstStyle/>
                    <a:p>
                      <a:endParaRPr lang="en-IN" dirty="0"/>
                    </a:p>
                  </a:txBody>
                  <a:tcPr/>
                </a:tc>
                <a:tc vMerge="1">
                  <a:txBody>
                    <a:bodyPr/>
                    <a:lstStyle/>
                    <a:p>
                      <a:endParaRPr lang="en-IN" dirty="0"/>
                    </a:p>
                  </a:txBody>
                  <a:tcPr/>
                </a:tc>
                <a:tc>
                  <a:txBody>
                    <a:bodyPr/>
                    <a:lstStyle/>
                    <a:p>
                      <a:r>
                        <a:rPr lang="en-IN" sz="1100" baseline="0" dirty="0"/>
                        <a:t>Iteration2</a:t>
                      </a:r>
                    </a:p>
                  </a:txBody>
                  <a:tcPr/>
                </a:tc>
                <a:tc>
                  <a:txBody>
                    <a:bodyPr/>
                    <a:lstStyle/>
                    <a:p>
                      <a:r>
                        <a:rPr lang="en-IN" sz="1100" baseline="0" dirty="0"/>
                        <a:t>1654800</a:t>
                      </a:r>
                    </a:p>
                  </a:txBody>
                  <a:tcPr/>
                </a:tc>
                <a:extLst>
                  <a:ext uri="{0D108BD9-81ED-4DB2-BD59-A6C34878D82A}">
                    <a16:rowId xmlns:a16="http://schemas.microsoft.com/office/drawing/2014/main" val="1145468784"/>
                  </a:ext>
                </a:extLst>
              </a:tr>
              <a:tr h="258006">
                <a:tc vMerge="1">
                  <a:txBody>
                    <a:bodyPr/>
                    <a:lstStyle/>
                    <a:p>
                      <a:endParaRPr lang="en-IN" dirty="0"/>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Iteration3</a:t>
                      </a:r>
                      <a:endParaRPr lang="en-IN" sz="1100" baseline="0" dirty="0"/>
                    </a:p>
                  </a:txBody>
                  <a:tcPr/>
                </a:tc>
                <a:tc>
                  <a:txBody>
                    <a:bodyPr/>
                    <a:lstStyle/>
                    <a:p>
                      <a:r>
                        <a:rPr lang="en-IN" sz="1100" baseline="0" dirty="0"/>
                        <a:t>1083700</a:t>
                      </a:r>
                    </a:p>
                  </a:txBody>
                  <a:tcPr/>
                </a:tc>
                <a:extLst>
                  <a:ext uri="{0D108BD9-81ED-4DB2-BD59-A6C34878D82A}">
                    <a16:rowId xmlns:a16="http://schemas.microsoft.com/office/drawing/2014/main" val="3229122161"/>
                  </a:ext>
                </a:extLst>
              </a:tr>
              <a:tr h="258006">
                <a:tc vMerge="1">
                  <a:txBody>
                    <a:bodyPr/>
                    <a:lstStyle/>
                    <a:p>
                      <a:endParaRPr lang="en-IN" dirty="0"/>
                    </a:p>
                  </a:txBody>
                  <a:tcPr/>
                </a:tc>
                <a:tc rowSpan="3">
                  <a:txBody>
                    <a:bodyPr/>
                    <a:lstStyle/>
                    <a:p>
                      <a:r>
                        <a:rPr lang="en-US" sz="1100" baseline="0" dirty="0"/>
                        <a:t>T44</a:t>
                      </a:r>
                      <a:endParaRPr lang="en-IN" sz="1100" baseline="0" dirty="0"/>
                    </a:p>
                  </a:txBody>
                  <a:tcPr/>
                </a:tc>
                <a:tc>
                  <a:txBody>
                    <a:bodyPr/>
                    <a:lstStyle/>
                    <a:p>
                      <a:r>
                        <a:rPr lang="en-US" sz="1100" baseline="0" dirty="0"/>
                        <a:t>Iteration1</a:t>
                      </a:r>
                      <a:endParaRPr lang="en-IN" sz="1100" baseline="0" dirty="0"/>
                    </a:p>
                  </a:txBody>
                  <a:tcPr/>
                </a:tc>
                <a:tc>
                  <a:txBody>
                    <a:bodyPr/>
                    <a:lstStyle/>
                    <a:p>
                      <a:r>
                        <a:rPr lang="en-IN" sz="1100" baseline="0" dirty="0"/>
                        <a:t>3351300</a:t>
                      </a:r>
                    </a:p>
                  </a:txBody>
                  <a:tcPr/>
                </a:tc>
                <a:extLst>
                  <a:ext uri="{0D108BD9-81ED-4DB2-BD59-A6C34878D82A}">
                    <a16:rowId xmlns:a16="http://schemas.microsoft.com/office/drawing/2014/main" val="1171672430"/>
                  </a:ext>
                </a:extLst>
              </a:tr>
              <a:tr h="258006">
                <a:tc vMerge="1">
                  <a:txBody>
                    <a:bodyPr/>
                    <a:lstStyle/>
                    <a:p>
                      <a:endParaRPr lang="en-IN" dirty="0"/>
                    </a:p>
                  </a:txBody>
                  <a:tcPr/>
                </a:tc>
                <a:tc vMerge="1">
                  <a:txBody>
                    <a:bodyPr/>
                    <a:lstStyle/>
                    <a:p>
                      <a:endParaRPr lang="en-IN" dirty="0"/>
                    </a:p>
                  </a:txBody>
                  <a:tcPr/>
                </a:tc>
                <a:tc>
                  <a:txBody>
                    <a:bodyPr/>
                    <a:lstStyle/>
                    <a:p>
                      <a:r>
                        <a:rPr lang="en-IN" sz="1100" baseline="0" dirty="0"/>
                        <a:t>Iteration2</a:t>
                      </a:r>
                    </a:p>
                  </a:txBody>
                  <a:tcPr/>
                </a:tc>
                <a:tc>
                  <a:txBody>
                    <a:bodyPr/>
                    <a:lstStyle/>
                    <a:p>
                      <a:r>
                        <a:rPr lang="en-IN" sz="1100" baseline="0" dirty="0"/>
                        <a:t>2042900</a:t>
                      </a:r>
                    </a:p>
                  </a:txBody>
                  <a:tcPr/>
                </a:tc>
                <a:extLst>
                  <a:ext uri="{0D108BD9-81ED-4DB2-BD59-A6C34878D82A}">
                    <a16:rowId xmlns:a16="http://schemas.microsoft.com/office/drawing/2014/main" val="333950710"/>
                  </a:ext>
                </a:extLst>
              </a:tr>
              <a:tr h="258006">
                <a:tc vMerge="1">
                  <a:txBody>
                    <a:bodyPr/>
                    <a:lstStyle/>
                    <a:p>
                      <a:endParaRPr lang="en-IN" dirty="0"/>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Iteration3</a:t>
                      </a:r>
                      <a:endParaRPr lang="en-IN" sz="1100" baseline="0" dirty="0"/>
                    </a:p>
                  </a:txBody>
                  <a:tcPr/>
                </a:tc>
                <a:tc>
                  <a:txBody>
                    <a:bodyPr/>
                    <a:lstStyle/>
                    <a:p>
                      <a:r>
                        <a:rPr lang="en-IN" sz="1100" baseline="0" dirty="0"/>
                        <a:t>898500</a:t>
                      </a:r>
                    </a:p>
                  </a:txBody>
                  <a:tcPr/>
                </a:tc>
                <a:extLst>
                  <a:ext uri="{0D108BD9-81ED-4DB2-BD59-A6C34878D82A}">
                    <a16:rowId xmlns:a16="http://schemas.microsoft.com/office/drawing/2014/main" val="2349168695"/>
                  </a:ext>
                </a:extLst>
              </a:tr>
              <a:tr h="258006">
                <a:tc vMerge="1">
                  <a:txBody>
                    <a:bodyPr/>
                    <a:lstStyle/>
                    <a:p>
                      <a:endParaRPr lang="en-IN" sz="1000" baseline="0" dirty="0"/>
                    </a:p>
                  </a:txBody>
                  <a:tcPr/>
                </a:tc>
                <a:tc rowSpan="3">
                  <a:txBody>
                    <a:bodyPr/>
                    <a:lstStyle/>
                    <a:p>
                      <a:r>
                        <a:rPr lang="en-US" sz="1100" baseline="0" dirty="0"/>
                        <a:t>T45</a:t>
                      </a:r>
                      <a:endParaRPr lang="en-IN" sz="1100" baseline="0" dirty="0"/>
                    </a:p>
                  </a:txBody>
                  <a:tcPr/>
                </a:tc>
                <a:tc>
                  <a:txBody>
                    <a:bodyPr/>
                    <a:lstStyle/>
                    <a:p>
                      <a:r>
                        <a:rPr lang="en-US" sz="1100" baseline="0" dirty="0"/>
                        <a:t>Iteration1</a:t>
                      </a:r>
                      <a:endParaRPr lang="en-IN" sz="1100" baseline="0" dirty="0"/>
                    </a:p>
                  </a:txBody>
                  <a:tcPr/>
                </a:tc>
                <a:tc>
                  <a:txBody>
                    <a:bodyPr/>
                    <a:lstStyle/>
                    <a:p>
                      <a:r>
                        <a:rPr lang="en-IN" sz="1100" baseline="0" dirty="0"/>
                        <a:t>3263000</a:t>
                      </a:r>
                    </a:p>
                  </a:txBody>
                  <a:tcPr/>
                </a:tc>
                <a:extLst>
                  <a:ext uri="{0D108BD9-81ED-4DB2-BD59-A6C34878D82A}">
                    <a16:rowId xmlns:a16="http://schemas.microsoft.com/office/drawing/2014/main" val="2614105930"/>
                  </a:ext>
                </a:extLst>
              </a:tr>
              <a:tr h="258006">
                <a:tc vMerge="1">
                  <a:txBody>
                    <a:bodyPr/>
                    <a:lstStyle/>
                    <a:p>
                      <a:endParaRPr lang="en-IN" sz="1000" baseline="0" dirty="0"/>
                    </a:p>
                  </a:txBody>
                  <a:tcPr/>
                </a:tc>
                <a:tc vMerge="1">
                  <a:txBody>
                    <a:bodyPr/>
                    <a:lstStyle/>
                    <a:p>
                      <a:endParaRPr lang="en-IN" dirty="0"/>
                    </a:p>
                  </a:txBody>
                  <a:tcPr/>
                </a:tc>
                <a:tc>
                  <a:txBody>
                    <a:bodyPr/>
                    <a:lstStyle/>
                    <a:p>
                      <a:r>
                        <a:rPr lang="en-IN" sz="1100" baseline="0" dirty="0"/>
                        <a:t>Iteration2</a:t>
                      </a:r>
                    </a:p>
                  </a:txBody>
                  <a:tcPr/>
                </a:tc>
                <a:tc>
                  <a:txBody>
                    <a:bodyPr/>
                    <a:lstStyle/>
                    <a:p>
                      <a:r>
                        <a:rPr lang="en-IN" sz="1100" baseline="0" dirty="0"/>
                        <a:t>1413100</a:t>
                      </a:r>
                    </a:p>
                  </a:txBody>
                  <a:tcPr/>
                </a:tc>
                <a:extLst>
                  <a:ext uri="{0D108BD9-81ED-4DB2-BD59-A6C34878D82A}">
                    <a16:rowId xmlns:a16="http://schemas.microsoft.com/office/drawing/2014/main" val="591962616"/>
                  </a:ext>
                </a:extLst>
              </a:tr>
              <a:tr h="0">
                <a:tc vMerge="1">
                  <a:txBody>
                    <a:bodyPr/>
                    <a:lstStyle/>
                    <a:p>
                      <a:endParaRPr lang="en-IN" sz="1000" baseline="0" dirty="0"/>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Iteration3</a:t>
                      </a:r>
                      <a:endParaRPr lang="en-IN" sz="1100" baseline="0" dirty="0"/>
                    </a:p>
                  </a:txBody>
                  <a:tcPr/>
                </a:tc>
                <a:tc>
                  <a:txBody>
                    <a:bodyPr/>
                    <a:lstStyle/>
                    <a:p>
                      <a:r>
                        <a:rPr lang="en-IN" sz="1100" baseline="0" dirty="0"/>
                        <a:t>1068700</a:t>
                      </a:r>
                    </a:p>
                  </a:txBody>
                  <a:tcPr/>
                </a:tc>
                <a:extLst>
                  <a:ext uri="{0D108BD9-81ED-4DB2-BD59-A6C34878D82A}">
                    <a16:rowId xmlns:a16="http://schemas.microsoft.com/office/drawing/2014/main" val="2275055804"/>
                  </a:ext>
                </a:extLst>
              </a:tr>
            </a:tbl>
          </a:graphicData>
        </a:graphic>
      </p:graphicFrame>
    </p:spTree>
    <p:extLst>
      <p:ext uri="{BB962C8B-B14F-4D97-AF65-F5344CB8AC3E}">
        <p14:creationId xmlns:p14="http://schemas.microsoft.com/office/powerpoint/2010/main" val="327688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F93DE-2B97-468F-A0D1-9A55A5423B01}"/>
              </a:ext>
            </a:extLst>
          </p:cNvPr>
          <p:cNvSpPr>
            <a:spLocks noGrp="1"/>
          </p:cNvSpPr>
          <p:nvPr>
            <p:ph idx="1"/>
          </p:nvPr>
        </p:nvSpPr>
        <p:spPr>
          <a:xfrm>
            <a:off x="335503" y="361327"/>
            <a:ext cx="11330979" cy="1309818"/>
          </a:xfrm>
        </p:spPr>
        <p:txBody>
          <a:bodyPr>
            <a:normAutofit/>
          </a:bodyPr>
          <a:lstStyle/>
          <a:p>
            <a:pPr marL="0" indent="0">
              <a:buNone/>
            </a:pPr>
            <a:r>
              <a:rPr lang="en-US" b="1" dirty="0"/>
              <a:t>Metrics for multithreading: </a:t>
            </a:r>
            <a:r>
              <a:rPr lang="en-US" dirty="0"/>
              <a:t>insertion, read the JSON from Couchbase by key for 3 minutes</a:t>
            </a:r>
          </a:p>
          <a:p>
            <a:pPr marL="0" indent="0">
              <a:buNone/>
            </a:pPr>
            <a:r>
              <a:rPr lang="en-US" dirty="0"/>
              <a:t>Note: refer slide 8 for graphical representation (Continuous 3 min execution)</a:t>
            </a:r>
          </a:p>
          <a:p>
            <a:pPr marL="0" indent="0">
              <a:buNone/>
            </a:pPr>
            <a:endParaRPr lang="en-US" sz="1800" dirty="0">
              <a:effectLst/>
              <a:latin typeface="Aptos" panose="020B0004020202020204" pitchFamily="34" charset="0"/>
              <a:ea typeface="Times New Roman" panose="02020603050405020304" pitchFamily="18" charset="0"/>
              <a:cs typeface="Aptos" panose="020B0004020202020204" pitchFamily="34" charset="0"/>
            </a:endParaRP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p:txBody>
      </p:sp>
      <p:graphicFrame>
        <p:nvGraphicFramePr>
          <p:cNvPr id="2" name="Table 1">
            <a:extLst>
              <a:ext uri="{FF2B5EF4-FFF2-40B4-BE49-F238E27FC236}">
                <a16:creationId xmlns:a16="http://schemas.microsoft.com/office/drawing/2014/main" id="{AB339929-6F7A-ED1A-C6EE-C9C6E48C89CE}"/>
              </a:ext>
            </a:extLst>
          </p:cNvPr>
          <p:cNvGraphicFramePr>
            <a:graphicFrameLocks noGrp="1"/>
          </p:cNvGraphicFramePr>
          <p:nvPr>
            <p:extLst>
              <p:ext uri="{D42A27DB-BD31-4B8C-83A1-F6EECF244321}">
                <p14:modId xmlns:p14="http://schemas.microsoft.com/office/powerpoint/2010/main" val="524763365"/>
              </p:ext>
            </p:extLst>
          </p:nvPr>
        </p:nvGraphicFramePr>
        <p:xfrm>
          <a:off x="1082565" y="1491343"/>
          <a:ext cx="8936880" cy="4908699"/>
        </p:xfrm>
        <a:graphic>
          <a:graphicData uri="http://schemas.openxmlformats.org/drawingml/2006/table">
            <a:tbl>
              <a:tblPr firstRow="1" bandRow="1">
                <a:tableStyleId>{5C22544A-7EE6-4342-B048-85BDC9FD1C3A}</a:tableStyleId>
              </a:tblPr>
              <a:tblGrid>
                <a:gridCol w="1787376">
                  <a:extLst>
                    <a:ext uri="{9D8B030D-6E8A-4147-A177-3AD203B41FA5}">
                      <a16:colId xmlns:a16="http://schemas.microsoft.com/office/drawing/2014/main" val="2899576296"/>
                    </a:ext>
                  </a:extLst>
                </a:gridCol>
                <a:gridCol w="1787376">
                  <a:extLst>
                    <a:ext uri="{9D8B030D-6E8A-4147-A177-3AD203B41FA5}">
                      <a16:colId xmlns:a16="http://schemas.microsoft.com/office/drawing/2014/main" val="3936730317"/>
                    </a:ext>
                  </a:extLst>
                </a:gridCol>
                <a:gridCol w="1787376">
                  <a:extLst>
                    <a:ext uri="{9D8B030D-6E8A-4147-A177-3AD203B41FA5}">
                      <a16:colId xmlns:a16="http://schemas.microsoft.com/office/drawing/2014/main" val="2856009252"/>
                    </a:ext>
                  </a:extLst>
                </a:gridCol>
                <a:gridCol w="1787376">
                  <a:extLst>
                    <a:ext uri="{9D8B030D-6E8A-4147-A177-3AD203B41FA5}">
                      <a16:colId xmlns:a16="http://schemas.microsoft.com/office/drawing/2014/main" val="1869776975"/>
                    </a:ext>
                  </a:extLst>
                </a:gridCol>
                <a:gridCol w="1787376">
                  <a:extLst>
                    <a:ext uri="{9D8B030D-6E8A-4147-A177-3AD203B41FA5}">
                      <a16:colId xmlns:a16="http://schemas.microsoft.com/office/drawing/2014/main" val="3838691040"/>
                    </a:ext>
                  </a:extLst>
                </a:gridCol>
              </a:tblGrid>
              <a:tr h="447724">
                <a:tc rowSpan="2">
                  <a:txBody>
                    <a:bodyPr/>
                    <a:lstStyle/>
                    <a:p>
                      <a:pPr algn="ctr"/>
                      <a:r>
                        <a:rPr lang="en-US" dirty="0"/>
                        <a:t>Thread count</a:t>
                      </a:r>
                      <a:endParaRPr lang="en-IN" dirty="0"/>
                    </a:p>
                  </a:txBody>
                  <a:tcPr marL="100584" marR="100584"/>
                </a:tc>
                <a:tc rowSpan="2">
                  <a:txBody>
                    <a:bodyPr/>
                    <a:lstStyle/>
                    <a:p>
                      <a:pPr algn="ctr"/>
                      <a:r>
                        <a:rPr lang="en-US" dirty="0"/>
                        <a:t>Thread Name</a:t>
                      </a:r>
                      <a:endParaRPr lang="en-IN" dirty="0"/>
                    </a:p>
                  </a:txBody>
                  <a:tcPr marL="100584" marR="100584"/>
                </a:tc>
                <a:tc rowSpan="2">
                  <a:txBody>
                    <a:bodyPr/>
                    <a:lstStyle/>
                    <a:p>
                      <a:pPr algn="ctr"/>
                      <a:r>
                        <a:rPr lang="en-US" dirty="0"/>
                        <a:t>Iterations</a:t>
                      </a:r>
                      <a:endParaRPr lang="en-IN" dirty="0"/>
                    </a:p>
                  </a:txBody>
                  <a:tcPr marL="100584" marR="100584"/>
                </a:tc>
                <a:tc gridSpan="2">
                  <a:txBody>
                    <a:bodyPr/>
                    <a:lstStyle/>
                    <a:p>
                      <a:r>
                        <a:rPr lang="en-US" dirty="0"/>
                        <a:t>                    Time taken</a:t>
                      </a:r>
                      <a:endParaRPr lang="en-IN" dirty="0"/>
                    </a:p>
                  </a:txBody>
                  <a:tcPr marL="100584" marR="100584"/>
                </a:tc>
                <a:tc hMerge="1">
                  <a:txBody>
                    <a:bodyPr/>
                    <a:lstStyle/>
                    <a:p>
                      <a:endParaRPr lang="en-IN" dirty="0"/>
                    </a:p>
                  </a:txBody>
                  <a:tcPr marL="100584" marR="100584"/>
                </a:tc>
                <a:extLst>
                  <a:ext uri="{0D108BD9-81ED-4DB2-BD59-A6C34878D82A}">
                    <a16:rowId xmlns:a16="http://schemas.microsoft.com/office/drawing/2014/main" val="1901045742"/>
                  </a:ext>
                </a:extLst>
              </a:tr>
              <a:tr h="394641">
                <a:tc vMerge="1">
                  <a:txBody>
                    <a:bodyPr/>
                    <a:lstStyle/>
                    <a:p>
                      <a:pPr marL="0" algn="l" defTabSz="914400" rtl="0" eaLnBrk="1" latinLnBrk="0" hangingPunct="1"/>
                      <a:endParaRPr lang="en-US" sz="1800" b="1" kern="1200" dirty="0">
                        <a:solidFill>
                          <a:schemeClr val="lt1"/>
                        </a:solidFill>
                        <a:latin typeface="+mn-lt"/>
                        <a:ea typeface="+mn-ea"/>
                        <a:cs typeface="+mn-cs"/>
                      </a:endParaRPr>
                    </a:p>
                  </a:txBody>
                  <a:tcPr marL="100584" marR="100584"/>
                </a:tc>
                <a:tc vMerge="1">
                  <a:txBody>
                    <a:bodyPr/>
                    <a:lstStyle/>
                    <a:p>
                      <a:pPr marL="0" algn="l" defTabSz="914400" rtl="0" eaLnBrk="1" latinLnBrk="0" hangingPunct="1"/>
                      <a:endParaRPr lang="en-IN" sz="1800" b="1" kern="1200" dirty="0">
                        <a:solidFill>
                          <a:schemeClr val="lt1"/>
                        </a:solidFill>
                        <a:latin typeface="+mn-lt"/>
                        <a:ea typeface="+mn-ea"/>
                        <a:cs typeface="+mn-cs"/>
                      </a:endParaRPr>
                    </a:p>
                  </a:txBody>
                  <a:tcPr marL="100584" marR="100584"/>
                </a:tc>
                <a:tc vMerge="1">
                  <a:txBody>
                    <a:bodyPr/>
                    <a:lstStyle/>
                    <a:p>
                      <a:pPr marL="0" algn="l" defTabSz="914400" rtl="0" eaLnBrk="1" latinLnBrk="0" hangingPunct="1"/>
                      <a:endParaRPr lang="en-IN" sz="1800" b="1" kern="1200" dirty="0">
                        <a:solidFill>
                          <a:schemeClr val="lt1"/>
                        </a:solidFill>
                        <a:latin typeface="+mn-lt"/>
                        <a:ea typeface="+mn-ea"/>
                        <a:cs typeface="+mn-cs"/>
                      </a:endParaRPr>
                    </a:p>
                  </a:txBody>
                  <a:tcPr marL="100584" marR="100584"/>
                </a:tc>
                <a:tc>
                  <a:txBody>
                    <a:bodyPr/>
                    <a:lstStyle/>
                    <a:p>
                      <a:pPr marL="0" algn="l" defTabSz="914400" rtl="0" eaLnBrk="1" latinLnBrk="0" hangingPunct="1"/>
                      <a:r>
                        <a:rPr lang="en-US" sz="1800" b="1" kern="1200" dirty="0">
                          <a:solidFill>
                            <a:schemeClr val="lt1"/>
                          </a:solidFill>
                          <a:latin typeface="+mn-lt"/>
                          <a:ea typeface="+mn-ea"/>
                          <a:cs typeface="+mn-cs"/>
                        </a:rPr>
                        <a:t>Start</a:t>
                      </a:r>
                      <a:endParaRPr lang="en-IN" sz="1800" b="1" kern="1200" dirty="0">
                        <a:solidFill>
                          <a:schemeClr val="lt1"/>
                        </a:solidFill>
                        <a:latin typeface="+mn-lt"/>
                        <a:ea typeface="+mn-ea"/>
                        <a:cs typeface="+mn-cs"/>
                      </a:endParaRPr>
                    </a:p>
                  </a:txBody>
                  <a:tcPr marL="100584" marR="100584">
                    <a:solidFill>
                      <a:schemeClr val="accent1"/>
                    </a:solidFill>
                  </a:tcPr>
                </a:tc>
                <a:tc>
                  <a:txBody>
                    <a:bodyPr/>
                    <a:lstStyle/>
                    <a:p>
                      <a:pPr marL="0" algn="l" defTabSz="914400" rtl="0" eaLnBrk="1" latinLnBrk="0" hangingPunct="1"/>
                      <a:r>
                        <a:rPr lang="en-US" sz="1800" b="1" kern="1200" dirty="0">
                          <a:solidFill>
                            <a:schemeClr val="lt1"/>
                          </a:solidFill>
                          <a:latin typeface="+mn-lt"/>
                          <a:ea typeface="+mn-ea"/>
                          <a:cs typeface="+mn-cs"/>
                        </a:rPr>
                        <a:t>End</a:t>
                      </a:r>
                      <a:endParaRPr lang="en-IN" sz="1800" b="1" kern="1200" dirty="0">
                        <a:solidFill>
                          <a:schemeClr val="lt1"/>
                        </a:solidFill>
                        <a:latin typeface="+mn-lt"/>
                        <a:ea typeface="+mn-ea"/>
                        <a:cs typeface="+mn-cs"/>
                      </a:endParaRPr>
                    </a:p>
                  </a:txBody>
                  <a:tcPr marL="100584" marR="100584">
                    <a:solidFill>
                      <a:schemeClr val="accent1"/>
                    </a:solidFill>
                  </a:tcPr>
                </a:tc>
                <a:extLst>
                  <a:ext uri="{0D108BD9-81ED-4DB2-BD59-A6C34878D82A}">
                    <a16:rowId xmlns:a16="http://schemas.microsoft.com/office/drawing/2014/main" val="3152497893"/>
                  </a:ext>
                </a:extLst>
              </a:tr>
              <a:tr h="317138">
                <a:tc rowSpan="3">
                  <a:txBody>
                    <a:bodyPr/>
                    <a:lstStyle/>
                    <a:p>
                      <a:r>
                        <a:rPr lang="en-US" sz="1100" baseline="0" dirty="0"/>
                        <a:t>1</a:t>
                      </a:r>
                    </a:p>
                  </a:txBody>
                  <a:tcPr marL="100584" marR="100584"/>
                </a:tc>
                <a:tc rowSpan="3">
                  <a:txBody>
                    <a:bodyPr/>
                    <a:lstStyle/>
                    <a:p>
                      <a:r>
                        <a:rPr lang="en-US" sz="1100" baseline="0" dirty="0"/>
                        <a:t>T43</a:t>
                      </a:r>
                      <a:endParaRPr lang="en-IN" sz="1100" baseline="0" dirty="0"/>
                    </a:p>
                  </a:txBody>
                  <a:tcPr marL="100584" marR="100584"/>
                </a:tc>
                <a:tc>
                  <a:txBody>
                    <a:bodyPr/>
                    <a:lstStyle/>
                    <a:p>
                      <a:r>
                        <a:rPr lang="en-US" sz="1100" baseline="0" dirty="0"/>
                        <a:t>Iteration1</a:t>
                      </a:r>
                      <a:endParaRPr lang="en-IN" sz="1100" baseline="0" dirty="0"/>
                    </a:p>
                  </a:txBody>
                  <a:tcPr marL="100584" marR="100584"/>
                </a:tc>
                <a:tc>
                  <a:txBody>
                    <a:bodyPr/>
                    <a:lstStyle/>
                    <a:p>
                      <a:r>
                        <a:rPr lang="en-IN" sz="1100" baseline="0" dirty="0"/>
                        <a:t>2721100</a:t>
                      </a:r>
                    </a:p>
                  </a:txBody>
                  <a:tcPr marL="100584" marR="100584"/>
                </a:tc>
                <a:tc>
                  <a:txBody>
                    <a:bodyPr/>
                    <a:lstStyle/>
                    <a:p>
                      <a:r>
                        <a:rPr lang="en-IN" sz="1100" baseline="0" dirty="0"/>
                        <a:t>154400</a:t>
                      </a:r>
                    </a:p>
                  </a:txBody>
                  <a:tcPr marL="100584" marR="100584"/>
                </a:tc>
                <a:extLst>
                  <a:ext uri="{0D108BD9-81ED-4DB2-BD59-A6C34878D82A}">
                    <a16:rowId xmlns:a16="http://schemas.microsoft.com/office/drawing/2014/main" val="1074978141"/>
                  </a:ext>
                </a:extLst>
              </a:tr>
              <a:tr h="317138">
                <a:tc vMerge="1">
                  <a:txBody>
                    <a:bodyPr/>
                    <a:lstStyle/>
                    <a:p>
                      <a:endParaRPr lang="en-IN"/>
                    </a:p>
                  </a:txBody>
                  <a:tcPr/>
                </a:tc>
                <a:tc vMerge="1">
                  <a:txBody>
                    <a:bodyPr/>
                    <a:lstStyle/>
                    <a:p>
                      <a:endParaRPr lang="en-IN" dirty="0"/>
                    </a:p>
                  </a:txBody>
                  <a:tcPr/>
                </a:tc>
                <a:tc>
                  <a:txBody>
                    <a:bodyPr/>
                    <a:lstStyle/>
                    <a:p>
                      <a:r>
                        <a:rPr lang="en-IN" sz="1100" baseline="0" dirty="0"/>
                        <a:t>Iteration2</a:t>
                      </a:r>
                    </a:p>
                  </a:txBody>
                  <a:tcPr marL="100584" marR="100584"/>
                </a:tc>
                <a:tc>
                  <a:txBody>
                    <a:bodyPr/>
                    <a:lstStyle/>
                    <a:p>
                      <a:r>
                        <a:rPr lang="en-IN" sz="1100" baseline="0" dirty="0"/>
                        <a:t>452600</a:t>
                      </a:r>
                    </a:p>
                  </a:txBody>
                  <a:tcPr marL="100584" marR="100584"/>
                </a:tc>
                <a:tc>
                  <a:txBody>
                    <a:bodyPr/>
                    <a:lstStyle/>
                    <a:p>
                      <a:r>
                        <a:rPr lang="en-IN" sz="1100" baseline="0" dirty="0"/>
                        <a:t>96100</a:t>
                      </a:r>
                    </a:p>
                  </a:txBody>
                  <a:tcPr marL="100584" marR="100584"/>
                </a:tc>
                <a:extLst>
                  <a:ext uri="{0D108BD9-81ED-4DB2-BD59-A6C34878D82A}">
                    <a16:rowId xmlns:a16="http://schemas.microsoft.com/office/drawing/2014/main" val="2846431653"/>
                  </a:ext>
                </a:extLst>
              </a:tr>
              <a:tr h="490294">
                <a:tc vMerge="1">
                  <a:txBody>
                    <a:bodyPr/>
                    <a:lstStyle/>
                    <a:p>
                      <a:endParaRPr lang="en-IN" dirty="0"/>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Iteration3</a:t>
                      </a:r>
                      <a:endParaRPr lang="en-IN" sz="1100" baseline="0" dirty="0"/>
                    </a:p>
                  </a:txBody>
                  <a:tcPr marL="100584" marR="100584"/>
                </a:tc>
                <a:tc>
                  <a:txBody>
                    <a:bodyPr/>
                    <a:lstStyle/>
                    <a:p>
                      <a:r>
                        <a:rPr lang="en-IN" sz="1100" baseline="0" dirty="0"/>
                        <a:t>376500</a:t>
                      </a:r>
                    </a:p>
                  </a:txBody>
                  <a:tcPr marL="100584" marR="100584"/>
                </a:tc>
                <a:tc>
                  <a:txBody>
                    <a:bodyPr/>
                    <a:lstStyle/>
                    <a:p>
                      <a:r>
                        <a:rPr lang="en-IN" sz="1100" baseline="0" dirty="0"/>
                        <a:t>102600</a:t>
                      </a:r>
                    </a:p>
                  </a:txBody>
                  <a:tcPr marL="100584" marR="100584"/>
                </a:tc>
                <a:extLst>
                  <a:ext uri="{0D108BD9-81ED-4DB2-BD59-A6C34878D82A}">
                    <a16:rowId xmlns:a16="http://schemas.microsoft.com/office/drawing/2014/main" val="3686965891"/>
                  </a:ext>
                </a:extLst>
              </a:tr>
              <a:tr h="490294">
                <a:tc rowSpan="6">
                  <a:txBody>
                    <a:bodyPr/>
                    <a:lstStyle/>
                    <a:p>
                      <a:r>
                        <a:rPr lang="en-US" sz="1100" baseline="0" dirty="0"/>
                        <a:t>2</a:t>
                      </a:r>
                    </a:p>
                  </a:txBody>
                  <a:tcPr marL="100584" marR="100584"/>
                </a:tc>
                <a:tc rowSpan="3">
                  <a:txBody>
                    <a:bodyPr/>
                    <a:lstStyle/>
                    <a:p>
                      <a:r>
                        <a:rPr lang="en-US" sz="1100" baseline="0" dirty="0"/>
                        <a:t>T43</a:t>
                      </a:r>
                      <a:endParaRPr lang="en-IN" sz="1100" baseline="0" dirty="0"/>
                    </a:p>
                  </a:txBody>
                  <a:tcPr marL="100584" marR="100584"/>
                </a:tc>
                <a:tc>
                  <a:txBody>
                    <a:bodyPr/>
                    <a:lstStyle/>
                    <a:p>
                      <a:r>
                        <a:rPr lang="en-US" sz="1100" baseline="0" dirty="0"/>
                        <a:t>Iteration1</a:t>
                      </a:r>
                      <a:endParaRPr lang="en-IN" sz="1100" baseline="0" dirty="0"/>
                    </a:p>
                  </a:txBody>
                  <a:tcPr marL="100584" marR="100584"/>
                </a:tc>
                <a:tc>
                  <a:txBody>
                    <a:bodyPr/>
                    <a:lstStyle/>
                    <a:p>
                      <a:r>
                        <a:rPr lang="en-IN" sz="1100" baseline="0" dirty="0"/>
                        <a:t>4341500</a:t>
                      </a:r>
                    </a:p>
                  </a:txBody>
                  <a:tcPr marL="100584" marR="100584"/>
                </a:tc>
                <a:tc>
                  <a:txBody>
                    <a:bodyPr/>
                    <a:lstStyle/>
                    <a:p>
                      <a:r>
                        <a:rPr lang="en-IN" sz="1100" baseline="0" dirty="0"/>
                        <a:t>112800</a:t>
                      </a:r>
                    </a:p>
                  </a:txBody>
                  <a:tcPr marL="100584" marR="100584"/>
                </a:tc>
                <a:extLst>
                  <a:ext uri="{0D108BD9-81ED-4DB2-BD59-A6C34878D82A}">
                    <a16:rowId xmlns:a16="http://schemas.microsoft.com/office/drawing/2014/main" val="3858435330"/>
                  </a:ext>
                </a:extLst>
              </a:tr>
              <a:tr h="490294">
                <a:tc vMerge="1">
                  <a:txBody>
                    <a:bodyPr/>
                    <a:lstStyle/>
                    <a:p>
                      <a:endParaRPr lang="en-US" sz="1100" baseline="0" dirty="0"/>
                    </a:p>
                  </a:txBody>
                  <a:tcPr marL="100584" marR="100584"/>
                </a:tc>
                <a:tc vMerge="1">
                  <a:txBody>
                    <a:bodyPr/>
                    <a:lstStyle/>
                    <a:p>
                      <a:endParaRPr lang="en-IN" dirty="0"/>
                    </a:p>
                  </a:txBody>
                  <a:tcPr/>
                </a:tc>
                <a:tc>
                  <a:txBody>
                    <a:bodyPr/>
                    <a:lstStyle/>
                    <a:p>
                      <a:r>
                        <a:rPr lang="en-IN" sz="1100" baseline="0" dirty="0"/>
                        <a:t>Iteration2</a:t>
                      </a:r>
                    </a:p>
                  </a:txBody>
                  <a:tcPr marL="100584" marR="100584"/>
                </a:tc>
                <a:tc>
                  <a:txBody>
                    <a:bodyPr/>
                    <a:lstStyle/>
                    <a:p>
                      <a:r>
                        <a:rPr lang="en-IN" sz="1100" baseline="0" dirty="0"/>
                        <a:t>1879300</a:t>
                      </a:r>
                    </a:p>
                  </a:txBody>
                  <a:tcPr marL="100584" marR="100584"/>
                </a:tc>
                <a:tc>
                  <a:txBody>
                    <a:bodyPr/>
                    <a:lstStyle/>
                    <a:p>
                      <a:r>
                        <a:rPr lang="en-IN" sz="1100" baseline="0" dirty="0"/>
                        <a:t>87400</a:t>
                      </a:r>
                    </a:p>
                  </a:txBody>
                  <a:tcPr marL="100584" marR="100584"/>
                </a:tc>
                <a:extLst>
                  <a:ext uri="{0D108BD9-81ED-4DB2-BD59-A6C34878D82A}">
                    <a16:rowId xmlns:a16="http://schemas.microsoft.com/office/drawing/2014/main" val="1551754739"/>
                  </a:ext>
                </a:extLst>
              </a:tr>
              <a:tr h="490294">
                <a:tc vMerge="1">
                  <a:txBody>
                    <a:bodyPr/>
                    <a:lstStyle/>
                    <a:p>
                      <a:endParaRPr lang="en-US" sz="1100" baseline="0" dirty="0"/>
                    </a:p>
                  </a:txBody>
                  <a:tcPr marL="100584" marR="100584"/>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Iteration3</a:t>
                      </a:r>
                      <a:endParaRPr lang="en-IN" sz="1100" baseline="0" dirty="0"/>
                    </a:p>
                  </a:txBody>
                  <a:tcPr marL="100584" marR="100584"/>
                </a:tc>
                <a:tc>
                  <a:txBody>
                    <a:bodyPr/>
                    <a:lstStyle/>
                    <a:p>
                      <a:r>
                        <a:rPr lang="en-IN" sz="1100" baseline="0" dirty="0"/>
                        <a:t>1481200</a:t>
                      </a:r>
                    </a:p>
                  </a:txBody>
                  <a:tcPr marL="100584" marR="100584"/>
                </a:tc>
                <a:tc>
                  <a:txBody>
                    <a:bodyPr/>
                    <a:lstStyle/>
                    <a:p>
                      <a:r>
                        <a:rPr lang="en-IN" sz="1100" baseline="0" dirty="0"/>
                        <a:t>82500</a:t>
                      </a:r>
                    </a:p>
                  </a:txBody>
                  <a:tcPr marL="100584" marR="100584"/>
                </a:tc>
                <a:extLst>
                  <a:ext uri="{0D108BD9-81ED-4DB2-BD59-A6C34878D82A}">
                    <a16:rowId xmlns:a16="http://schemas.microsoft.com/office/drawing/2014/main" val="3734336990"/>
                  </a:ext>
                </a:extLst>
              </a:tr>
              <a:tr h="490294">
                <a:tc vMerge="1">
                  <a:txBody>
                    <a:bodyPr/>
                    <a:lstStyle/>
                    <a:p>
                      <a:endParaRPr lang="en-US" sz="1100" baseline="0" dirty="0"/>
                    </a:p>
                  </a:txBody>
                  <a:tcPr marL="100584" marR="100584"/>
                </a:tc>
                <a:tc rowSpan="3">
                  <a:txBody>
                    <a:bodyPr/>
                    <a:lstStyle/>
                    <a:p>
                      <a:r>
                        <a:rPr lang="en-US" sz="1100" baseline="0" dirty="0"/>
                        <a:t>T44</a:t>
                      </a:r>
                      <a:endParaRPr lang="en-IN" sz="1100" baseline="0" dirty="0"/>
                    </a:p>
                  </a:txBody>
                  <a:tcPr marL="100584" marR="100584"/>
                </a:tc>
                <a:tc>
                  <a:txBody>
                    <a:bodyPr/>
                    <a:lstStyle/>
                    <a:p>
                      <a:r>
                        <a:rPr lang="en-US" sz="1100" baseline="0" dirty="0"/>
                        <a:t>Iteration1</a:t>
                      </a:r>
                      <a:endParaRPr lang="en-IN" sz="1100" baseline="0" dirty="0"/>
                    </a:p>
                  </a:txBody>
                  <a:tcPr marL="100584" marR="100584"/>
                </a:tc>
                <a:tc>
                  <a:txBody>
                    <a:bodyPr/>
                    <a:lstStyle/>
                    <a:p>
                      <a:r>
                        <a:rPr lang="en-IN" sz="1100" baseline="0" dirty="0"/>
                        <a:t>3043000</a:t>
                      </a:r>
                    </a:p>
                  </a:txBody>
                  <a:tcPr marL="100584" marR="100584"/>
                </a:tc>
                <a:tc>
                  <a:txBody>
                    <a:bodyPr/>
                    <a:lstStyle/>
                    <a:p>
                      <a:r>
                        <a:rPr lang="en-IN" sz="1100" baseline="0" dirty="0"/>
                        <a:t>105800</a:t>
                      </a:r>
                    </a:p>
                  </a:txBody>
                  <a:tcPr marL="100584" marR="100584"/>
                </a:tc>
                <a:extLst>
                  <a:ext uri="{0D108BD9-81ED-4DB2-BD59-A6C34878D82A}">
                    <a16:rowId xmlns:a16="http://schemas.microsoft.com/office/drawing/2014/main" val="503229273"/>
                  </a:ext>
                </a:extLst>
              </a:tr>
              <a:tr h="490294">
                <a:tc vMerge="1">
                  <a:txBody>
                    <a:bodyPr/>
                    <a:lstStyle/>
                    <a:p>
                      <a:endParaRPr lang="en-US" sz="1100" baseline="0" dirty="0"/>
                    </a:p>
                  </a:txBody>
                  <a:tcPr marL="100584" marR="100584"/>
                </a:tc>
                <a:tc vMerge="1">
                  <a:txBody>
                    <a:bodyPr/>
                    <a:lstStyle/>
                    <a:p>
                      <a:endParaRPr lang="en-IN" dirty="0"/>
                    </a:p>
                  </a:txBody>
                  <a:tcPr/>
                </a:tc>
                <a:tc>
                  <a:txBody>
                    <a:bodyPr/>
                    <a:lstStyle/>
                    <a:p>
                      <a:r>
                        <a:rPr lang="en-IN" sz="1100" baseline="0" dirty="0"/>
                        <a:t>Iteration2</a:t>
                      </a:r>
                    </a:p>
                  </a:txBody>
                  <a:tcPr marL="100584" marR="100584"/>
                </a:tc>
                <a:tc>
                  <a:txBody>
                    <a:bodyPr/>
                    <a:lstStyle/>
                    <a:p>
                      <a:r>
                        <a:rPr lang="en-IN" sz="1100" baseline="0" dirty="0"/>
                        <a:t>1709100</a:t>
                      </a:r>
                    </a:p>
                  </a:txBody>
                  <a:tcPr marL="100584" marR="100584"/>
                </a:tc>
                <a:tc>
                  <a:txBody>
                    <a:bodyPr/>
                    <a:lstStyle/>
                    <a:p>
                      <a:r>
                        <a:rPr lang="en-IN" sz="1100" baseline="0" dirty="0"/>
                        <a:t>65000</a:t>
                      </a:r>
                    </a:p>
                  </a:txBody>
                  <a:tcPr marL="100584" marR="100584"/>
                </a:tc>
                <a:extLst>
                  <a:ext uri="{0D108BD9-81ED-4DB2-BD59-A6C34878D82A}">
                    <a16:rowId xmlns:a16="http://schemas.microsoft.com/office/drawing/2014/main" val="2112558229"/>
                  </a:ext>
                </a:extLst>
              </a:tr>
              <a:tr h="490294">
                <a:tc vMerge="1">
                  <a:txBody>
                    <a:bodyPr/>
                    <a:lstStyle/>
                    <a:p>
                      <a:endParaRPr lang="en-US" sz="1100" baseline="0" dirty="0"/>
                    </a:p>
                  </a:txBody>
                  <a:tcPr marL="100584" marR="100584"/>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Iteration3</a:t>
                      </a:r>
                      <a:endParaRPr lang="en-IN" sz="1100" baseline="0" dirty="0"/>
                    </a:p>
                  </a:txBody>
                  <a:tcPr marL="100584" marR="100584"/>
                </a:tc>
                <a:tc>
                  <a:txBody>
                    <a:bodyPr/>
                    <a:lstStyle/>
                    <a:p>
                      <a:r>
                        <a:rPr lang="en-IN" sz="1100" baseline="0" dirty="0"/>
                        <a:t>1393800</a:t>
                      </a:r>
                    </a:p>
                  </a:txBody>
                  <a:tcPr marL="100584" marR="100584"/>
                </a:tc>
                <a:tc>
                  <a:txBody>
                    <a:bodyPr/>
                    <a:lstStyle/>
                    <a:p>
                      <a:r>
                        <a:rPr lang="en-IN" sz="1100" baseline="0" dirty="0"/>
                        <a:t>114600</a:t>
                      </a:r>
                    </a:p>
                  </a:txBody>
                  <a:tcPr marL="100584" marR="100584"/>
                </a:tc>
                <a:extLst>
                  <a:ext uri="{0D108BD9-81ED-4DB2-BD59-A6C34878D82A}">
                    <a16:rowId xmlns:a16="http://schemas.microsoft.com/office/drawing/2014/main" val="1624671033"/>
                  </a:ext>
                </a:extLst>
              </a:tr>
            </a:tbl>
          </a:graphicData>
        </a:graphic>
      </p:graphicFrame>
    </p:spTree>
    <p:extLst>
      <p:ext uri="{BB962C8B-B14F-4D97-AF65-F5344CB8AC3E}">
        <p14:creationId xmlns:p14="http://schemas.microsoft.com/office/powerpoint/2010/main" val="322829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F93DE-2B97-468F-A0D1-9A55A5423B01}"/>
              </a:ext>
            </a:extLst>
          </p:cNvPr>
          <p:cNvSpPr>
            <a:spLocks noGrp="1"/>
          </p:cNvSpPr>
          <p:nvPr>
            <p:ph idx="1"/>
          </p:nvPr>
        </p:nvSpPr>
        <p:spPr>
          <a:xfrm>
            <a:off x="335503" y="361327"/>
            <a:ext cx="11330979" cy="5083032"/>
          </a:xfrm>
        </p:spPr>
        <p:txBody>
          <a:bodyPr>
            <a:normAutofit/>
          </a:bodyPr>
          <a:lstStyle/>
          <a:p>
            <a:pPr marL="0" indent="0">
              <a:buNone/>
            </a:pPr>
            <a:r>
              <a:rPr lang="en-US" b="1" dirty="0"/>
              <a:t>Results: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lvl="0" indent="0" algn="l" rtl="0">
              <a:spcBef>
                <a:spcPts val="0"/>
              </a:spcBef>
              <a:spcAft>
                <a:spcPts val="0"/>
              </a:spcAft>
              <a:buNone/>
            </a:pPr>
            <a:endParaRPr lang="en-US"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p:txBody>
      </p:sp>
      <p:graphicFrame>
        <p:nvGraphicFramePr>
          <p:cNvPr id="4" name="Chart 3">
            <a:extLst>
              <a:ext uri="{FF2B5EF4-FFF2-40B4-BE49-F238E27FC236}">
                <a16:creationId xmlns:a16="http://schemas.microsoft.com/office/drawing/2014/main" id="{66BB97DD-2CC0-4282-F766-263A16F3C7A7}"/>
              </a:ext>
            </a:extLst>
          </p:cNvPr>
          <p:cNvGraphicFramePr>
            <a:graphicFrameLocks/>
          </p:cNvGraphicFramePr>
          <p:nvPr>
            <p:extLst>
              <p:ext uri="{D42A27DB-BD31-4B8C-83A1-F6EECF244321}">
                <p14:modId xmlns:p14="http://schemas.microsoft.com/office/powerpoint/2010/main" val="2641930174"/>
              </p:ext>
            </p:extLst>
          </p:nvPr>
        </p:nvGraphicFramePr>
        <p:xfrm>
          <a:off x="335503" y="1308537"/>
          <a:ext cx="5266511" cy="41358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333D782-7039-E40F-785D-38EA60B5ABE9}"/>
              </a:ext>
            </a:extLst>
          </p:cNvPr>
          <p:cNvGraphicFramePr>
            <a:graphicFrameLocks/>
          </p:cNvGraphicFramePr>
          <p:nvPr>
            <p:extLst>
              <p:ext uri="{D42A27DB-BD31-4B8C-83A1-F6EECF244321}">
                <p14:modId xmlns:p14="http://schemas.microsoft.com/office/powerpoint/2010/main" val="2315326373"/>
              </p:ext>
            </p:extLst>
          </p:nvPr>
        </p:nvGraphicFramePr>
        <p:xfrm>
          <a:off x="6174828" y="1384738"/>
          <a:ext cx="5228896" cy="39755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798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F93DE-2B97-468F-A0D1-9A55A5423B01}"/>
              </a:ext>
            </a:extLst>
          </p:cNvPr>
          <p:cNvSpPr>
            <a:spLocks noGrp="1"/>
          </p:cNvSpPr>
          <p:nvPr>
            <p:ph idx="1"/>
          </p:nvPr>
        </p:nvSpPr>
        <p:spPr>
          <a:xfrm>
            <a:off x="335503" y="361327"/>
            <a:ext cx="11330979" cy="5397216"/>
          </a:xfrm>
        </p:spPr>
        <p:txBody>
          <a:bodyPr>
            <a:normAutofit fontScale="25000" lnSpcReduction="20000"/>
          </a:bodyPr>
          <a:lstStyle/>
          <a:p>
            <a:pPr marL="0" indent="0">
              <a:buNone/>
            </a:pPr>
            <a:r>
              <a:rPr lang="en" sz="11100" b="1" dirty="0">
                <a:latin typeface="+mj-lt"/>
                <a:ea typeface="+mj-ea"/>
                <a:cs typeface="+mj-cs"/>
              </a:rPr>
              <a:t>Summary</a:t>
            </a:r>
            <a:r>
              <a:rPr lang="en" sz="6200" dirty="0"/>
              <a:t> </a:t>
            </a:r>
            <a:r>
              <a:rPr lang="en-US" sz="6200" dirty="0"/>
              <a:t>:</a:t>
            </a:r>
          </a:p>
          <a:p>
            <a:pPr marL="0" indent="0">
              <a:buNone/>
            </a:pPr>
            <a:endParaRPr lang="en-US" sz="6200" dirty="0"/>
          </a:p>
          <a:p>
            <a:pPr marL="0" indent="0">
              <a:buNone/>
            </a:pPr>
            <a:r>
              <a:rPr lang="en-US" sz="9600" dirty="0"/>
              <a:t>After running the multi-threaded Java application to test Couchbase performance with different thread pool sizes (1, 2, 4, 8), we gathered the following observations:</a:t>
            </a:r>
          </a:p>
          <a:p>
            <a:pPr marL="0" indent="0">
              <a:buNone/>
            </a:pPr>
            <a:endParaRPr lang="en-US" sz="4400" dirty="0"/>
          </a:p>
          <a:p>
            <a:pPr marL="0" indent="0">
              <a:buNone/>
            </a:pPr>
            <a:r>
              <a:rPr lang="en-US" sz="9600" b="1" dirty="0"/>
              <a:t>Insertion Time:</a:t>
            </a:r>
          </a:p>
          <a:p>
            <a:pPr marL="0" indent="0">
              <a:buNone/>
            </a:pPr>
            <a:r>
              <a:rPr lang="en-US" sz="9600" dirty="0"/>
              <a:t>As the number of threads increased, the insertion time per operation slightly decreased due to better utilization of CPU resources.</a:t>
            </a:r>
          </a:p>
          <a:p>
            <a:pPr marL="0" indent="0">
              <a:buNone/>
            </a:pPr>
            <a:r>
              <a:rPr lang="en-US" sz="9600" dirty="0"/>
              <a:t>However, beyond a certain point (2 threads)the insertion time improvement became marginal, assuming ,Couchbase's internal processing limits were being reached.</a:t>
            </a:r>
          </a:p>
          <a:p>
            <a:pPr marL="0" indent="0">
              <a:buNone/>
            </a:pPr>
            <a:endParaRPr lang="en-US" sz="6000" dirty="0"/>
          </a:p>
          <a:p>
            <a:pPr marL="0" indent="0">
              <a:buNone/>
            </a:pPr>
            <a:r>
              <a:rPr lang="en-US" sz="9600" b="1" dirty="0"/>
              <a:t>Read Time:</a:t>
            </a:r>
          </a:p>
          <a:p>
            <a:pPr marL="0" indent="0">
              <a:buNone/>
            </a:pPr>
            <a:r>
              <a:rPr lang="en-US" sz="9600" dirty="0"/>
              <a:t>Like insertion, read time per operation decreased with an increasing number of threads.</a:t>
            </a:r>
          </a:p>
          <a:p>
            <a:pPr marL="0" indent="0">
              <a:buNone/>
            </a:pPr>
            <a:r>
              <a:rPr lang="en-US" sz="9600" dirty="0"/>
              <a:t>The improvement in read time was significant when increasing from 1 to 2 threads, but gains were minimal beyond 2 threads.</a:t>
            </a:r>
          </a:p>
          <a:p>
            <a:pPr marL="0" indent="0">
              <a:buNone/>
            </a:pPr>
            <a:endParaRPr lang="en-US" sz="9600" dirty="0"/>
          </a:p>
          <a:p>
            <a:pPr marL="0" indent="0">
              <a:buNone/>
            </a:pPr>
            <a:r>
              <a:rPr lang="en-US" sz="9600" dirty="0"/>
              <a:t>Throughput, measured as the number of operations (insert + read) completed per second, increased with more threads.</a:t>
            </a:r>
          </a:p>
          <a:p>
            <a:pPr marL="0" lvl="0" indent="0" algn="ctr" rtl="0">
              <a:spcBef>
                <a:spcPts val="0"/>
              </a:spcBef>
              <a:spcAft>
                <a:spcPts val="0"/>
              </a:spcAft>
              <a:buNone/>
            </a:pPr>
            <a:r>
              <a:rPr lang="en-US" dirty="0"/>
              <a:t>.</a:t>
            </a:r>
          </a:p>
          <a:p>
            <a:pPr marL="0" lvl="0" indent="0" algn="ctr" rtl="0">
              <a:spcBef>
                <a:spcPts val="0"/>
              </a:spcBef>
              <a:spcAft>
                <a:spcPts val="0"/>
              </a:spcAft>
              <a:buNone/>
            </a:pPr>
            <a:endParaRPr lang="en-US"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2324573"/>
      </p:ext>
    </p:extLst>
  </p:cSld>
  <p:clrMapOvr>
    <a:masterClrMapping/>
  </p:clrMapOvr>
</p:sld>
</file>

<file path=ppt/theme/theme1.xml><?xml version="1.0" encoding="utf-8"?>
<a:theme xmlns:a="http://schemas.openxmlformats.org/drawingml/2006/main" name="Office Theme">
  <a:themeElements>
    <a:clrScheme name="Sapiens MAY2021">
      <a:dk1>
        <a:srgbClr val="004780"/>
      </a:dk1>
      <a:lt1>
        <a:srgbClr val="FFFFFF"/>
      </a:lt1>
      <a:dk2>
        <a:srgbClr val="7E8081"/>
      </a:dk2>
      <a:lt2>
        <a:srgbClr val="A6A8AB"/>
      </a:lt2>
      <a:accent1>
        <a:srgbClr val="004780"/>
      </a:accent1>
      <a:accent2>
        <a:srgbClr val="00ADEF"/>
      </a:accent2>
      <a:accent3>
        <a:srgbClr val="00A7A7"/>
      </a:accent3>
      <a:accent4>
        <a:srgbClr val="71BF44"/>
      </a:accent4>
      <a:accent5>
        <a:srgbClr val="F36F20"/>
      </a:accent5>
      <a:accent6>
        <a:srgbClr val="A2248D"/>
      </a:accent6>
      <a:hlink>
        <a:srgbClr val="00ADEF"/>
      </a:hlink>
      <a:folHlink>
        <a:srgbClr val="92E1FF"/>
      </a:folHlink>
    </a:clrScheme>
    <a:fontScheme name="SAPIENS MAY2021">
      <a:majorFont>
        <a:latin typeface="Calibri"/>
        <a:ea typeface=""/>
        <a:cs typeface="Calibri"/>
      </a:majorFont>
      <a:minorFont>
        <a:latin typeface="Calibri"/>
        <a:ea typeface=""/>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_Sapiens_ppt_template_master_final.pptx" id="{FF0CDF36-2DB2-40FC-B33B-6037A229D8F1}" vid="{22E2EA27-3EC7-4ADB-8528-7F4590C78A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2021_Sapiens_ppt_template_master_final</Template>
  <TotalTime>3628</TotalTime>
  <Words>852</Words>
  <Application>Microsoft Office PowerPoint</Application>
  <PresentationFormat>Widescreen</PresentationFormat>
  <Paragraphs>193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Aptos</vt:lpstr>
      <vt:lpstr>Office Theme</vt:lpstr>
      <vt:lpstr>Couchbase Multi-threaded Performance</vt:lpstr>
      <vt:lpstr>Agenda</vt:lpstr>
      <vt:lpstr>Introduction to Couchbase </vt:lpstr>
      <vt:lpstr>Environment Setup</vt:lpstr>
      <vt:lpstr>Test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Inbar Yeshar-El;Ziv.Bek@sapiens.com</dc:creator>
  <cp:lastModifiedBy>Akshay Chidrawar</cp:lastModifiedBy>
  <cp:revision>21</cp:revision>
  <dcterms:created xsi:type="dcterms:W3CDTF">2022-01-26T12:21:35Z</dcterms:created>
  <dcterms:modified xsi:type="dcterms:W3CDTF">2024-06-12T15:03:14Z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2021-05-31T14:17:45Z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817510b5-b899-4055-90b4-ebc3bebc70ca</vt:lpwstr>
  </property>
  <property fmtid="{D5CDD505-2E9C-101B-9397-08002B2CF9AE}" pid="8" name="MSIP_Label_9386b39a-f873-4afb-95b7-159453b5f857_ContentBits">
    <vt:lpwstr>0</vt:lpwstr>
  </property>
</Properties>
</file>