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4" d="100"/>
          <a:sy n="44" d="100"/>
        </p:scale>
        <p:origin x="15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7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5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6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01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0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6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3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CA3E-5607-494B-AB27-E88E775A18BF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013C-3AAB-4A15-9389-E4118DD3E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6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943" y="1819049"/>
            <a:ext cx="9144000" cy="2387600"/>
          </a:xfrm>
        </p:spPr>
        <p:txBody>
          <a:bodyPr/>
          <a:lstStyle/>
          <a:p>
            <a:r>
              <a:rPr lang="en-IN" dirty="0"/>
              <a:t>Exploratory Data </a:t>
            </a:r>
            <a:r>
              <a:rPr lang="en-IN" dirty="0" smtClean="0"/>
              <a:t>Analysis on Netflix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37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170" y="1826307"/>
            <a:ext cx="7969660" cy="434997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String Column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16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848" y="1902511"/>
            <a:ext cx="7836303" cy="419756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String Column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76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  <a:p>
            <a:r>
              <a:rPr lang="en-IN" dirty="0" smtClean="0"/>
              <a:t>Dataset</a:t>
            </a:r>
          </a:p>
          <a:p>
            <a:r>
              <a:rPr lang="en-IN" dirty="0" smtClean="0"/>
              <a:t>Exploratory Data Analysis</a:t>
            </a:r>
          </a:p>
          <a:p>
            <a:r>
              <a:rPr lang="en-IN" dirty="0" smtClean="0"/>
              <a:t>String Column Analysis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50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</a:t>
            </a:r>
            <a:r>
              <a:rPr lang="en-US" dirty="0" smtClean="0"/>
              <a:t>,</a:t>
            </a:r>
            <a:r>
              <a:rPr lang="en-US" dirty="0"/>
              <a:t> is one of the most popular OTT platform around the globe. It’s an American subscription streaming service and production company. Launched on August 29, 1997, it offers a library of films and television series through distribution deals as well as own production Netflix Originals.</a:t>
            </a:r>
          </a:p>
          <a:p>
            <a:r>
              <a:rPr lang="en-US" dirty="0"/>
              <a:t>The goal of this project is to analysis the Netflix TV Shows and Movies. </a:t>
            </a:r>
            <a:r>
              <a:rPr lang="en-US" dirty="0" smtClean="0"/>
              <a:t>I have </a:t>
            </a:r>
            <a:r>
              <a:rPr lang="en-US" dirty="0"/>
              <a:t>explore the Netflix dataset through visualizations and graphs using python </a:t>
            </a:r>
            <a:r>
              <a:rPr lang="en-US" dirty="0" smtClean="0"/>
              <a:t>libraries, pandas and </a:t>
            </a:r>
            <a:r>
              <a:rPr lang="en-US" dirty="0" err="1" smtClean="0"/>
              <a:t>plotly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01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and 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 Netflix Movies and TV Shows dataset from Kaggle. </a:t>
            </a:r>
            <a:r>
              <a:rPr lang="en-US" dirty="0" smtClean="0"/>
              <a:t>It </a:t>
            </a:r>
            <a:r>
              <a:rPr lang="en-US" dirty="0"/>
              <a:t>contains 8807 unique TV Shows and </a:t>
            </a:r>
            <a:r>
              <a:rPr lang="en-US" dirty="0" smtClean="0"/>
              <a:t>Movies.</a:t>
            </a:r>
          </a:p>
          <a:p>
            <a:r>
              <a:rPr lang="en-US" dirty="0" smtClean="0"/>
              <a:t>Data link:- https://www.kaggle.com/datasets/shivamb/netflix-shows</a:t>
            </a:r>
          </a:p>
          <a:p>
            <a:endParaRPr lang="en-US" dirty="0"/>
          </a:p>
          <a:p>
            <a:r>
              <a:rPr lang="en-US" b="1" u="sng" dirty="0" smtClean="0"/>
              <a:t>Used Libraries</a:t>
            </a:r>
            <a:r>
              <a:rPr lang="en-US" b="1" dirty="0" smtClean="0"/>
              <a:t>:-  </a:t>
            </a:r>
            <a:r>
              <a:rPr lang="en-US" dirty="0" smtClean="0"/>
              <a:t>1) Pandas - </a:t>
            </a:r>
            <a:r>
              <a:rPr lang="en-IN" dirty="0"/>
              <a:t>for data manipulation and </a:t>
            </a:r>
            <a:r>
              <a:rPr lang="en-IN" dirty="0" smtClean="0"/>
              <a:t>analysis.</a:t>
            </a:r>
          </a:p>
          <a:p>
            <a:pPr marL="2286000" lvl="5" indent="0">
              <a:buNone/>
            </a:pPr>
            <a:r>
              <a:rPr lang="en-IN" sz="2800" dirty="0" smtClean="0"/>
              <a:t>    2) Plotly - </a:t>
            </a:r>
            <a:r>
              <a:rPr lang="en-US" sz="2800" dirty="0" smtClean="0"/>
              <a:t>to display data and make it interactive.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12627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082"/>
            <a:ext cx="10515600" cy="5025118"/>
          </a:xfrm>
        </p:spPr>
        <p:txBody>
          <a:bodyPr/>
          <a:lstStyle/>
          <a:p>
            <a:r>
              <a:rPr lang="en-IN" dirty="0" smtClean="0"/>
              <a:t>Changed date_added datatype to date format from object.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61" y="1770182"/>
            <a:ext cx="3587934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374"/>
            <a:ext cx="10515600" cy="4935311"/>
          </a:xfrm>
        </p:spPr>
        <p:txBody>
          <a:bodyPr/>
          <a:lstStyle/>
          <a:p>
            <a:r>
              <a:rPr lang="en-IN" dirty="0" smtClean="0"/>
              <a:t>2 new columns are created </a:t>
            </a:r>
            <a:r>
              <a:rPr lang="en-IN" dirty="0" err="1" smtClean="0"/>
              <a:t>date_added_month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date_added_day</a:t>
            </a:r>
            <a:r>
              <a:rPr lang="en-IN" dirty="0" smtClean="0"/>
              <a:t>, which shows the month and day wise count of each year.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50"/>
          </a:xfrm>
        </p:spPr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68" y="2156520"/>
            <a:ext cx="8055203" cy="47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982" y="1753285"/>
            <a:ext cx="8484036" cy="422931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98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Exploratory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18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733" y="1799319"/>
            <a:ext cx="8420533" cy="43690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98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Exploratory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98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Column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String column analysis, I have created new dataframe; country_count with 3 columns type, title and country.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03" y="2599625"/>
            <a:ext cx="8150898" cy="41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Exploratory Data Analysis on Netflix Data.</vt:lpstr>
      <vt:lpstr>Content </vt:lpstr>
      <vt:lpstr>Introduction</vt:lpstr>
      <vt:lpstr>Dataset and Libraries</vt:lpstr>
      <vt:lpstr>Exploratory Data Analysis</vt:lpstr>
      <vt:lpstr>Exploratory Data Analysis</vt:lpstr>
      <vt:lpstr>PowerPoint Presentation</vt:lpstr>
      <vt:lpstr>PowerPoint Presentation</vt:lpstr>
      <vt:lpstr>String Column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Netflix Data.</dc:title>
  <dc:creator>Akshay Sudhir Deore</dc:creator>
  <cp:lastModifiedBy>Akshay Sudhir Deore</cp:lastModifiedBy>
  <cp:revision>13</cp:revision>
  <dcterms:created xsi:type="dcterms:W3CDTF">2022-12-20T05:08:26Z</dcterms:created>
  <dcterms:modified xsi:type="dcterms:W3CDTF">2022-12-20T06:25:15Z</dcterms:modified>
</cp:coreProperties>
</file>