
<file path=[Content_Types].xml><?xml version="1.0" encoding="utf-8"?>
<Types xmlns="http://schemas.openxmlformats.org/package/2006/content-types">
  <Default Extension="jpeg" ContentType="image/jpeg"/>
  <Default Extension="JPG" ContentType="image/.jpg"/>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4"/>
  </p:notesMasterIdLst>
  <p:sldIdLst>
    <p:sldId id="256" r:id="rId3"/>
    <p:sldId id="258" r:id="rId5"/>
    <p:sldId id="336" r:id="rId6"/>
    <p:sldId id="320" r:id="rId7"/>
    <p:sldId id="260" r:id="rId8"/>
    <p:sldId id="338" r:id="rId9"/>
    <p:sldId id="341" r:id="rId10"/>
    <p:sldId id="342" r:id="rId11"/>
    <p:sldId id="343" r:id="rId12"/>
    <p:sldId id="344" r:id="rId13"/>
    <p:sldId id="345" r:id="rId14"/>
    <p:sldId id="346" r:id="rId15"/>
    <p:sldId id="347" r:id="rId16"/>
    <p:sldId id="376" r:id="rId17"/>
    <p:sldId id="349" r:id="rId18"/>
    <p:sldId id="350" r:id="rId19"/>
    <p:sldId id="351" r:id="rId20"/>
    <p:sldId id="352" r:id="rId21"/>
    <p:sldId id="354" r:id="rId22"/>
    <p:sldId id="353" r:id="rId23"/>
    <p:sldId id="357" r:id="rId24"/>
    <p:sldId id="360" r:id="rId25"/>
    <p:sldId id="359" r:id="rId26"/>
    <p:sldId id="361" r:id="rId27"/>
    <p:sldId id="375" r:id="rId28"/>
    <p:sldId id="362" r:id="rId29"/>
    <p:sldId id="363" r:id="rId30"/>
    <p:sldId id="372" r:id="rId31"/>
    <p:sldId id="373" r:id="rId32"/>
    <p:sldId id="374" r:id="rId33"/>
    <p:sldId id="364" r:id="rId34"/>
    <p:sldId id="365" r:id="rId35"/>
    <p:sldId id="368" r:id="rId36"/>
    <p:sldId id="300" r:id="rId37"/>
    <p:sldId id="370" r:id="rId38"/>
    <p:sldId id="371" r:id="rId39"/>
    <p:sldId id="280" r:id="rId40"/>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EDEDED"/>
    <a:srgbClr val="BFBFBF"/>
    <a:srgbClr val="2020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27" autoAdjust="0"/>
  </p:normalViewPr>
  <p:slideViewPr>
    <p:cSldViewPr snapToGrid="0">
      <p:cViewPr varScale="1">
        <p:scale>
          <a:sx n="84" d="100"/>
          <a:sy n="84" d="100"/>
        </p:scale>
        <p:origin x="576"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88595" cy="57471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67998" y="0"/>
            <a:ext cx="3188595" cy="574719"/>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42770" y="1431824"/>
            <a:ext cx="6872756" cy="38659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5830" y="5512523"/>
            <a:ext cx="5886637" cy="4510246"/>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10879875"/>
            <a:ext cx="3188595" cy="574718"/>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67998" y="10879875"/>
            <a:ext cx="3188595" cy="574718"/>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image" Target="../media/image1.png"/><Relationship Id="rId2" Type="http://schemas.openxmlformats.org/officeDocument/2006/relationships/tags" Target="../tags/tag7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07.xml"/><Relationship Id="rId8" Type="http://schemas.openxmlformats.org/officeDocument/2006/relationships/tags" Target="../tags/tag106.xml"/><Relationship Id="rId7" Type="http://schemas.openxmlformats.org/officeDocument/2006/relationships/tags" Target="../tags/tag105.xml"/><Relationship Id="rId6" Type="http://schemas.openxmlformats.org/officeDocument/2006/relationships/tags" Target="../tags/tag104.xml"/><Relationship Id="rId5" Type="http://schemas.openxmlformats.org/officeDocument/2006/relationships/tags" Target="../tags/tag103.xml"/><Relationship Id="rId4" Type="http://schemas.openxmlformats.org/officeDocument/2006/relationships/tags" Target="../tags/tag102.xml"/><Relationship Id="rId3" Type="http://schemas.openxmlformats.org/officeDocument/2006/relationships/tags" Target="../tags/tag101.xml"/><Relationship Id="rId2" Type="http://schemas.openxmlformats.org/officeDocument/2006/relationships/tags" Target="../tags/tag100.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tags" Target="../tags/tag112.xml"/><Relationship Id="rId5" Type="http://schemas.openxmlformats.org/officeDocument/2006/relationships/tags" Target="../tags/tag111.xml"/><Relationship Id="rId4" Type="http://schemas.openxmlformats.org/officeDocument/2006/relationships/tags" Target="../tags/tag110.xml"/><Relationship Id="rId3" Type="http://schemas.openxmlformats.org/officeDocument/2006/relationships/tags" Target="../tags/tag109.xml"/><Relationship Id="rId2" Type="http://schemas.openxmlformats.org/officeDocument/2006/relationships/tags" Target="../tags/tag108.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23.xml"/><Relationship Id="rId8" Type="http://schemas.openxmlformats.org/officeDocument/2006/relationships/tags" Target="../tags/tag122.xml"/><Relationship Id="rId7" Type="http://schemas.openxmlformats.org/officeDocument/2006/relationships/tags" Target="../tags/tag121.xml"/><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1" Type="http://schemas.openxmlformats.org/officeDocument/2006/relationships/tags" Target="../tags/tag125.xml"/><Relationship Id="rId10" Type="http://schemas.openxmlformats.org/officeDocument/2006/relationships/tags" Target="../tags/tag12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tags" Target="../tags/tag128.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7" Type="http://schemas.openxmlformats.org/officeDocument/2006/relationships/tags" Target="../tags/tag15.xml"/><Relationship Id="rId6" Type="http://schemas.openxmlformats.org/officeDocument/2006/relationships/tags" Target="../tags/tag14.xml"/><Relationship Id="rId5" Type="http://schemas.openxmlformats.org/officeDocument/2006/relationships/tags" Target="../tags/tag13.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image" Target="../media/image1.png"/><Relationship Id="rId2" Type="http://schemas.openxmlformats.org/officeDocument/2006/relationships/tags" Target="../tags/tag16.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tags" Target="../tags/tag41.xml"/><Relationship Id="rId3" Type="http://schemas.openxmlformats.org/officeDocument/2006/relationships/image" Target="../media/image1.png"/><Relationship Id="rId2" Type="http://schemas.openxmlformats.org/officeDocument/2006/relationships/tags" Target="../tags/tag4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flipH="1">
            <a:off x="0" y="0"/>
            <a:ext cx="12192000" cy="6858000"/>
          </a:xfrm>
          <a:prstGeom prst="rect">
            <a:avLst/>
          </a:prstGeom>
        </p:spPr>
      </p:pic>
      <p:sp>
        <p:nvSpPr>
          <p:cNvPr id="2" name="标题 1"/>
          <p:cNvSpPr>
            <a:spLocks noGrp="1"/>
          </p:cNvSpPr>
          <p:nvPr>
            <p:ph type="ctrTitle" hasCustomPrompt="1"/>
            <p:custDataLst>
              <p:tags r:id="rId4"/>
            </p:custDataLst>
          </p:nvPr>
        </p:nvSpPr>
        <p:spPr>
          <a:xfrm>
            <a:off x="1240038" y="1386555"/>
            <a:ext cx="6978649" cy="1277606"/>
          </a:xfrm>
        </p:spPr>
        <p:txBody>
          <a:bodyPr lIns="36000" tIns="46800" rIns="90000" bIns="46800" anchor="b" anchorCtr="0">
            <a:normAutofit/>
          </a:bodyPr>
          <a:lstStyle>
            <a:lvl1pPr algn="l">
              <a:defRPr sz="6000" spc="600" baseline="0">
                <a:solidFill>
                  <a:schemeClr val="tx1">
                    <a:lumMod val="85000"/>
                    <a:lumOff val="15000"/>
                  </a:schemeClr>
                </a:solidFill>
                <a:ea typeface="汉仪旗黑-85S" panose="00020600040101010101" pitchFamily="18" charset="-122"/>
              </a:defRPr>
            </a:lvl1pPr>
          </a:lstStyle>
          <a:p>
            <a:r>
              <a:rPr lang="zh-CN" altLang="en-US" dirty="0"/>
              <a:t>单击此处编辑标题</a:t>
            </a:r>
            <a:endParaRPr lang="zh-CN" altLang="en-US" dirty="0"/>
          </a:p>
        </p:txBody>
      </p:sp>
      <p:sp>
        <p:nvSpPr>
          <p:cNvPr id="3" name="副标题 2"/>
          <p:cNvSpPr>
            <a:spLocks noGrp="1"/>
          </p:cNvSpPr>
          <p:nvPr>
            <p:ph type="subTitle" idx="1" hasCustomPrompt="1"/>
            <p:custDataLst>
              <p:tags r:id="rId5"/>
            </p:custDataLst>
          </p:nvPr>
        </p:nvSpPr>
        <p:spPr>
          <a:xfrm>
            <a:off x="1240038" y="2877671"/>
            <a:ext cx="6978649" cy="426720"/>
          </a:xfrm>
        </p:spPr>
        <p:txBody>
          <a:bodyPr lIns="90000" tIns="46800" rIns="90000" bIns="46800">
            <a:normAutofit/>
          </a:bodyPr>
          <a:lstStyle>
            <a:lvl1pPr marL="0" indent="0" algn="l" eaLnBrk="1" fontAlgn="auto" latinLnBrk="0" hangingPunct="1">
              <a:lnSpc>
                <a:spcPct val="100000"/>
              </a:lnSpc>
              <a:buNone/>
              <a:defRPr sz="2400" u="none" strike="noStrike" kern="1200" cap="none" spc="200" normalizeH="0" baseline="0">
                <a:solidFill>
                  <a:schemeClr val="tx1">
                    <a:lumMod val="85000"/>
                    <a:lumOff val="1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dirty="0"/>
          </a:p>
        </p:txBody>
      </p:sp>
      <p:cxnSp>
        <p:nvCxnSpPr>
          <p:cNvPr id="11" name="直接连接符 10"/>
          <p:cNvCxnSpPr/>
          <p:nvPr userDrawn="1">
            <p:custDataLst>
              <p:tags r:id="rId9"/>
            </p:custDataLst>
          </p:nvPr>
        </p:nvCxnSpPr>
        <p:spPr>
          <a:xfrm flipV="1">
            <a:off x="1346082" y="2725727"/>
            <a:ext cx="4248000" cy="31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文本占位符 4"/>
          <p:cNvSpPr>
            <a:spLocks noGrp="1"/>
          </p:cNvSpPr>
          <p:nvPr>
            <p:ph type="body" sz="quarter" idx="13" hasCustomPrompt="1"/>
            <p:custDataLst>
              <p:tags r:id="rId10"/>
            </p:custDataLst>
          </p:nvPr>
        </p:nvSpPr>
        <p:spPr>
          <a:xfrm>
            <a:off x="1240082" y="3392450"/>
            <a:ext cx="1620514" cy="395287"/>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汇报人姓名</a:t>
            </a:r>
            <a:endParaRPr lang="zh-CN" altLang="en-US" dirty="0"/>
          </a:p>
        </p:txBody>
      </p:sp>
      <p:sp>
        <p:nvSpPr>
          <p:cNvPr id="6" name="文本占位符 5"/>
          <p:cNvSpPr>
            <a:spLocks noGrp="1"/>
          </p:cNvSpPr>
          <p:nvPr>
            <p:ph type="body" sz="quarter" idx="14" hasCustomPrompt="1"/>
            <p:custDataLst>
              <p:tags r:id="rId11"/>
            </p:custDataLst>
          </p:nvPr>
        </p:nvSpPr>
        <p:spPr>
          <a:xfrm>
            <a:off x="2904986" y="3390888"/>
            <a:ext cx="1620000" cy="396000"/>
          </a:xfrm>
        </p:spPr>
        <p:txBody>
          <a:bodyPr lIns="90000" tIns="46800" rIns="90000" bIns="46800" anchor="ctr" anchorCtr="0">
            <a:normAutofit/>
          </a:bodyPr>
          <a:lstStyle>
            <a:lvl1pPr marL="0" indent="0">
              <a:buNone/>
              <a:defRPr sz="1800">
                <a:solidFill>
                  <a:schemeClr val="tx1">
                    <a:lumMod val="85000"/>
                    <a:lumOff val="15000"/>
                  </a:schemeClr>
                </a:solidFill>
              </a:defRPr>
            </a:lvl1pPr>
          </a:lstStyle>
          <a:p>
            <a:pPr lvl="0"/>
            <a:r>
              <a:rPr lang="zh-CN" altLang="en-US" dirty="0"/>
              <a:t>汇报日期</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bg>
      <p:bgPr>
        <a:solidFill>
          <a:schemeClr val="tx2"/>
        </a:solidFill>
        <a:effectLst/>
      </p:bgPr>
    </p:bg>
    <p:spTree>
      <p:nvGrpSpPr>
        <p:cNvPr id="1" name=""/>
        <p:cNvGrpSpPr/>
        <p:nvPr/>
      </p:nvGrpSpPr>
      <p:grpSpPr>
        <a:xfrm>
          <a:off x="0" y="0"/>
          <a:ext cx="0" cy="0"/>
          <a:chOff x="0" y="0"/>
          <a:chExt cx="0" cy="0"/>
        </a:xfrm>
      </p:grpSpPr>
      <p:grpSp>
        <p:nvGrpSpPr>
          <p:cNvPr id="20" name="组合 19"/>
          <p:cNvGrpSpPr/>
          <p:nvPr userDrawn="1">
            <p:custDataLst>
              <p:tags r:id="rId2"/>
            </p:custDataLst>
          </p:nvPr>
        </p:nvGrpSpPr>
        <p:grpSpPr>
          <a:xfrm>
            <a:off x="143698" y="0"/>
            <a:ext cx="11904604" cy="6852125"/>
            <a:chOff x="143698" y="0"/>
            <a:chExt cx="11904604" cy="6852125"/>
          </a:xfrm>
        </p:grpSpPr>
        <p:sp>
          <p:nvSpPr>
            <p:cNvPr id="21" name="矩形 20"/>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任意多边形: 形状 21"/>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3" name="任意多边形: 形状 22"/>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3" name="日期占位符 2"/>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p>
            <a:endParaRPr lang="zh-CN" altLang="en-US"/>
          </a:p>
        </p:txBody>
      </p:sp>
      <p:sp>
        <p:nvSpPr>
          <p:cNvPr id="5" name="灯片编号占位符 4"/>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9"/>
            </p:custDataLst>
          </p:nvPr>
        </p:nvSpPr>
        <p:spPr>
          <a:xfrm>
            <a:off x="669930" y="952508"/>
            <a:ext cx="10852237" cy="5388907"/>
          </a:xfr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Last slide">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2" name="标题 1"/>
          <p:cNvSpPr>
            <a:spLocks noGrp="1"/>
          </p:cNvSpPr>
          <p:nvPr>
            <p:ph type="title" hasCustomPrompt="1"/>
            <p:custDataLst>
              <p:tags r:id="rId4"/>
            </p:custDataLst>
          </p:nvPr>
        </p:nvSpPr>
        <p:spPr>
          <a:xfrm>
            <a:off x="2583403" y="2237173"/>
            <a:ext cx="7025196" cy="1250275"/>
          </a:xfrm>
        </p:spPr>
        <p:txBody>
          <a:bodyPr vert="horz" lIns="90000" tIns="46800" rIns="90000" bIns="0" rtlCol="0" anchor="b" anchorCtr="0">
            <a:normAutofit/>
          </a:bodyPr>
          <a:lstStyle>
            <a:lvl1pPr marL="0" marR="0" algn="ctr" defTabSz="914400" rtl="0" eaLnBrk="1" fontAlgn="auto" latinLnBrk="0" hangingPunct="1">
              <a:lnSpc>
                <a:spcPct val="100000"/>
              </a:lnSpc>
              <a:buNone/>
              <a:defRPr kumimoji="0" lang="zh-CN" altLang="en-US" sz="8000" b="1" i="0" u="none" strike="noStrike" kern="1200" cap="none" spc="600" normalizeH="0" baseline="0" noProof="1" dirty="0">
                <a:solidFill>
                  <a:schemeClr val="tx1"/>
                </a:solidFill>
                <a:uFillTx/>
                <a:latin typeface="Arial" panose="020B0604020202020204" pitchFamily="34" charset="0"/>
                <a:ea typeface="汉仪旗黑-85S" panose="00020600040101010101" pitchFamily="18" charset="-122"/>
                <a:cs typeface="+mj-cs"/>
                <a:sym typeface="+mn-ea"/>
              </a:defRPr>
            </a:lvl1pPr>
          </a:lstStyle>
          <a:p>
            <a:pPr lvl="0"/>
            <a:r>
              <a:rPr lang="zh-CN" altLang="en-US" dirty="0">
                <a:sym typeface="+mn-ea"/>
              </a:rPr>
              <a:t>谢谢观赏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
        <p:nvSpPr>
          <p:cNvPr id="8" name="文本占位符 7"/>
          <p:cNvSpPr>
            <a:spLocks noGrp="1"/>
          </p:cNvSpPr>
          <p:nvPr>
            <p:ph type="body" sz="quarter" idx="13"/>
            <p:custDataLst>
              <p:tags r:id="rId8"/>
            </p:custDataLst>
          </p:nvPr>
        </p:nvSpPr>
        <p:spPr>
          <a:xfrm>
            <a:off x="2583430" y="3487738"/>
            <a:ext cx="7025140" cy="622623"/>
          </a:xfrm>
        </p:spPr>
        <p:txBody>
          <a:bodyPr lIns="90000" tIns="46800" rIns="90000" bIns="46800">
            <a:normAutofit/>
          </a:bodyPr>
          <a:lstStyle>
            <a:lvl1pPr marL="0" indent="0" algn="ctr">
              <a:buNone/>
              <a:defRPr sz="2800" baseline="0">
                <a:solidFill>
                  <a:schemeClr val="tx1">
                    <a:lumMod val="85000"/>
                    <a:lumOff val="15000"/>
                  </a:schemeClr>
                </a:solidFill>
                <a:latin typeface="Arial" panose="020B0604020202020204" pitchFamily="34" charset="0"/>
              </a:defRPr>
            </a:lvl1pPr>
          </a:lstStyle>
          <a:p>
            <a:pPr lvl="0"/>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General">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p:txBody>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frame">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143698" y="0"/>
            <a:ext cx="11904604" cy="6852125"/>
            <a:chOff x="143698" y="0"/>
            <a:chExt cx="11904604" cy="6852125"/>
          </a:xfrm>
        </p:grpSpPr>
        <p:sp>
          <p:nvSpPr>
            <p:cNvPr id="8" name="矩形 7"/>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任意多边形: 形状 22"/>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24" name="任意多边形: 形状 23"/>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标题 1"/>
          <p:cNvSpPr>
            <a:spLocks noGrp="1"/>
          </p:cNvSpPr>
          <p:nvPr userDrawn="1">
            <p:ph type="title" hasCustomPrompt="1"/>
            <p:custDataLst>
              <p:tags r:id="rId6"/>
            </p:custDataLst>
          </p:nvPr>
        </p:nvSpPr>
        <p:spPr>
          <a:xfrm>
            <a:off x="1281600" y="1249200"/>
            <a:ext cx="9626400" cy="723600"/>
          </a:xfrm>
        </p:spPr>
        <p:txBody>
          <a:bodyPr anchor="ctr">
            <a:normAutofit/>
          </a:bodyPr>
          <a:lstStyle>
            <a:lvl1pP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7" name="内容占位符 6"/>
          <p:cNvSpPr>
            <a:spLocks noGrp="1"/>
          </p:cNvSpPr>
          <p:nvPr userDrawn="1">
            <p:ph sz="quarter" idx="13"/>
            <p:custDataLst>
              <p:tags r:id="rId7"/>
            </p:custDataLst>
          </p:nvPr>
        </p:nvSpPr>
        <p:spPr>
          <a:xfrm>
            <a:off x="1281113" y="2163600"/>
            <a:ext cx="9626600" cy="3445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userDrawn="1">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9"/>
            </p:custDataLst>
          </p:nvPr>
        </p:nvSpPr>
        <p:spPr/>
        <p:txBody>
          <a:bodyPr/>
          <a:lstStyle/>
          <a:p>
            <a:endParaRPr lang="zh-CN" altLang="en-US" dirty="0"/>
          </a:p>
        </p:txBody>
      </p:sp>
      <p:sp>
        <p:nvSpPr>
          <p:cNvPr id="5" name="灯片编号占位符 4"/>
          <p:cNvSpPr>
            <a:spLocks noGrp="1"/>
          </p:cNvSpPr>
          <p:nvPr userDrawn="1">
            <p:ph type="sldNum" sz="quarter" idx="12"/>
            <p:custDataLst>
              <p:tags r:id="rId10"/>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ft/right">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normAutofit/>
          </a:bodyPr>
          <a:lstStyle>
            <a:lvl1pP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5101200" y="769938"/>
            <a:ext cx="6480000" cy="5087937"/>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Up/down">
    <p:bg>
      <p:bgPr>
        <a:solidFill>
          <a:schemeClr val="bg2"/>
        </a:solidFill>
        <a:effectLst/>
      </p:bgPr>
    </p:bg>
    <p:spTree>
      <p:nvGrpSpPr>
        <p:cNvPr id="1" name=""/>
        <p:cNvGrpSpPr/>
        <p:nvPr/>
      </p:nvGrpSpPr>
      <p:grpSpPr>
        <a:xfrm>
          <a:off x="0" y="0"/>
          <a:ext cx="0" cy="0"/>
          <a:chOff x="0" y="0"/>
          <a:chExt cx="0" cy="0"/>
        </a:xfrm>
      </p:grpSpPr>
      <p:sp>
        <p:nvSpPr>
          <p:cNvPr id="11" name="任意多边形: 形状 10"/>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p:custDataLst>
              <p:tags r:id="rId4"/>
            </p:custDataLst>
          </p:nvPr>
        </p:nvSpPr>
        <p:spPr>
          <a:xfrm>
            <a:off x="612000" y="781200"/>
            <a:ext cx="10976400" cy="626400"/>
          </a:xfrm>
        </p:spPr>
        <p:txBody>
          <a:bodyPr anchor="ctr">
            <a:normAutofit/>
          </a:bodyPr>
          <a:lstStyle>
            <a:lvl1pPr algn="ctr">
              <a:defRPr sz="36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userDrawn="1">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8"/>
            </p:custDataLst>
          </p:nvPr>
        </p:nvSpPr>
        <p:spPr>
          <a:xfrm>
            <a:off x="612000" y="1659600"/>
            <a:ext cx="10975975" cy="828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9" name="内容占位符 8"/>
          <p:cNvSpPr>
            <a:spLocks noGrp="1"/>
          </p:cNvSpPr>
          <p:nvPr userDrawn="1">
            <p:ph sz="quarter" idx="14"/>
            <p:custDataLst>
              <p:tags r:id="rId9"/>
            </p:custDataLst>
          </p:nvPr>
        </p:nvSpPr>
        <p:spPr>
          <a:xfrm>
            <a:off x="612775" y="2808000"/>
            <a:ext cx="10965600" cy="34308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wn/up">
    <p:bg>
      <p:bgPr>
        <a:solidFill>
          <a:schemeClr val="bg2"/>
        </a:solidFill>
        <a:effectLst/>
      </p:bgPr>
    </p:bg>
    <p:spTree>
      <p:nvGrpSpPr>
        <p:cNvPr id="1" name=""/>
        <p:cNvGrpSpPr/>
        <p:nvPr/>
      </p:nvGrpSpPr>
      <p:grpSpPr>
        <a:xfrm>
          <a:off x="0" y="0"/>
          <a:ext cx="0" cy="0"/>
          <a:chOff x="0" y="0"/>
          <a:chExt cx="0" cy="0"/>
        </a:xfrm>
      </p:grpSpPr>
      <p:sp>
        <p:nvSpPr>
          <p:cNvPr id="8" name="矩形 7"/>
          <p:cNvSpPr/>
          <p:nvPr userDrawn="1">
            <p:custDataLst>
              <p:tags r:id="rId2"/>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15" name="任意多边形: 形状 14"/>
          <p:cNvSpPr/>
          <p:nvPr userDrawn="1">
            <p:custDataLst>
              <p:tags r:id="rId3"/>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4"/>
            </p:custDataLst>
          </p:nvPr>
        </p:nvSpPr>
        <p:spPr>
          <a:xfrm>
            <a:off x="604800" y="669600"/>
            <a:ext cx="10976400" cy="565200"/>
          </a:xfrm>
        </p:spPr>
        <p:txBody>
          <a:bodyPr anchor="ctr">
            <a:normAutofit/>
          </a:bodyPr>
          <a:lstStyle>
            <a:lvl1pPr algn="ctr">
              <a:defRPr sz="32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604837" y="1681200"/>
            <a:ext cx="10990800" cy="321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9"/>
            </p:custDataLst>
          </p:nvPr>
        </p:nvSpPr>
        <p:spPr>
          <a:xfrm>
            <a:off x="594000" y="5180400"/>
            <a:ext cx="11001600" cy="10116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avigation">
    <p:bg>
      <p:bgPr>
        <a:solidFill>
          <a:schemeClr val="bg2"/>
        </a:solidFill>
        <a:effectLst/>
      </p:bgPr>
    </p:bg>
    <p:spTree>
      <p:nvGrpSpPr>
        <p:cNvPr id="1" name=""/>
        <p:cNvGrpSpPr/>
        <p:nvPr/>
      </p:nvGrpSpPr>
      <p:grpSpPr>
        <a:xfrm>
          <a:off x="0" y="0"/>
          <a:ext cx="0" cy="0"/>
          <a:chOff x="0" y="0"/>
          <a:chExt cx="0" cy="0"/>
        </a:xfrm>
      </p:grpSpPr>
      <p:sp>
        <p:nvSpPr>
          <p:cNvPr id="12" name="任意多边形: 形状 11"/>
          <p:cNvSpPr/>
          <p:nvPr userDrawn="1">
            <p:custDataLst>
              <p:tags r:id="rId2"/>
            </p:custDataLst>
          </p:nvPr>
        </p:nvSpPr>
        <p:spPr>
          <a:xfrm>
            <a:off x="11171697"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p:ph type="title"/>
            <p:custDataLst>
              <p:tags r:id="rId4"/>
            </p:custDataLst>
          </p:nvPr>
        </p:nvSpPr>
        <p:spPr>
          <a:xfrm>
            <a:off x="579600" y="237600"/>
            <a:ext cx="11037600" cy="441964"/>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8"/>
            </p:custDataLst>
          </p:nvPr>
        </p:nvSpPr>
        <p:spPr>
          <a:xfrm>
            <a:off x="579600" y="1663200"/>
            <a:ext cx="53424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9"/>
            </p:custDataLst>
          </p:nvPr>
        </p:nvSpPr>
        <p:spPr>
          <a:xfrm>
            <a:off x="6242400" y="1663200"/>
            <a:ext cx="5367600" cy="28944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vl2pPr>
              <a:defRPr baseline="0">
                <a:solidFill>
                  <a:schemeClr val="tx1">
                    <a:lumMod val="85000"/>
                    <a:lumOff val="15000"/>
                  </a:schemeClr>
                </a:solidFill>
                <a:latin typeface="Arial" panose="020B0604020202020204" pitchFamily="34" charset="0"/>
                <a:ea typeface="Microsoft YaHei" panose="020B0503020204020204" pitchFamily="34" charset="-122"/>
              </a:defRPr>
            </a:lvl2pPr>
            <a:lvl3pPr>
              <a:defRPr baseline="0">
                <a:solidFill>
                  <a:schemeClr val="tx1">
                    <a:lumMod val="85000"/>
                    <a:lumOff val="15000"/>
                  </a:schemeClr>
                </a:solidFill>
                <a:latin typeface="Arial" panose="020B0604020202020204" pitchFamily="34" charset="0"/>
                <a:ea typeface="Microsoft YaHei" panose="020B0503020204020204" pitchFamily="34" charset="-122"/>
              </a:defRPr>
            </a:lvl3pPr>
            <a:lvl4pPr>
              <a:defRPr baseline="0">
                <a:solidFill>
                  <a:schemeClr val="tx1">
                    <a:lumMod val="85000"/>
                    <a:lumOff val="15000"/>
                  </a:schemeClr>
                </a:solidFill>
                <a:latin typeface="Arial" panose="020B0604020202020204" pitchFamily="34" charset="0"/>
                <a:ea typeface="Microsoft YaHei" panose="020B0503020204020204" pitchFamily="34" charset="-122"/>
              </a:defRPr>
            </a:lvl4pPr>
            <a:lvl5pPr>
              <a:defRPr baseline="0">
                <a:solidFill>
                  <a:schemeClr val="tx1">
                    <a:lumMod val="85000"/>
                    <a:lumOff val="15000"/>
                  </a:schemeClr>
                </a:solidFill>
                <a:latin typeface="Arial" panose="020B0604020202020204" pitchFamily="34" charset="0"/>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0"/>
            </p:custDataLst>
          </p:nvPr>
        </p:nvSpPr>
        <p:spPr>
          <a:xfrm>
            <a:off x="572400" y="4816800"/>
            <a:ext cx="53424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1"/>
            </p:custDataLst>
          </p:nvPr>
        </p:nvSpPr>
        <p:spPr>
          <a:xfrm>
            <a:off x="6253200" y="4813200"/>
            <a:ext cx="5367600" cy="781200"/>
          </a:xfrm>
        </p:spPr>
        <p:txBody>
          <a:bodyPr>
            <a:normAutofit/>
          </a:bodyPr>
          <a:lstStyle>
            <a:lvl1pP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istband">
    <p:bg>
      <p:bgPr>
        <a:solidFill>
          <a:schemeClr val="tx2"/>
        </a:solidFill>
        <a:effectLst/>
      </p:bgPr>
    </p:bg>
    <p:spTree>
      <p:nvGrpSpPr>
        <p:cNvPr id="1" name=""/>
        <p:cNvGrpSpPr/>
        <p:nvPr/>
      </p:nvGrpSpPr>
      <p:grpSpPr>
        <a:xfrm>
          <a:off x="0" y="0"/>
          <a:ext cx="0" cy="0"/>
          <a:chOff x="0" y="0"/>
          <a:chExt cx="0" cy="0"/>
        </a:xfrm>
      </p:grpSpPr>
      <p:sp>
        <p:nvSpPr>
          <p:cNvPr id="19" name="平行四边形 18"/>
          <p:cNvSpPr/>
          <p:nvPr userDrawn="1">
            <p:custDataLst>
              <p:tags r:id="rId2"/>
            </p:custDataLst>
          </p:nvPr>
        </p:nvSpPr>
        <p:spPr>
          <a:xfrm>
            <a:off x="2458244" y="0"/>
            <a:ext cx="7275513" cy="6858000"/>
          </a:xfrm>
          <a:prstGeom prst="parallelogram">
            <a:avLst>
              <a:gd name="adj" fmla="val 56845"/>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0" name="矩形 9"/>
          <p:cNvSpPr/>
          <p:nvPr userDrawn="1">
            <p:custDataLst>
              <p:tags r:id="rId3"/>
            </p:custDataLst>
          </p:nvPr>
        </p:nvSpPr>
        <p:spPr>
          <a:xfrm>
            <a:off x="0" y="959224"/>
            <a:ext cx="12192000" cy="4939553"/>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sym typeface="+mn-ea"/>
            </a:endParaRPr>
          </a:p>
        </p:txBody>
      </p:sp>
      <p:sp>
        <p:nvSpPr>
          <p:cNvPr id="2" name="标题 1"/>
          <p:cNvSpPr>
            <a:spLocks noGrp="1"/>
          </p:cNvSpPr>
          <p:nvPr userDrawn="1">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tx1">
                    <a:lumMod val="85000"/>
                    <a:lumOff val="15000"/>
                  </a:schemeClr>
                </a:solidFill>
                <a:latin typeface="Arial" panose="020B0604020202020204" pitchFamily="34" charset="0"/>
                <a:ea typeface="Microsoft YaHei" panose="020B0503020204020204" pitchFamily="34" charset="-122"/>
              </a:defRPr>
            </a:lvl1pPr>
          </a:lstStyle>
          <a:p>
            <a:r>
              <a:rPr lang="zh-CN" altLang="en-US" dirty="0"/>
              <a:t>单击此处编辑标题</a:t>
            </a:r>
            <a:endParaRPr lang="zh-CN" altLang="en-US" dirty="0"/>
          </a:p>
        </p:txBody>
      </p:sp>
      <p:sp>
        <p:nvSpPr>
          <p:cNvPr id="3" name="日期占位符 2"/>
          <p:cNvSpPr>
            <a:spLocks noGrp="1"/>
          </p:cNvSpPr>
          <p:nvPr userDrawn="1">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userDrawn="1">
            <p:ph type="ftr" sz="quarter" idx="11"/>
            <p:custDataLst>
              <p:tags r:id="rId6"/>
            </p:custDataLst>
          </p:nvPr>
        </p:nvSpPr>
        <p:spPr/>
        <p:txBody>
          <a:bodyPr/>
          <a:lstStyle/>
          <a:p>
            <a:endParaRPr lang="zh-CN" altLang="en-US" dirty="0"/>
          </a:p>
        </p:txBody>
      </p:sp>
      <p:sp>
        <p:nvSpPr>
          <p:cNvPr id="5" name="灯片编号占位符 4"/>
          <p:cNvSpPr>
            <a:spLocks noGrp="1"/>
          </p:cNvSpPr>
          <p:nvPr userDrawn="1">
            <p:ph type="sldNum" sz="quarter" idx="12"/>
            <p:custDataLst>
              <p:tags r:id="rId7"/>
            </p:custDataLst>
          </p:nvPr>
        </p:nvSpPr>
        <p:spPr/>
        <p:txBody>
          <a:bodyPr/>
          <a:lstStyle/>
          <a:p>
            <a:fld id="{49AE70B2-8BF9-45C0-BB95-33D1B9D3A854}" type="slidenum">
              <a:rPr lang="zh-CN" altLang="en-US" smtClean="0"/>
            </a:fld>
            <a:endParaRPr lang="zh-CN" altLang="en-US" dirty="0"/>
          </a:p>
        </p:txBody>
      </p:sp>
      <p:sp>
        <p:nvSpPr>
          <p:cNvPr id="7" name="文本占位符 6"/>
          <p:cNvSpPr>
            <a:spLocks noGrp="1"/>
          </p:cNvSpPr>
          <p:nvPr userDrawn="1">
            <p:ph type="body" sz="quarter" idx="13"/>
            <p:custDataLst>
              <p:tags r:id="rId8"/>
            </p:custDataLst>
          </p:nvPr>
        </p:nvSpPr>
        <p:spPr>
          <a:xfrm>
            <a:off x="1522413" y="3862800"/>
            <a:ext cx="9144000" cy="1656000"/>
          </a:xfrm>
        </p:spPr>
        <p:txBody>
          <a:bodyPr>
            <a:normAutofit/>
          </a:bodyPr>
          <a:lstStyle>
            <a:lvl1pPr algn="ctr">
              <a:defRPr baseline="0">
                <a:solidFill>
                  <a:schemeClr val="tx1">
                    <a:lumMod val="85000"/>
                    <a:lumOff val="15000"/>
                  </a:schemeClr>
                </a:solidFill>
                <a:latin typeface="Arial" panose="020B0604020202020204" pitchFamily="34" charset="0"/>
                <a:ea typeface="Microsoft YaHei" panose="020B0503020204020204" pitchFamily="3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8" name="任意多边形: 形状 7"/>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4"/>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5"/>
            </p:custDataLst>
          </p:nvPr>
        </p:nvSpPr>
        <p:spPr>
          <a:xfrm>
            <a:off x="879742" y="6349833"/>
            <a:ext cx="2700000" cy="316800"/>
          </a:xfrm>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6"/>
            </p:custDataLst>
          </p:nvPr>
        </p:nvSpPr>
        <p:spPr/>
        <p:txBody>
          <a:bodyPr/>
          <a:lstStyle/>
          <a:p>
            <a:endParaRPr lang="zh-CN" altLang="en-US"/>
          </a:p>
        </p:txBody>
      </p:sp>
      <p:sp>
        <p:nvSpPr>
          <p:cNvPr id="6" name="灯片编号占位符 5"/>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a:stretch>
            <a:fillRect/>
          </a:stretch>
        </p:blipFill>
        <p:spPr>
          <a:xfrm>
            <a:off x="0" y="0"/>
            <a:ext cx="12192000" cy="6858000"/>
          </a:xfrm>
          <a:prstGeom prst="rect">
            <a:avLst/>
          </a:prstGeom>
        </p:spPr>
      </p:pic>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
        <p:nvSpPr>
          <p:cNvPr id="13" name="矩形 12"/>
          <p:cNvSpPr/>
          <p:nvPr userDrawn="1">
            <p:custDataLst>
              <p:tags r:id="rId7"/>
            </p:custDataLst>
          </p:nvPr>
        </p:nvSpPr>
        <p:spPr>
          <a:xfrm>
            <a:off x="3373120" y="2503805"/>
            <a:ext cx="8654415" cy="1891665"/>
          </a:xfrm>
          <a:prstGeom prst="rect">
            <a:avLst/>
          </a:prstGeom>
          <a:noFill/>
          <a:ln>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custDataLst>
              <p:tags r:id="rId8"/>
            </p:custDataLst>
          </p:nvPr>
        </p:nvSpPr>
        <p:spPr>
          <a:xfrm>
            <a:off x="3194367" y="2503805"/>
            <a:ext cx="9011920" cy="2143760"/>
          </a:xfrm>
          <a:prstGeom prst="rect">
            <a:avLst/>
          </a:pr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9"/>
            </p:custDataLst>
          </p:nvPr>
        </p:nvSpPr>
        <p:spPr>
          <a:xfrm>
            <a:off x="6767868" y="2829264"/>
            <a:ext cx="5130000" cy="696239"/>
          </a:xfrm>
        </p:spPr>
        <p:txBody>
          <a:bodyPr lIns="90000" tIns="46800" rIns="90000" bIns="46800" anchor="t" anchorCtr="0">
            <a:normAutofit/>
          </a:bodyPr>
          <a:lstStyle>
            <a:lvl1pPr>
              <a:defRPr sz="3600" u="none" strike="noStrike" kern="1200" cap="none" spc="300" normalizeH="0" baseline="0">
                <a:solidFill>
                  <a:schemeClr val="bg1"/>
                </a:solidFill>
                <a:uFillTx/>
                <a:latin typeface="Microsoft YaHei" panose="020B0503020204020204" pitchFamily="34" charset="-122"/>
                <a:ea typeface="汉仪旗黑-85S" panose="00020600040101010101" pitchFamily="18" charset="-122"/>
              </a:defRPr>
            </a:lvl1pPr>
          </a:lstStyle>
          <a:p>
            <a:r>
              <a:rPr lang="zh-CN" altLang="en-US" dirty="0"/>
              <a:t>编辑标题</a:t>
            </a:r>
            <a:endParaRPr lang="zh-CN" altLang="en-US" dirty="0"/>
          </a:p>
        </p:txBody>
      </p:sp>
      <p:sp>
        <p:nvSpPr>
          <p:cNvPr id="3" name="文本占位符 2"/>
          <p:cNvSpPr>
            <a:spLocks noGrp="1"/>
          </p:cNvSpPr>
          <p:nvPr>
            <p:ph type="body" idx="1" hasCustomPrompt="1"/>
            <p:custDataLst>
              <p:tags r:id="rId10"/>
            </p:custDataLst>
          </p:nvPr>
        </p:nvSpPr>
        <p:spPr>
          <a:xfrm>
            <a:off x="6767863" y="3559142"/>
            <a:ext cx="5130000" cy="594000"/>
          </a:xfrm>
        </p:spPr>
        <p:txBody>
          <a:bodyPr lIns="90000" tIns="46800" rIns="90000" bIns="46800">
            <a:normAutofit/>
          </a:bodyPr>
          <a:lstStyle>
            <a:lvl1pPr marL="0" indent="0" eaLnBrk="1" fontAlgn="auto" latinLnBrk="0" hangingPunct="1">
              <a:buNone/>
              <a:defRPr kumimoji="0" lang="zh-CN" altLang="en-US" sz="1400" b="0" i="0" u="none" strike="noStrike" kern="1200" cap="none" spc="150" normalizeH="0" baseline="0" noProof="1">
                <a:solidFill>
                  <a:schemeClr val="bg1"/>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编辑文本</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1"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ppt_w*1.125000"/>
                                          </p:val>
                                        </p:tav>
                                        <p:tav tm="100000">
                                          <p:val>
                                            <p:strVal val="#ppt_x"/>
                                          </p:val>
                                        </p:tav>
                                      </p:tavLst>
                                    </p:anim>
                                    <p:animEffect transition="in" filter="wipe(right)">
                                      <p:cBhvr>
                                        <p:cTn id="8" dur="1000"/>
                                        <p:tgtEl>
                                          <p:spTgt spid="12"/>
                                        </p:tgtEl>
                                      </p:cBhvr>
                                    </p:animEffect>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P spid="12" grpId="1" bldLvl="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column content">
    <p:bg>
      <p:bgPr>
        <a:solidFill>
          <a:schemeClr val="bg2"/>
        </a:solidFill>
        <a:effectLst/>
      </p:bgPr>
    </p:bg>
    <p:spTree>
      <p:nvGrpSpPr>
        <p:cNvPr id="1" name=""/>
        <p:cNvGrpSpPr/>
        <p:nvPr/>
      </p:nvGrpSpPr>
      <p:grpSpPr>
        <a:xfrm>
          <a:off x="0" y="0"/>
          <a:ext cx="0" cy="0"/>
          <a:chOff x="0" y="0"/>
          <a:chExt cx="0" cy="0"/>
        </a:xfrm>
      </p:grpSpPr>
      <p:sp>
        <p:nvSpPr>
          <p:cNvPr id="9" name="任意多边形: 形状 8"/>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4"/>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5"/>
            </p:custDataLst>
          </p:nvPr>
        </p:nvSpPr>
        <p:spPr>
          <a:xfrm>
            <a:off x="6238877" y="952508"/>
            <a:ext cx="5283242" cy="5388907"/>
          </a:xfrm>
        </p:spPr>
        <p:txBody>
          <a:bodyPr>
            <a:noAutofit/>
          </a:bodyPr>
          <a:lstStyle>
            <a:lvl1pPr>
              <a:defRPr sz="1400">
                <a:solidFill>
                  <a:schemeClr val="tx1">
                    <a:lumMod val="85000"/>
                    <a:lumOff val="15000"/>
                  </a:schemeClr>
                </a:solidFill>
                <a:latin typeface="Microsoft YaHei" panose="020B0503020204020204" pitchFamily="34" charset="-122"/>
                <a:ea typeface="Microsoft YaHei" panose="020B0503020204020204" pitchFamily="34" charset="-122"/>
              </a:defRPr>
            </a:lvl1pPr>
            <a:lvl2pPr>
              <a:defRPr sz="1400">
                <a:solidFill>
                  <a:schemeClr val="tx1">
                    <a:lumMod val="85000"/>
                    <a:lumOff val="15000"/>
                  </a:schemeClr>
                </a:solidFill>
                <a:latin typeface="Microsoft YaHei" panose="020B0503020204020204" pitchFamily="34" charset="-122"/>
                <a:ea typeface="Microsoft YaHei" panose="020B0503020204020204" pitchFamily="34" charset="-122"/>
              </a:defRPr>
            </a:lvl2pPr>
            <a:lvl3pPr>
              <a:defRPr sz="1400">
                <a:solidFill>
                  <a:schemeClr val="tx1">
                    <a:lumMod val="85000"/>
                    <a:lumOff val="15000"/>
                  </a:schemeClr>
                </a:solidFill>
                <a:latin typeface="Microsoft YaHei" panose="020B0503020204020204" pitchFamily="34" charset="-122"/>
                <a:ea typeface="Microsoft YaHei" panose="020B0503020204020204" pitchFamily="34" charset="-122"/>
              </a:defRPr>
            </a:lvl3pPr>
            <a:lvl4pPr>
              <a:defRPr sz="1400">
                <a:solidFill>
                  <a:schemeClr val="tx1">
                    <a:lumMod val="85000"/>
                    <a:lumOff val="15000"/>
                  </a:schemeClr>
                </a:solidFill>
                <a:latin typeface="Microsoft YaHei" panose="020B0503020204020204" pitchFamily="34" charset="-122"/>
                <a:ea typeface="Microsoft YaHei" panose="020B0503020204020204" pitchFamily="34" charset="-122"/>
              </a:defRPr>
            </a:lvl4pPr>
            <a:lvl5pPr>
              <a:defRPr sz="1400">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6"/>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7"/>
            </p:custDataLst>
          </p:nvPr>
        </p:nvSpPr>
        <p:spPr/>
        <p:txBody>
          <a:bodyPr/>
          <a:lstStyle/>
          <a:p>
            <a:endParaRPr lang="zh-CN" altLang="en-US"/>
          </a:p>
        </p:txBody>
      </p:sp>
      <p:sp>
        <p:nvSpPr>
          <p:cNvPr id="7" name="灯片编号占位符 6"/>
          <p:cNvSpPr>
            <a:spLocks noGrp="1"/>
          </p:cNvSpPr>
          <p:nvPr>
            <p:ph type="sldNum" sz="quarter" idx="12"/>
            <p:custDataLst>
              <p:tags r:id="rId8"/>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schemeClr val="accent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4"/>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5"/>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6"/>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7"/>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9"/>
            </p:custDataLst>
          </p:nvPr>
        </p:nvSpPr>
        <p:spPr/>
        <p:txBody>
          <a:bodyPr/>
          <a:lstStyle/>
          <a:p>
            <a:endParaRPr lang="zh-CN" altLang="en-US"/>
          </a:p>
        </p:txBody>
      </p:sp>
      <p:sp>
        <p:nvSpPr>
          <p:cNvPr id="9" name="灯片编号占位符 8"/>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userDrawn="1">
            <p:custDataLst>
              <p:tags r:id="rId2"/>
            </p:custDataLst>
          </p:nvPr>
        </p:nvPicPr>
        <p:blipFill rotWithShape="1">
          <a:blip r:embed="rId3" cstate="print">
            <a:extLst>
              <a:ext uri="{28A0092B-C50C-407E-A947-70E740481C1C}">
                <a14:useLocalDpi xmlns:a14="http://schemas.microsoft.com/office/drawing/2010/main" val="0"/>
              </a:ext>
            </a:extLst>
          </a:blip>
          <a:srcRect t="717" r="62187"/>
          <a:stretch>
            <a:fillRect/>
          </a:stretch>
        </p:blipFill>
        <p:spPr>
          <a:xfrm>
            <a:off x="0" y="0"/>
            <a:ext cx="4610100" cy="6858000"/>
          </a:xfrm>
          <a:prstGeom prst="rect">
            <a:avLst/>
          </a:prstGeom>
        </p:spPr>
      </p:pic>
      <p:sp>
        <p:nvSpPr>
          <p:cNvPr id="2" name="标题 1"/>
          <p:cNvSpPr>
            <a:spLocks noGrp="1"/>
          </p:cNvSpPr>
          <p:nvPr>
            <p:ph type="title"/>
            <p:custDataLst>
              <p:tags r:id="rId4"/>
            </p:custDataLst>
          </p:nvPr>
        </p:nvSpPr>
        <p:spPr>
          <a:xfrm>
            <a:off x="4724400" y="443230"/>
            <a:ext cx="6797719"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日期占位符 2"/>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p>
            <a:endParaRPr lang="zh-CN" altLang="en-US"/>
          </a:p>
        </p:txBody>
      </p:sp>
      <p:sp>
        <p:nvSpPr>
          <p:cNvPr id="5" name="灯片编号占位符 4"/>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and title">
    <p:bg>
      <p:bgPr>
        <a:solidFill>
          <a:schemeClr val="bg2"/>
        </a:solidFill>
        <a:effectLst/>
      </p:bgPr>
    </p:bg>
    <p:spTree>
      <p:nvGrpSpPr>
        <p:cNvPr id="1" name=""/>
        <p:cNvGrpSpPr/>
        <p:nvPr/>
      </p:nvGrpSpPr>
      <p:grpSpPr>
        <a:xfrm>
          <a:off x="0" y="0"/>
          <a:ext cx="0" cy="0"/>
          <a:chOff x="0" y="0"/>
          <a:chExt cx="0" cy="0"/>
        </a:xfrm>
      </p:grpSpPr>
      <p:sp>
        <p:nvSpPr>
          <p:cNvPr id="14" name="任意多边形: 形状 13"/>
          <p:cNvSpPr/>
          <p:nvPr userDrawn="1">
            <p:custDataLst>
              <p:tags r:id="rId2"/>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2" name="标题 1"/>
          <p:cNvSpPr>
            <a:spLocks noGrp="1"/>
          </p:cNvSpPr>
          <p:nvPr>
            <p:ph type="title"/>
            <p:custDataLst>
              <p:tags r:id="rId3"/>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4"/>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5"/>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400" b="0" i="0" u="none" strike="noStrike" kern="1200" cap="none" spc="15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6"/>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7"/>
            </p:custDataLst>
          </p:nvPr>
        </p:nvSpPr>
        <p:spPr/>
        <p:txBody>
          <a:bodyPr/>
          <a:lstStyle/>
          <a:p>
            <a:endParaRPr lang="zh-CN" altLang="en-US" dirty="0"/>
          </a:p>
        </p:txBody>
      </p:sp>
      <p:sp>
        <p:nvSpPr>
          <p:cNvPr id="7" name="灯片编号占位符 6"/>
          <p:cNvSpPr>
            <a:spLocks noGrp="1"/>
          </p:cNvSpPr>
          <p:nvPr>
            <p:ph type="sldNum" sz="quarter" idx="12"/>
            <p:custDataLst>
              <p:tags r:id="rId8"/>
            </p:custDataLst>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tx2"/>
        </a:solidFill>
        <a:effectLst/>
      </p:bgPr>
    </p:bg>
    <p:spTree>
      <p:nvGrpSpPr>
        <p:cNvPr id="1" name=""/>
        <p:cNvGrpSpPr/>
        <p:nvPr/>
      </p:nvGrpSpPr>
      <p:grpSpPr>
        <a:xfrm>
          <a:off x="0" y="0"/>
          <a:ext cx="0" cy="0"/>
          <a:chOff x="0" y="0"/>
          <a:chExt cx="0" cy="0"/>
        </a:xfrm>
      </p:grpSpPr>
      <p:grpSp>
        <p:nvGrpSpPr>
          <p:cNvPr id="13" name="组合 12"/>
          <p:cNvGrpSpPr/>
          <p:nvPr userDrawn="1">
            <p:custDataLst>
              <p:tags r:id="rId2"/>
            </p:custDataLst>
          </p:nvPr>
        </p:nvGrpSpPr>
        <p:grpSpPr>
          <a:xfrm>
            <a:off x="143698" y="0"/>
            <a:ext cx="11904604" cy="6852125"/>
            <a:chOff x="143698" y="0"/>
            <a:chExt cx="11904604" cy="6852125"/>
          </a:xfrm>
        </p:grpSpPr>
        <p:sp>
          <p:nvSpPr>
            <p:cNvPr id="14" name="矩形 13"/>
            <p:cNvSpPr/>
            <p:nvPr userDrawn="1">
              <p:custDataLst>
                <p:tags r:id="rId3"/>
              </p:custDataLst>
            </p:nvPr>
          </p:nvSpPr>
          <p:spPr>
            <a:xfrm>
              <a:off x="292800" y="304200"/>
              <a:ext cx="11606400" cy="6249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任意多边形: 形状 14"/>
            <p:cNvSpPr/>
            <p:nvPr userDrawn="1">
              <p:custDataLst>
                <p:tags r:id="rId4"/>
              </p:custDataLst>
            </p:nvPr>
          </p:nvSpPr>
          <p:spPr>
            <a:xfrm>
              <a:off x="11171697" y="0"/>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sp>
          <p:nvSpPr>
            <p:cNvPr id="16" name="任意多边形: 形状 15"/>
            <p:cNvSpPr/>
            <p:nvPr userDrawn="1">
              <p:custDataLst>
                <p:tags r:id="rId5"/>
              </p:custDataLst>
            </p:nvPr>
          </p:nvSpPr>
          <p:spPr>
            <a:xfrm>
              <a:off x="143698" y="6349833"/>
              <a:ext cx="876605" cy="502292"/>
            </a:xfrm>
            <a:custGeom>
              <a:avLst/>
              <a:gdLst>
                <a:gd name="connsiteX0" fmla="*/ 978674 w 1363360"/>
                <a:gd name="connsiteY0" fmla="*/ 0 h 781201"/>
                <a:gd name="connsiteX1" fmla="*/ 1363360 w 1363360"/>
                <a:gd name="connsiteY1" fmla="*/ 0 h 781201"/>
                <a:gd name="connsiteX2" fmla="*/ 919286 w 1363360"/>
                <a:gd name="connsiteY2" fmla="*/ 781201 h 781201"/>
                <a:gd name="connsiteX3" fmla="*/ 534600 w 1363360"/>
                <a:gd name="connsiteY3" fmla="*/ 781201 h 781201"/>
                <a:gd name="connsiteX4" fmla="*/ 444074 w 1363360"/>
                <a:gd name="connsiteY4" fmla="*/ 0 h 781201"/>
                <a:gd name="connsiteX5" fmla="*/ 828760 w 1363360"/>
                <a:gd name="connsiteY5" fmla="*/ 0 h 781201"/>
                <a:gd name="connsiteX6" fmla="*/ 384686 w 1363360"/>
                <a:gd name="connsiteY6" fmla="*/ 781201 h 781201"/>
                <a:gd name="connsiteX7" fmla="*/ 0 w 1363360"/>
                <a:gd name="connsiteY7" fmla="*/ 781201 h 781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63360" h="781201">
                  <a:moveTo>
                    <a:pt x="978674" y="0"/>
                  </a:moveTo>
                  <a:lnTo>
                    <a:pt x="1363360" y="0"/>
                  </a:lnTo>
                  <a:lnTo>
                    <a:pt x="919286" y="781201"/>
                  </a:lnTo>
                  <a:lnTo>
                    <a:pt x="534600" y="781201"/>
                  </a:lnTo>
                  <a:close/>
                  <a:moveTo>
                    <a:pt x="444074" y="0"/>
                  </a:moveTo>
                  <a:lnTo>
                    <a:pt x="828760" y="0"/>
                  </a:lnTo>
                  <a:lnTo>
                    <a:pt x="384686" y="781201"/>
                  </a:lnTo>
                  <a:lnTo>
                    <a:pt x="0" y="781201"/>
                  </a:lnTo>
                  <a:close/>
                </a:path>
              </a:pathLst>
            </a:custGeom>
            <a:solidFill>
              <a:schemeClr val="tx1">
                <a:lumMod val="85000"/>
                <a:lumOff val="15000"/>
                <a:alpha val="30000"/>
              </a:schemeClr>
            </a:solidFill>
            <a:ln>
              <a:noFill/>
            </a:ln>
            <a:effectLst>
              <a:outerShdw blurRad="330200" dist="2413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dirty="0"/>
            </a:p>
          </p:txBody>
        </p:sp>
      </p:grpSp>
      <p:sp>
        <p:nvSpPr>
          <p:cNvPr id="2" name="竖排标题 1"/>
          <p:cNvSpPr>
            <a:spLocks noGrp="1"/>
          </p:cNvSpPr>
          <p:nvPr>
            <p:ph type="title" orient="vert"/>
            <p:custDataLst>
              <p:tags r:id="rId6"/>
            </p:custDataLst>
          </p:nvPr>
        </p:nvSpPr>
        <p:spPr>
          <a:xfrm>
            <a:off x="10571135" y="952508"/>
            <a:ext cx="950984" cy="5388907"/>
          </a:xfrm>
          <a:noFill/>
        </p:spPr>
        <p:txBody>
          <a:bodyPr vert="eaVert" lIns="101600" tIns="38100" rIns="76200" bIns="3810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Microsoft YaHei" panose="020B0503020204020204" pitchFamily="34" charset="-122"/>
                <a:ea typeface="Microsoft YaHei" panose="020B0503020204020204" pitchFamily="3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7"/>
            </p:custDataLst>
          </p:nvPr>
        </p:nvSpPr>
        <p:spPr>
          <a:xfrm>
            <a:off x="669925" y="952500"/>
            <a:ext cx="9828101" cy="5388907"/>
          </a:xfrm>
          <a:noFill/>
        </p:spPr>
        <p:txBody>
          <a:bodyPr vert="eaVert"/>
          <a:lstStyle>
            <a:lvl1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1pPr>
            <a:lvl2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2pPr>
            <a:lvl3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3pPr>
            <a:lvl4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4pPr>
            <a:lvl5pPr indent="0" eaLnBrk="1" fontAlgn="auto" latinLnBrk="0" hangingPunct="1">
              <a:defRPr>
                <a:solidFill>
                  <a:schemeClr val="tx1">
                    <a:lumMod val="85000"/>
                    <a:lumOff val="15000"/>
                  </a:schemeClr>
                </a:solidFill>
                <a:latin typeface="Microsoft YaHei" panose="020B0503020204020204" pitchFamily="34" charset="-122"/>
                <a:ea typeface="Microsoft YaHei" panose="020B0503020204020204"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8"/>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9"/>
            </p:custDataLst>
          </p:nvPr>
        </p:nvSpPr>
        <p:spPr/>
        <p:txBody>
          <a:bodyPr/>
          <a:lstStyle/>
          <a:p>
            <a:endParaRPr lang="zh-CN" altLang="en-US"/>
          </a:p>
        </p:txBody>
      </p:sp>
      <p:sp>
        <p:nvSpPr>
          <p:cNvPr id="6" name="灯片编号占位符 5"/>
          <p:cNvSpPr>
            <a:spLocks noGrp="1"/>
          </p:cNvSpPr>
          <p:nvPr>
            <p:ph type="sldNum" sz="quarter" idx="12"/>
            <p:custDataLst>
              <p:tags r:id="rId10"/>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38.xml"/><Relationship Id="rId23" Type="http://schemas.openxmlformats.org/officeDocument/2006/relationships/tags" Target="../tags/tag137.xml"/><Relationship Id="rId22" Type="http://schemas.openxmlformats.org/officeDocument/2006/relationships/tags" Target="../tags/tag136.xml"/><Relationship Id="rId21" Type="http://schemas.openxmlformats.org/officeDocument/2006/relationships/tags" Target="../tags/tag135.xml"/><Relationship Id="rId20" Type="http://schemas.openxmlformats.org/officeDocument/2006/relationships/tags" Target="../tags/tag134.xml"/><Relationship Id="rId2" Type="http://schemas.openxmlformats.org/officeDocument/2006/relationships/slideLayout" Target="../slideLayouts/slideLayout2.xml"/><Relationship Id="rId19" Type="http://schemas.openxmlformats.org/officeDocument/2006/relationships/tags" Target="../tags/tag133.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tx1">
              <a:lumMod val="85000"/>
              <a:lumOff val="15000"/>
            </a:schemeClr>
          </a:solidFill>
          <a:uFillTx/>
          <a:latin typeface="Microsoft YaHei" panose="020B0503020204020204" pitchFamily="34" charset="-122"/>
          <a:ea typeface="Microsoft YaHei"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400" u="none" strike="noStrike" kern="1200" cap="none" spc="150" normalizeH="0" baseline="0">
          <a:solidFill>
            <a:schemeClr val="tx1">
              <a:lumMod val="85000"/>
              <a:lumOff val="15000"/>
            </a:schemeClr>
          </a:solidFill>
          <a:uFillTx/>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themeOverride" Target="../theme/themeOverride1.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 Type="http://schemas.openxmlformats.org/officeDocument/2006/relationships/tags" Target="../tags/tag139.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0.xml"/><Relationship Id="rId4" Type="http://schemas.openxmlformats.org/officeDocument/2006/relationships/tags" Target="../tags/tag206.xml"/><Relationship Id="rId3" Type="http://schemas.openxmlformats.org/officeDocument/2006/relationships/tags" Target="../tags/tag205.xml"/><Relationship Id="rId2" Type="http://schemas.openxmlformats.org/officeDocument/2006/relationships/tags" Target="../tags/tag204.xml"/><Relationship Id="rId1" Type="http://schemas.openxmlformats.org/officeDocument/2006/relationships/tags" Target="../tags/tag2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1.xml"/><Relationship Id="rId4" Type="http://schemas.openxmlformats.org/officeDocument/2006/relationships/tags" Target="../tags/tag210.xml"/><Relationship Id="rId3" Type="http://schemas.openxmlformats.org/officeDocument/2006/relationships/tags" Target="../tags/tag209.xml"/><Relationship Id="rId2" Type="http://schemas.openxmlformats.org/officeDocument/2006/relationships/tags" Target="../tags/tag208.xml"/><Relationship Id="rId1" Type="http://schemas.openxmlformats.org/officeDocument/2006/relationships/tags" Target="../tags/tag207.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2.xml"/><Relationship Id="rId4" Type="http://schemas.openxmlformats.org/officeDocument/2006/relationships/tags" Target="../tags/tag214.xml"/><Relationship Id="rId3" Type="http://schemas.openxmlformats.org/officeDocument/2006/relationships/tags" Target="../tags/tag213.xml"/><Relationship Id="rId2" Type="http://schemas.openxmlformats.org/officeDocument/2006/relationships/tags" Target="../tags/tag212.xml"/><Relationship Id="rId1" Type="http://schemas.openxmlformats.org/officeDocument/2006/relationships/tags" Target="../tags/tag211.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3.xml"/><Relationship Id="rId4" Type="http://schemas.openxmlformats.org/officeDocument/2006/relationships/tags" Target="../tags/tag218.xml"/><Relationship Id="rId3" Type="http://schemas.openxmlformats.org/officeDocument/2006/relationships/tags" Target="../tags/tag217.xml"/><Relationship Id="rId2" Type="http://schemas.openxmlformats.org/officeDocument/2006/relationships/tags" Target="../tags/tag216.xml"/><Relationship Id="rId1" Type="http://schemas.openxmlformats.org/officeDocument/2006/relationships/tags" Target="../tags/tag215.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4.xml"/><Relationship Id="rId4" Type="http://schemas.openxmlformats.org/officeDocument/2006/relationships/tags" Target="../tags/tag221.xml"/><Relationship Id="rId3" Type="http://schemas.openxmlformats.org/officeDocument/2006/relationships/image" Target="../media/image2.jpeg"/><Relationship Id="rId2" Type="http://schemas.openxmlformats.org/officeDocument/2006/relationships/tags" Target="../tags/tag220.xml"/><Relationship Id="rId1" Type="http://schemas.openxmlformats.org/officeDocument/2006/relationships/tags" Target="../tags/tag219.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5.xml"/><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tags" Target="../tags/tag222.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6.xml"/><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tags" Target="../tags/tag226.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17.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tags" Target="../tags/tag230.xml"/></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tags" Target="../tags/tag234.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19.xml"/><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tags" Target="../tags/tag238.xml"/></Relationships>
</file>

<file path=ppt/slides/_rels/slide2.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7" Type="http://schemas.openxmlformats.org/officeDocument/2006/relationships/slideLayout" Target="../slideLayouts/slideLayout6.xml"/><Relationship Id="rId16" Type="http://schemas.openxmlformats.org/officeDocument/2006/relationships/themeOverride" Target="../theme/themeOverride2.xml"/><Relationship Id="rId15" Type="http://schemas.openxmlformats.org/officeDocument/2006/relationships/tags" Target="../tags/tag158.xml"/><Relationship Id="rId14" Type="http://schemas.openxmlformats.org/officeDocument/2006/relationships/tags" Target="../tags/tag157.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tags" Target="../tags/tag144.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0.xml"/><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tags" Target="../tags/tag242.xml"/></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1.xml"/><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tags" Target="../tags/tag246.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2.xml"/><Relationship Id="rId4" Type="http://schemas.openxmlformats.org/officeDocument/2006/relationships/tags" Target="../tags/tag252.xml"/><Relationship Id="rId3" Type="http://schemas.openxmlformats.org/officeDocument/2006/relationships/image" Target="../media/image1.tiff"/><Relationship Id="rId2" Type="http://schemas.openxmlformats.org/officeDocument/2006/relationships/tags" Target="../tags/tag251.xml"/><Relationship Id="rId1" Type="http://schemas.openxmlformats.org/officeDocument/2006/relationships/tags" Target="../tags/tag250.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3.xml"/><Relationship Id="rId4" Type="http://schemas.openxmlformats.org/officeDocument/2006/relationships/tags" Target="../tags/tag256.xml"/><Relationship Id="rId3" Type="http://schemas.openxmlformats.org/officeDocument/2006/relationships/tags" Target="../tags/tag255.xml"/><Relationship Id="rId2" Type="http://schemas.openxmlformats.org/officeDocument/2006/relationships/tags" Target="../tags/tag254.xml"/><Relationship Id="rId1" Type="http://schemas.openxmlformats.org/officeDocument/2006/relationships/tags" Target="../tags/tag253.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4.xml"/><Relationship Id="rId4" Type="http://schemas.openxmlformats.org/officeDocument/2006/relationships/tags" Target="../tags/tag260.xml"/><Relationship Id="rId3" Type="http://schemas.openxmlformats.org/officeDocument/2006/relationships/tags" Target="../tags/tag259.xml"/><Relationship Id="rId2" Type="http://schemas.openxmlformats.org/officeDocument/2006/relationships/tags" Target="../tags/tag258.xml"/><Relationship Id="rId1" Type="http://schemas.openxmlformats.org/officeDocument/2006/relationships/tags" Target="../tags/tag257.xml"/></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5.xml"/><Relationship Id="rId4" Type="http://schemas.openxmlformats.org/officeDocument/2006/relationships/tags" Target="../tags/tag264.xml"/><Relationship Id="rId3" Type="http://schemas.openxmlformats.org/officeDocument/2006/relationships/tags" Target="../tags/tag263.xml"/><Relationship Id="rId2" Type="http://schemas.openxmlformats.org/officeDocument/2006/relationships/tags" Target="../tags/tag262.xml"/><Relationship Id="rId1" Type="http://schemas.openxmlformats.org/officeDocument/2006/relationships/tags" Target="../tags/tag261.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26.xml"/><Relationship Id="rId4" Type="http://schemas.openxmlformats.org/officeDocument/2006/relationships/tags" Target="../tags/tag268.xml"/><Relationship Id="rId3" Type="http://schemas.openxmlformats.org/officeDocument/2006/relationships/tags" Target="../tags/tag267.xml"/><Relationship Id="rId2" Type="http://schemas.openxmlformats.org/officeDocument/2006/relationships/tags" Target="../tags/tag266.xml"/><Relationship Id="rId1" Type="http://schemas.openxmlformats.org/officeDocument/2006/relationships/tags" Target="../tags/tag265.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7.xml"/><Relationship Id="rId4" Type="http://schemas.openxmlformats.org/officeDocument/2006/relationships/tags" Target="../tags/tag271.xml"/><Relationship Id="rId3" Type="http://schemas.openxmlformats.org/officeDocument/2006/relationships/image" Target="../media/image2.jpeg"/><Relationship Id="rId2" Type="http://schemas.openxmlformats.org/officeDocument/2006/relationships/tags" Target="../tags/tag270.xml"/><Relationship Id="rId1" Type="http://schemas.openxmlformats.org/officeDocument/2006/relationships/tags" Target="../tags/tag269.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8.xml"/><Relationship Id="rId4" Type="http://schemas.openxmlformats.org/officeDocument/2006/relationships/tags" Target="../tags/tag275.xml"/><Relationship Id="rId3" Type="http://schemas.openxmlformats.org/officeDocument/2006/relationships/tags" Target="../tags/tag274.xml"/><Relationship Id="rId2" Type="http://schemas.openxmlformats.org/officeDocument/2006/relationships/tags" Target="../tags/tag273.xml"/><Relationship Id="rId1" Type="http://schemas.openxmlformats.org/officeDocument/2006/relationships/tags" Target="../tags/tag272.xml"/></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29.xml"/><Relationship Id="rId4" Type="http://schemas.openxmlformats.org/officeDocument/2006/relationships/tags" Target="../tags/tag279.xml"/><Relationship Id="rId3" Type="http://schemas.openxmlformats.org/officeDocument/2006/relationships/tags" Target="../tags/tag278.xml"/><Relationship Id="rId2" Type="http://schemas.openxmlformats.org/officeDocument/2006/relationships/tags" Target="../tags/tag277.xml"/><Relationship Id="rId1" Type="http://schemas.openxmlformats.org/officeDocument/2006/relationships/tags" Target="../tags/tag276.xml"/></Relationships>
</file>

<file path=ppt/slides/_rels/slide3.xml.rels><?xml version="1.0" encoding="UTF-8" standalone="yes"?>
<Relationships xmlns="http://schemas.openxmlformats.org/package/2006/relationships"><Relationship Id="rId9" Type="http://schemas.openxmlformats.org/officeDocument/2006/relationships/tags" Target="../tags/tag167.xml"/><Relationship Id="rId8" Type="http://schemas.openxmlformats.org/officeDocument/2006/relationships/tags" Target="../tags/tag166.xml"/><Relationship Id="rId7" Type="http://schemas.openxmlformats.org/officeDocument/2006/relationships/tags" Target="../tags/tag165.xml"/><Relationship Id="rId6" Type="http://schemas.openxmlformats.org/officeDocument/2006/relationships/tags" Target="../tags/tag164.xml"/><Relationship Id="rId5" Type="http://schemas.openxmlformats.org/officeDocument/2006/relationships/tags" Target="../tags/tag163.xml"/><Relationship Id="rId4" Type="http://schemas.openxmlformats.org/officeDocument/2006/relationships/tags" Target="../tags/tag162.xml"/><Relationship Id="rId3" Type="http://schemas.openxmlformats.org/officeDocument/2006/relationships/tags" Target="../tags/tag161.xml"/><Relationship Id="rId2" Type="http://schemas.openxmlformats.org/officeDocument/2006/relationships/tags" Target="../tags/tag160.xml"/><Relationship Id="rId17" Type="http://schemas.openxmlformats.org/officeDocument/2006/relationships/slideLayout" Target="../slideLayouts/slideLayout6.xml"/><Relationship Id="rId16" Type="http://schemas.openxmlformats.org/officeDocument/2006/relationships/themeOverride" Target="../theme/themeOverride3.xml"/><Relationship Id="rId15" Type="http://schemas.openxmlformats.org/officeDocument/2006/relationships/tags" Target="../tags/tag173.xml"/><Relationship Id="rId14" Type="http://schemas.openxmlformats.org/officeDocument/2006/relationships/tags" Target="../tags/tag172.xml"/><Relationship Id="rId13" Type="http://schemas.openxmlformats.org/officeDocument/2006/relationships/tags" Target="../tags/tag171.xml"/><Relationship Id="rId12" Type="http://schemas.openxmlformats.org/officeDocument/2006/relationships/tags" Target="../tags/tag170.xml"/><Relationship Id="rId11" Type="http://schemas.openxmlformats.org/officeDocument/2006/relationships/tags" Target="../tags/tag169.xml"/><Relationship Id="rId10" Type="http://schemas.openxmlformats.org/officeDocument/2006/relationships/tags" Target="../tags/tag168.xml"/><Relationship Id="rId1" Type="http://schemas.openxmlformats.org/officeDocument/2006/relationships/tags" Target="../tags/tag159.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30.xml"/><Relationship Id="rId4" Type="http://schemas.openxmlformats.org/officeDocument/2006/relationships/tags" Target="../tags/tag283.xml"/><Relationship Id="rId3" Type="http://schemas.openxmlformats.org/officeDocument/2006/relationships/tags" Target="../tags/tag282.xml"/><Relationship Id="rId2" Type="http://schemas.openxmlformats.org/officeDocument/2006/relationships/tags" Target="../tags/tag281.xml"/><Relationship Id="rId1" Type="http://schemas.openxmlformats.org/officeDocument/2006/relationships/tags" Target="../tags/tag280.xml"/></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1.xml"/><Relationship Id="rId4" Type="http://schemas.openxmlformats.org/officeDocument/2006/relationships/tags" Target="../tags/tag287.xml"/><Relationship Id="rId3" Type="http://schemas.openxmlformats.org/officeDocument/2006/relationships/tags" Target="../tags/tag286.xml"/><Relationship Id="rId2" Type="http://schemas.openxmlformats.org/officeDocument/2006/relationships/tags" Target="../tags/tag285.xml"/><Relationship Id="rId1" Type="http://schemas.openxmlformats.org/officeDocument/2006/relationships/tags" Target="../tags/tag284.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32.xml"/><Relationship Id="rId4" Type="http://schemas.openxmlformats.org/officeDocument/2006/relationships/tags" Target="../tags/tag291.xml"/><Relationship Id="rId3" Type="http://schemas.openxmlformats.org/officeDocument/2006/relationships/tags" Target="../tags/tag290.xml"/><Relationship Id="rId2" Type="http://schemas.openxmlformats.org/officeDocument/2006/relationships/tags" Target="../tags/tag289.xml"/><Relationship Id="rId1" Type="http://schemas.openxmlformats.org/officeDocument/2006/relationships/tags" Target="../tags/tag288.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3.xml"/><Relationship Id="rId4" Type="http://schemas.openxmlformats.org/officeDocument/2006/relationships/tags" Target="../tags/tag295.xml"/><Relationship Id="rId3" Type="http://schemas.openxmlformats.org/officeDocument/2006/relationships/tags" Target="../tags/tag294.xml"/><Relationship Id="rId2" Type="http://schemas.openxmlformats.org/officeDocument/2006/relationships/tags" Target="../tags/tag293.xml"/><Relationship Id="rId1" Type="http://schemas.openxmlformats.org/officeDocument/2006/relationships/tags" Target="../tags/tag292.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hemeOverride" Target="../theme/themeOverride34.xml"/><Relationship Id="rId3" Type="http://schemas.openxmlformats.org/officeDocument/2006/relationships/tags" Target="../tags/tag298.xml"/><Relationship Id="rId2" Type="http://schemas.openxmlformats.org/officeDocument/2006/relationships/tags" Target="../tags/tag297.xml"/><Relationship Id="rId1" Type="http://schemas.openxmlformats.org/officeDocument/2006/relationships/tags" Target="../tags/tag296.xml"/></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35.xml"/><Relationship Id="rId4" Type="http://schemas.openxmlformats.org/officeDocument/2006/relationships/tags" Target="../tags/tag302.xml"/><Relationship Id="rId3" Type="http://schemas.openxmlformats.org/officeDocument/2006/relationships/tags" Target="../tags/tag301.xml"/><Relationship Id="rId2" Type="http://schemas.openxmlformats.org/officeDocument/2006/relationships/tags" Target="../tags/tag300.xml"/><Relationship Id="rId1" Type="http://schemas.openxmlformats.org/officeDocument/2006/relationships/tags" Target="../tags/tag299.xml"/></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36.xml"/><Relationship Id="rId4" Type="http://schemas.openxmlformats.org/officeDocument/2006/relationships/tags" Target="../tags/tag306.xml"/><Relationship Id="rId3" Type="http://schemas.openxmlformats.org/officeDocument/2006/relationships/tags" Target="../tags/tag305.xml"/><Relationship Id="rId2" Type="http://schemas.openxmlformats.org/officeDocument/2006/relationships/tags" Target="../tags/tag304.xml"/><Relationship Id="rId1" Type="http://schemas.openxmlformats.org/officeDocument/2006/relationships/tags" Target="../tags/tag303.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hemeOverride" Target="../theme/themeOverride37.xml"/><Relationship Id="rId3" Type="http://schemas.openxmlformats.org/officeDocument/2006/relationships/tags" Target="../tags/tag309.xml"/><Relationship Id="rId2" Type="http://schemas.openxmlformats.org/officeDocument/2006/relationships/tags" Target="../tags/tag308.xml"/><Relationship Id="rId1" Type="http://schemas.openxmlformats.org/officeDocument/2006/relationships/tags" Target="../tags/tag307.xml"/></Relationships>
</file>

<file path=ppt/slides/_rels/slide4.xml.rels><?xml version="1.0" encoding="UTF-8" standalone="yes"?>
<Relationships xmlns="http://schemas.openxmlformats.org/package/2006/relationships"><Relationship Id="rId9" Type="http://schemas.openxmlformats.org/officeDocument/2006/relationships/tags" Target="../tags/tag182.xml"/><Relationship Id="rId8" Type="http://schemas.openxmlformats.org/officeDocument/2006/relationships/tags" Target="../tags/tag181.xml"/><Relationship Id="rId7" Type="http://schemas.openxmlformats.org/officeDocument/2006/relationships/tags" Target="../tags/tag180.xml"/><Relationship Id="rId6" Type="http://schemas.openxmlformats.org/officeDocument/2006/relationships/tags" Target="../tags/tag179.xml"/><Relationship Id="rId5" Type="http://schemas.openxmlformats.org/officeDocument/2006/relationships/tags" Target="../tags/tag178.xml"/><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2" Type="http://schemas.openxmlformats.org/officeDocument/2006/relationships/notesSlide" Target="../notesSlides/notesSlide2.xml"/><Relationship Id="rId11" Type="http://schemas.openxmlformats.org/officeDocument/2006/relationships/slideLayout" Target="../slideLayouts/slideLayout6.xml"/><Relationship Id="rId10" Type="http://schemas.openxmlformats.org/officeDocument/2006/relationships/themeOverride" Target="../theme/themeOverride4.xml"/><Relationship Id="rId1" Type="http://schemas.openxmlformats.org/officeDocument/2006/relationships/tags" Target="../tags/tag174.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5.xml"/><Relationship Id="rId4" Type="http://schemas.openxmlformats.org/officeDocument/2006/relationships/tags" Target="../tags/tag186.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6.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7.xml"/><Relationship Id="rId4" Type="http://schemas.openxmlformats.org/officeDocument/2006/relationships/tags" Target="../tags/tag194.xml"/><Relationship Id="rId3" Type="http://schemas.openxmlformats.org/officeDocument/2006/relationships/tags" Target="../tags/tag193.xml"/><Relationship Id="rId2" Type="http://schemas.openxmlformats.org/officeDocument/2006/relationships/tags" Target="../tags/tag192.xml"/><Relationship Id="rId1" Type="http://schemas.openxmlformats.org/officeDocument/2006/relationships/tags" Target="../tags/tag191.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hemeOverride" Target="../theme/themeOverride8.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 Type="http://schemas.openxmlformats.org/officeDocument/2006/relationships/tags" Target="../tags/tag19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hemeOverride" Target="../theme/themeOverride9.xml"/><Relationship Id="rId4" Type="http://schemas.openxmlformats.org/officeDocument/2006/relationships/tags" Target="../tags/tag202.xml"/><Relationship Id="rId3" Type="http://schemas.openxmlformats.org/officeDocument/2006/relationships/tags" Target="../tags/tag201.xml"/><Relationship Id="rId2" Type="http://schemas.openxmlformats.org/officeDocument/2006/relationships/tags" Target="../tags/tag200.xml"/><Relationship Id="rId1" Type="http://schemas.openxmlformats.org/officeDocument/2006/relationships/tags" Target="../tags/tag1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96850" y="1338911"/>
            <a:ext cx="9569512" cy="1277606"/>
          </a:xfrm>
        </p:spPr>
        <p:txBody>
          <a:bodyPr>
            <a:normAutofit/>
          </a:bodyPr>
          <a:lstStyle/>
          <a:p>
            <a:r>
              <a:rPr lang="en-US" altLang="zh-CN" spc="-200" dirty="0" smtClean="0">
                <a:solidFill>
                  <a:schemeClr val="tx1">
                    <a:lumMod val="85000"/>
                    <a:lumOff val="15000"/>
                  </a:schemeClr>
                </a:solidFill>
                <a:uFillTx/>
                <a:latin typeface="Arial" panose="020B0604020202020204" pitchFamily="34" charset="0"/>
                <a:ea typeface="汉仪旗黑-85S" panose="00020600040101010101" pitchFamily="18" charset="-122"/>
              </a:rPr>
              <a:t>Intuit Craft Demonstration</a:t>
            </a:r>
            <a:endParaRPr lang="en-US" altLang="zh-CN" spc="-200" dirty="0" smtClean="0">
              <a:solidFill>
                <a:schemeClr val="tx1">
                  <a:lumMod val="85000"/>
                  <a:lumOff val="15000"/>
                </a:schemeClr>
              </a:solidFill>
              <a:uFillTx/>
              <a:latin typeface="Arial" panose="020B0604020202020204" pitchFamily="34" charset="0"/>
              <a:ea typeface="汉仪旗黑-85S" panose="00020600040101010101" pitchFamily="18" charset="-122"/>
            </a:endParaRPr>
          </a:p>
        </p:txBody>
      </p:sp>
      <p:sp>
        <p:nvSpPr>
          <p:cNvPr id="3" name="副标题 2"/>
          <p:cNvSpPr>
            <a:spLocks noGrp="1"/>
          </p:cNvSpPr>
          <p:nvPr>
            <p:ph type="subTitle" idx="1"/>
            <p:custDataLst>
              <p:tags r:id="rId2"/>
            </p:custDataLst>
          </p:nvPr>
        </p:nvSpPr>
        <p:spPr>
          <a:xfrm>
            <a:off x="1240155" y="2877820"/>
            <a:ext cx="6978650" cy="815340"/>
          </a:xfrm>
        </p:spPr>
        <p:txBody>
          <a:bodyPr>
            <a:normAutofit lnSpcReduction="10000"/>
          </a:bodyPr>
          <a:lstStyle/>
          <a:p>
            <a:r>
              <a:rPr lang="en-US" altLang="zh-CN" smtClean="0">
                <a:solidFill>
                  <a:schemeClr val="tx1">
                    <a:lumMod val="85000"/>
                    <a:lumOff val="15000"/>
                  </a:schemeClr>
                </a:solidFill>
                <a:uFillTx/>
                <a:latin typeface="Arial" panose="020B0604020202020204" pitchFamily="34" charset="0"/>
              </a:rPr>
              <a:t>All Time High Score Gaming Leaderboard Design</a:t>
            </a:r>
            <a:endParaRPr lang="en-US" altLang="zh-CN" smtClean="0">
              <a:solidFill>
                <a:schemeClr val="tx1">
                  <a:lumMod val="85000"/>
                  <a:lumOff val="15000"/>
                </a:schemeClr>
              </a:solidFill>
              <a:uFillTx/>
              <a:latin typeface="Arial" panose="020B0604020202020204" pitchFamily="34" charset="0"/>
            </a:endParaRPr>
          </a:p>
          <a:p>
            <a:endParaRPr lang="en-US" altLang="zh-CN" smtClean="0">
              <a:solidFill>
                <a:schemeClr val="tx1">
                  <a:lumMod val="85000"/>
                  <a:lumOff val="15000"/>
                </a:schemeClr>
              </a:solidFill>
              <a:uFillTx/>
              <a:latin typeface="Arial" panose="020B0604020202020204" pitchFamily="34" charset="0"/>
            </a:endParaRPr>
          </a:p>
          <a:p>
            <a:endParaRPr lang="en-US" altLang="zh-CN" smtClean="0">
              <a:solidFill>
                <a:schemeClr val="tx1">
                  <a:lumMod val="85000"/>
                  <a:lumOff val="15000"/>
                </a:schemeClr>
              </a:solidFill>
              <a:uFillTx/>
              <a:latin typeface="Arial" panose="020B0604020202020204" pitchFamily="34" charset="0"/>
            </a:endParaRPr>
          </a:p>
        </p:txBody>
      </p:sp>
      <p:sp>
        <p:nvSpPr>
          <p:cNvPr id="5" name="文本占位符 4"/>
          <p:cNvSpPr>
            <a:spLocks noGrp="1"/>
          </p:cNvSpPr>
          <p:nvPr>
            <p:ph type="body" sz="quarter" idx="13"/>
            <p:custDataLst>
              <p:tags r:id="rId3"/>
            </p:custDataLst>
          </p:nvPr>
        </p:nvSpPr>
        <p:spPr>
          <a:xfrm>
            <a:off x="1240155" y="3803650"/>
            <a:ext cx="2882900" cy="718820"/>
          </a:xfrm>
        </p:spPr>
        <p:txBody>
          <a:bodyPr>
            <a:noAutofit/>
          </a:bodyPr>
          <a:lstStyle/>
          <a:p>
            <a:endParaRPr lang="en-US" altLang="zh-CN" b="1" spc="200" dirty="0" smtClean="0">
              <a:solidFill>
                <a:schemeClr val="tx1">
                  <a:lumMod val="85000"/>
                  <a:lumOff val="15000"/>
                </a:schemeClr>
              </a:solidFill>
              <a:uFillTx/>
              <a:latin typeface="Arial Bold" panose="020B0604020202020204" charset="0"/>
              <a:cs typeface="Arial Bold" panose="020B0604020202020204" charset="0"/>
            </a:endParaRPr>
          </a:p>
          <a:p>
            <a:r>
              <a:rPr lang="en-US" altLang="zh-CN" b="1" spc="200" dirty="0" smtClean="0">
                <a:solidFill>
                  <a:schemeClr val="tx1">
                    <a:lumMod val="85000"/>
                    <a:lumOff val="15000"/>
                  </a:schemeClr>
                </a:solidFill>
                <a:uFillTx/>
                <a:latin typeface="Arial Bold" panose="020B0604020202020204" charset="0"/>
                <a:cs typeface="Arial Bold" panose="020B0604020202020204" charset="0"/>
              </a:rPr>
              <a:t>By Akshay Gaikwad</a:t>
            </a:r>
            <a:endParaRPr lang="en-US" altLang="zh-CN" b="1" spc="200" dirty="0" smtClean="0">
              <a:solidFill>
                <a:schemeClr val="tx1">
                  <a:lumMod val="85000"/>
                  <a:lumOff val="15000"/>
                </a:schemeClr>
              </a:solidFill>
              <a:uFillTx/>
              <a:latin typeface="Arial Bold" panose="020B0604020202020204" charset="0"/>
              <a:cs typeface="Arial Bold" panose="020B0604020202020204" charset="0"/>
            </a:endParaRPr>
          </a:p>
        </p:txBody>
      </p:sp>
      <p:sp>
        <p:nvSpPr>
          <p:cNvPr id="8" name="文本占位符 7"/>
          <p:cNvSpPr>
            <a:spLocks noGrp="1"/>
          </p:cNvSpPr>
          <p:nvPr>
            <p:ph type="body" sz="quarter" idx="14"/>
            <p:custDataLst>
              <p:tags r:id="rId4"/>
            </p:custDataLst>
          </p:nvPr>
        </p:nvSpPr>
        <p:spPr>
          <a:xfrm>
            <a:off x="1240155" y="4394200"/>
            <a:ext cx="2028825" cy="286385"/>
          </a:xfrm>
        </p:spPr>
        <p:txBody>
          <a:bodyPr>
            <a:noAutofit/>
          </a:bodyPr>
          <a:lstStyle/>
          <a:p>
            <a:endParaRPr lang="en-US" altLang="zh-CN" spc="200" dirty="0" smtClean="0">
              <a:solidFill>
                <a:schemeClr val="tx1">
                  <a:lumMod val="85000"/>
                  <a:lumOff val="15000"/>
                </a:schemeClr>
              </a:solidFill>
              <a:uFillTx/>
              <a:latin typeface="Arial" panose="020B0604020202020204" pitchFamily="34" charset="0"/>
            </a:endParaRPr>
          </a:p>
          <a:p>
            <a:r>
              <a:rPr lang="en-US" altLang="zh-CN" spc="200" dirty="0" smtClean="0">
                <a:solidFill>
                  <a:schemeClr val="tx1">
                    <a:lumMod val="85000"/>
                    <a:lumOff val="15000"/>
                  </a:schemeClr>
                </a:solidFill>
                <a:uFillTx/>
                <a:latin typeface="Arial" panose="020B0604020202020204" pitchFamily="34" charset="0"/>
              </a:rPr>
              <a:t>July 24, 2024</a:t>
            </a:r>
            <a:endParaRPr lang="en-US" altLang="zh-CN" spc="200" dirty="0" smtClean="0">
              <a:solidFill>
                <a:schemeClr val="tx1">
                  <a:lumMod val="85000"/>
                  <a:lumOff val="15000"/>
                </a:schemeClr>
              </a:solidFill>
              <a:uFillTx/>
              <a:latin typeface="Arial" panose="020B0604020202020204" pitchFamily="34" charset="0"/>
            </a:endParaRPr>
          </a:p>
        </p:txBody>
      </p:sp>
    </p:spTree>
    <p:custDataLst>
      <p:tags r:id="rId5"/>
    </p:custDataLst>
  </p:cSld>
  <p:clrMapOvr>
    <a:masterClrMapping/>
  </p:clrMapOvr>
  <p:transition>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solidFill>
                  <a:schemeClr val="tx1"/>
                </a:solidFill>
                <a:latin typeface="Arial" panose="020B0604020202020204" pitchFamily="34" charset="0"/>
                <a:cs typeface="Microsoft YaHei" panose="020B0503020204020204" pitchFamily="34" charset="-122"/>
                <a:sym typeface="+mn-ea"/>
              </a:rPr>
              <a:t>Assumptions</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sz="1800">
                <a:sym typeface="+mn-ea"/>
              </a:rPr>
              <a:t>The data published by game-service is always valid i.e. registered users, valid score and game details. So no futher validations needed.</a:t>
            </a:r>
            <a:endParaRPr lang="en-US" sz="1800">
              <a:sym typeface="+mn-ea"/>
            </a:endParaRPr>
          </a:p>
          <a:p>
            <a:pPr algn="just">
              <a:spcAft>
                <a:spcPts val="800"/>
              </a:spcAft>
            </a:pPr>
            <a:r>
              <a:rPr lang="en-US" sz="1800" dirty="0"/>
              <a:t>The codependent infrastructure for the leaderboard service already exists like a relational database for the user details, user caches. etc.</a:t>
            </a:r>
            <a:endParaRPr lang="en-US" sz="1800" dirty="0"/>
          </a:p>
          <a:p>
            <a:pPr algn="just">
              <a:spcAft>
                <a:spcPts val="800"/>
              </a:spcAft>
            </a:pPr>
            <a:r>
              <a:rPr lang="en-US" sz="1800" dirty="0"/>
              <a:t>The size of the leaderboard is configurable but fixed once the application is live.</a:t>
            </a:r>
            <a:endParaRPr lang="en-US" sz="1800" dirty="0"/>
          </a:p>
          <a:p>
            <a:pPr algn="just">
              <a:spcAft>
                <a:spcPts val="800"/>
              </a:spcAft>
            </a:pPr>
            <a:r>
              <a:rPr lang="en-US" sz="1800" dirty="0"/>
              <a:t>Scores are assumed integers, avoiding complexities of comparing 2 decimals, precisions for now.</a:t>
            </a:r>
            <a:endParaRPr lang="en-US" sz="1800" dirty="0"/>
          </a:p>
          <a:p>
            <a:pPr algn="just">
              <a:spcAft>
                <a:spcPts val="800"/>
              </a:spcAft>
            </a:pPr>
            <a:r>
              <a:rPr lang="en-US" sz="1800">
                <a:sym typeface="+mn-ea"/>
              </a:rPr>
              <a:t>Current design assumes only </a:t>
            </a:r>
            <a:r>
              <a:rPr lang="en-US" sz="1800" b="1">
                <a:sym typeface="+mn-ea"/>
              </a:rPr>
              <a:t>All Time</a:t>
            </a:r>
            <a:r>
              <a:rPr lang="en-US" sz="1800">
                <a:sym typeface="+mn-ea"/>
              </a:rPr>
              <a:t> High Score leaderboard with </a:t>
            </a:r>
            <a:r>
              <a:rPr lang="en-US" sz="1800" b="1">
                <a:sym typeface="+mn-ea"/>
              </a:rPr>
              <a:t>real-time or near real-time with eventual consistency.</a:t>
            </a:r>
            <a:endParaRPr lang="en-US" sz="1800">
              <a:sym typeface="+mn-ea"/>
            </a:endParaRPr>
          </a:p>
          <a:p>
            <a:pPr algn="just">
              <a:spcAft>
                <a:spcPts val="800"/>
              </a:spcAft>
            </a:pPr>
            <a:r>
              <a:rPr lang="en-US" sz="1800">
                <a:sym typeface="+mn-ea"/>
              </a:rPr>
              <a:t>All the APIs exposed are used internally by say a gateway service and no API is exposed publicly eliminating the need of authentication &amp; authorization.</a:t>
            </a:r>
            <a:endParaRPr lang="en-US" sz="1800">
              <a:sym typeface="+mn-ea"/>
            </a:endParaRPr>
          </a:p>
          <a:p>
            <a:pPr algn="just">
              <a:spcAft>
                <a:spcPts val="800"/>
              </a:spcAft>
            </a:pPr>
            <a:r>
              <a:rPr lang="en-US" sz="1800" dirty="0"/>
              <a:t>The memory requirements and throughput </a:t>
            </a:r>
            <a:r>
              <a:rPr lang="en-US" sz="1800">
                <a:sym typeface="+mn-ea"/>
              </a:rPr>
              <a:t>for now is within the range of a single vertically scaled server range.</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04</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fontScale="90000"/>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Back of Envelope</a:t>
            </a:r>
            <a:b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rPr>
            </a:b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r>
              <a:rPr lang="en-US" altLang="zh-CN" spc="0" dirty="0">
                <a:ln w="3175">
                  <a:noFill/>
                  <a:prstDash val="dash"/>
                </a:ln>
                <a:latin typeface="Arial" panose="020B0604020202020204" pitchFamily="34" charset="0"/>
                <a:cs typeface="Microsoft YaHei" panose="020B0503020204020204" pitchFamily="34" charset="-122"/>
              </a:rPr>
              <a:t>Rough calculation estimates</a:t>
            </a: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fontScale="90000"/>
          </a:bodyPr>
          <a:lstStyle/>
          <a:p>
            <a:r>
              <a:rPr lang="en-US" altLang="zh-CN" spc="100">
                <a:latin typeface="Arial" panose="020B0604020202020204" pitchFamily="34" charset="0"/>
                <a:cs typeface="Microsoft YaHei" panose="020B0503020204020204" pitchFamily="34" charset="-122"/>
                <a:sym typeface="+mn-ea"/>
              </a:rPr>
              <a:t>Back of the Envelope Calculations</a:t>
            </a:r>
            <a:br>
              <a:rPr lang="en-US" altLang="zh-CN"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b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Total number of active users in the system : 50 million</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Total DAU : Assuming 20% users use the app daily, so 10 million</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Assuming a player plays 5 games per day. </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So 10*5 = 50 million games per day. Assuming even distribution, hence 5*(</a:t>
            </a:r>
            <a:r>
              <a:rPr lang="en-US" altLang="zh-CN" sz="1800" spc="0">
                <a:ln w="3175">
                  <a:noFill/>
                  <a:prstDash val="dash"/>
                </a:ln>
                <a:latin typeface="Arial" panose="020B0604020202020204" pitchFamily="34" charset="0"/>
                <a:cs typeface="Microsoft YaHei" panose="020B0503020204020204" pitchFamily="34" charset="-122"/>
                <a:sym typeface="+mn-ea"/>
              </a:rPr>
              <a:t>10^7</a:t>
            </a:r>
            <a:r>
              <a:rPr lang="en-US" altLang="zh-CN" sz="1800" spc="0" dirty="0">
                <a:ln w="3175">
                  <a:noFill/>
                  <a:prstDash val="dash"/>
                </a:ln>
                <a:latin typeface="Arial" panose="020B0604020202020204" pitchFamily="34" charset="0"/>
                <a:cs typeface="Microsoft YaHei" panose="020B0503020204020204" pitchFamily="34" charset="-122"/>
                <a:sym typeface="+mn-ea"/>
              </a:rPr>
              <a:t>)/24*60*60 ~ 600 write QPS.</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Assuming 2x peak load, the max QPS ~ 1200 write QPS.</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Assuming each user’s client device refreshes every 500 milliseconds, read QPS ~ 2400.</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Redis cache Simple GET Operations: Redis can handle up to 300,000 to 500,000.</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ZINCRBY Write Throughput: Typically, Redis can handle around 20,000 to 50,000 ZINCRBY operations per second</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Storage requirements - GameDetails(String userId, int score, String gameId, String date). So, 30 bytes * 10 million per day. Very high write throughput and lots of incoming data to store in real time.</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endParaRPr lang="en-US" altLang="zh-CN" sz="1800" spc="0" dirty="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05</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Design Overview</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Design Overview</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pic>
        <p:nvPicPr>
          <p:cNvPr id="4" name="Content Placeholder 3" descr="gameLeaderboard"/>
          <p:cNvPicPr>
            <a:picLocks noChangeAspect="1"/>
          </p:cNvPicPr>
          <p:nvPr>
            <p:ph idx="1"/>
          </p:nvPr>
        </p:nvPicPr>
        <p:blipFill>
          <a:blip r:embed="rId3"/>
          <a:stretch>
            <a:fillRect/>
          </a:stretch>
        </p:blipFill>
        <p:spPr>
          <a:xfrm>
            <a:off x="881380" y="1113155"/>
            <a:ext cx="10523220" cy="5227955"/>
          </a:xfrm>
          <a:prstGeom prst="rect">
            <a:avLst/>
          </a:prstGeom>
        </p:spPr>
      </p:pic>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06</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API Interfaces</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API Interfaces</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Create Leaderboard</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a:ln w="3175">
                  <a:noFill/>
                  <a:prstDash val="dash"/>
                </a:ln>
                <a:latin typeface="Arial" panose="020B0604020202020204" pitchFamily="34" charset="0"/>
                <a:cs typeface="Microsoft YaHei" panose="020B0503020204020204" pitchFamily="34" charset="-122"/>
                <a:sym typeface="+mn-ea"/>
              </a:rPr>
              <a:t>PUT /api/v1/leaderboards/{leaderboardId}</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a:ln w="3175">
                  <a:noFill/>
                  <a:prstDash val="dash"/>
                </a:ln>
                <a:latin typeface="Arial" panose="020B0604020202020204" pitchFamily="34" charset="0"/>
                <a:cs typeface="Microsoft YaHei" panose="020B0503020204020204" pitchFamily="34" charset="-122"/>
                <a:sym typeface="+mn-ea"/>
              </a:rPr>
              <a:t>Admins can create and update a leaderboard. Idempotency ensured. </a:t>
            </a:r>
            <a:endParaRPr lang="en-US" altLang="zh-CN" sz="1800" spc="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a:ln w="3175">
                  <a:noFill/>
                  <a:prstDash val="dash"/>
                </a:ln>
                <a:latin typeface="Arial" panose="020B0604020202020204" pitchFamily="34" charset="0"/>
                <a:cs typeface="Microsoft YaHei" panose="020B0503020204020204" pitchFamily="34" charset="-122"/>
                <a:sym typeface="+mn-ea"/>
              </a:rPr>
              <a:t>Returns 200 OK on success and 500 for failures.</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Get Leaderboard</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GET </a:t>
            </a:r>
            <a:r>
              <a:rPr lang="en-US" altLang="zh-CN" sz="1800" spc="0">
                <a:ln w="3175">
                  <a:noFill/>
                  <a:prstDash val="dash"/>
                </a:ln>
                <a:latin typeface="Arial" panose="020B0604020202020204" pitchFamily="34" charset="0"/>
                <a:cs typeface="Microsoft YaHei" panose="020B0503020204020204" pitchFamily="34" charset="-122"/>
                <a:sym typeface="+mn-ea"/>
              </a:rPr>
              <a:t>/api/v1</a:t>
            </a:r>
            <a:r>
              <a:rPr lang="en-US" altLang="zh-CN" sz="1800" spc="0" dirty="0">
                <a:ln w="3175">
                  <a:noFill/>
                  <a:prstDash val="dash"/>
                </a:ln>
                <a:latin typeface="Arial" panose="020B0604020202020204" pitchFamily="34" charset="0"/>
                <a:cs typeface="Microsoft YaHei" panose="020B0503020204020204" pitchFamily="34" charset="-122"/>
                <a:sym typeface="+mn-ea"/>
              </a:rPr>
              <a:t>/leaderboards/{leaderboardId}</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Returns </a:t>
            </a:r>
            <a:r>
              <a:rPr lang="en-US" altLang="zh-CN" sz="1800" spc="0">
                <a:ln w="3175">
                  <a:noFill/>
                  <a:prstDash val="dash"/>
                </a:ln>
                <a:latin typeface="Arial" panose="020B0604020202020204" pitchFamily="34" charset="0"/>
                <a:cs typeface="Microsoft YaHei" panose="020B0503020204020204" pitchFamily="34" charset="-122"/>
                <a:sym typeface="+mn-ea"/>
              </a:rPr>
              <a:t>200 OK on success and 404 for failures.</a:t>
            </a:r>
            <a:endParaRPr lang="en-US" altLang="zh-CN" sz="1800" spc="0" dirty="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b="1" spc="0" dirty="0">
                <a:ln w="3175">
                  <a:noFill/>
                  <a:prstDash val="dash"/>
                </a:ln>
                <a:latin typeface="Arial Bold" panose="020B0604020202020204" charset="0"/>
                <a:cs typeface="Arial Bold" panose="020B0604020202020204" charset="0"/>
                <a:sym typeface="+mn-ea"/>
              </a:rPr>
              <a:t>Get Top K Leaderboard</a:t>
            </a:r>
            <a:endParaRPr lang="en-US" altLang="zh-CN" sz="1800" b="1" spc="0" dirty="0">
              <a:ln w="3175">
                <a:noFill/>
                <a:prstDash val="dash"/>
              </a:ln>
              <a:latin typeface="Arial Bold" panose="020B0604020202020204" charset="0"/>
              <a:cs typeface="Arial Bold" panose="020B0604020202020204" charset="0"/>
              <a:sym typeface="+mn-ea"/>
            </a:endParaRPr>
          </a:p>
          <a:p>
            <a:pPr lvl="1" algn="just">
              <a:spcAft>
                <a:spcPts val="800"/>
              </a:spcAft>
            </a:pPr>
            <a:r>
              <a:rPr lang="en-US" altLang="zh-CN" sz="1800" spc="0" dirty="0">
                <a:ln w="3175">
                  <a:noFill/>
                  <a:prstDash val="dash"/>
                </a:ln>
                <a:latin typeface="Arial" panose="020B0604020202020204" pitchFamily="34" charset="0"/>
                <a:cs typeface="Microsoft YaHei" panose="020B0503020204020204" pitchFamily="34" charset="-122"/>
                <a:sym typeface="+mn-ea"/>
              </a:rPr>
              <a:t>GET /api/v1</a:t>
            </a:r>
            <a:r>
              <a:rPr lang="en-US" altLang="zh-CN" sz="1800" spc="0">
                <a:ln w="3175">
                  <a:noFill/>
                  <a:prstDash val="dash"/>
                </a:ln>
                <a:latin typeface="Arial" panose="020B0604020202020204" pitchFamily="34" charset="0"/>
                <a:cs typeface="Microsoft YaHei" panose="020B0503020204020204" pitchFamily="34" charset="-122"/>
                <a:sym typeface="+mn-ea"/>
              </a:rPr>
              <a:t>/top/leaderboards/{leaderboardId}</a:t>
            </a:r>
            <a:endParaRPr lang="en-US" altLang="zh-CN" sz="1800" spc="0">
              <a:ln w="3175">
                <a:noFill/>
                <a:prstDash val="dash"/>
              </a:ln>
              <a:latin typeface="Arial" panose="020B0604020202020204" pitchFamily="34" charset="0"/>
              <a:cs typeface="Microsoft YaHei" panose="020B0503020204020204" pitchFamily="34" charset="-122"/>
              <a:sym typeface="+mn-ea"/>
            </a:endParaRPr>
          </a:p>
          <a:p>
            <a:pPr lvl="1" algn="just">
              <a:spcAft>
                <a:spcPts val="800"/>
              </a:spcAft>
            </a:pPr>
            <a:r>
              <a:rPr lang="en-US" altLang="zh-CN" sz="1800" spc="0">
                <a:ln w="3175">
                  <a:noFill/>
                  <a:prstDash val="dash"/>
                </a:ln>
                <a:latin typeface="Arial" panose="020B0604020202020204" pitchFamily="34" charset="0"/>
                <a:cs typeface="Microsoft YaHei" panose="020B0503020204020204" pitchFamily="34" charset="-122"/>
                <a:sym typeface="+mn-ea"/>
              </a:rPr>
              <a:t>R</a:t>
            </a:r>
            <a:r>
              <a:rPr lang="en-US" altLang="zh-CN" sz="1800" spc="0">
                <a:ln w="3175">
                  <a:noFill/>
                  <a:prstDash val="dash"/>
                </a:ln>
                <a:latin typeface="Arial" panose="020B0604020202020204" pitchFamily="34" charset="0"/>
                <a:cs typeface="Microsoft YaHei" panose="020B0503020204020204" pitchFamily="34" charset="-122"/>
                <a:sym typeface="+mn-ea"/>
              </a:rPr>
              <a:t>eturns 200 OK on success and 500 for failures.</a:t>
            </a:r>
            <a:endParaRPr lang="en-US" altLang="zh-CN" sz="1800" spc="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07</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Schema / Data Models</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Schema / Data Models</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ScoreCard</a:t>
            </a:r>
            <a:endParaRPr lang="en-US" altLang="zh-CN" sz="18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record ScoreCard(String userId, int score)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public static ScoreCard fromGameDetails(GameDetails gameDetails)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return new ScoreCard(gameDetails.userId(), gameDetails.score());</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GameDetails</a:t>
            </a: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record GameDetails(String userId, int score, String gameId, String date)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LeaderboardTypeEnum</a:t>
            </a: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enum LeaderboardTypeEnum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ALL_TIME, DAILY, WEEKLY, MONTHLY</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0" indent="0" algn="just">
              <a:spcAft>
                <a:spcPts val="800"/>
              </a:spcAft>
              <a:buNone/>
            </a:pPr>
            <a:endParaRPr lang="en-US" altLang="zh-CN" sz="16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600" spc="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Schema / Data Models</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Leaderboard</a:t>
            </a:r>
            <a:endParaRPr lang="en-US" altLang="zh-CN" sz="18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class Leaderboard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final String leaderboardId;</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final String leaderboardName;</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Date createdAt;</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LeaderboardTypeEnum leaderboardTypeEnum;</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LeaderboardData</a:t>
            </a:r>
            <a:endParaRPr lang="en-US" altLang="zh-CN" sz="18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record GameDetails(String userId, int score, String gameId, String date)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800" b="1" spc="0">
                <a:ln w="3175">
                  <a:noFill/>
                  <a:prstDash val="dash"/>
                </a:ln>
                <a:latin typeface="Arial Bold" panose="020B0604020202020204" charset="0"/>
                <a:cs typeface="Arial Bold" panose="020B0604020202020204" charset="0"/>
                <a:sym typeface="+mn-ea"/>
              </a:rPr>
              <a:t>ScoreCardResponseDto</a:t>
            </a:r>
            <a:endParaRPr lang="en-US" altLang="zh-CN" sz="18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record ScoreCardResponseDto(String userId, String userName, int score)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800" spc="0">
              <a:ln w="3175">
                <a:noFill/>
                <a:prstDash val="dash"/>
              </a:ln>
              <a:latin typeface="Arial" panose="020B0604020202020204" pitchFamily="34" charset="0"/>
              <a:cs typeface="Microsoft YaHei" panose="020B0503020204020204" pitchFamily="34" charset="-122"/>
              <a:sym typeface="+mn-ea"/>
            </a:endParaRPr>
          </a:p>
          <a:p>
            <a:pPr marL="0" indent="0" algn="just">
              <a:spcAft>
                <a:spcPts val="800"/>
              </a:spcAft>
              <a:buNone/>
            </a:pPr>
            <a:endParaRPr lang="en-US" altLang="zh-CN" sz="1600"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endParaRPr lang="en-US" altLang="zh-CN" sz="1600" spc="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1"/>
            </p:custDataLst>
          </p:nvPr>
        </p:nvSpPr>
        <p:spPr bwMode="auto">
          <a:xfrm>
            <a:off x="6851650" y="8737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Introduction</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0" name="文本框 19"/>
          <p:cNvSpPr txBox="1"/>
          <p:nvPr>
            <p:custDataLst>
              <p:tags r:id="rId2"/>
            </p:custDataLst>
          </p:nvPr>
        </p:nvSpPr>
        <p:spPr>
          <a:xfrm>
            <a:off x="5920740" y="7734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01</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文本框 13"/>
          <p:cNvSpPr txBox="1">
            <a:spLocks noChangeArrowheads="1"/>
          </p:cNvSpPr>
          <p:nvPr>
            <p:custDataLst>
              <p:tags r:id="rId3"/>
            </p:custDataLst>
          </p:nvPr>
        </p:nvSpPr>
        <p:spPr bwMode="auto">
          <a:xfrm>
            <a:off x="6851650" y="186784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Problem Statement</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7" name="文本框 16"/>
          <p:cNvSpPr txBox="1"/>
          <p:nvPr>
            <p:custDataLst>
              <p:tags r:id="rId4"/>
            </p:custDataLst>
          </p:nvPr>
        </p:nvSpPr>
        <p:spPr>
          <a:xfrm>
            <a:off x="5920740" y="17703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02</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文本框 13"/>
          <p:cNvSpPr txBox="1">
            <a:spLocks noChangeArrowheads="1"/>
          </p:cNvSpPr>
          <p:nvPr>
            <p:custDataLst>
              <p:tags r:id="rId5"/>
            </p:custDataLst>
          </p:nvPr>
        </p:nvSpPr>
        <p:spPr bwMode="auto">
          <a:xfrm>
            <a:off x="6851650" y="286415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Assumptions</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1" name="文本框 20"/>
          <p:cNvSpPr txBox="1"/>
          <p:nvPr>
            <p:custDataLst>
              <p:tags r:id="rId6"/>
            </p:custDataLst>
          </p:nvPr>
        </p:nvSpPr>
        <p:spPr>
          <a:xfrm>
            <a:off x="5920740" y="2766695"/>
            <a:ext cx="99822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03</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6" name="文本框 13"/>
          <p:cNvSpPr txBox="1">
            <a:spLocks noChangeArrowheads="1"/>
          </p:cNvSpPr>
          <p:nvPr>
            <p:custDataLst>
              <p:tags r:id="rId7"/>
            </p:custDataLst>
          </p:nvPr>
        </p:nvSpPr>
        <p:spPr bwMode="auto">
          <a:xfrm>
            <a:off x="6851650" y="386110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Back of Envelope</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7" name="文本框 26"/>
          <p:cNvSpPr txBox="1"/>
          <p:nvPr>
            <p:custDataLst>
              <p:tags r:id="rId8"/>
            </p:custDataLst>
          </p:nvPr>
        </p:nvSpPr>
        <p:spPr>
          <a:xfrm>
            <a:off x="5920740" y="376364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04</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文本框 13"/>
          <p:cNvSpPr txBox="1">
            <a:spLocks noChangeArrowheads="1"/>
          </p:cNvSpPr>
          <p:nvPr>
            <p:custDataLst>
              <p:tags r:id="rId9"/>
            </p:custDataLst>
          </p:nvPr>
        </p:nvSpPr>
        <p:spPr bwMode="auto">
          <a:xfrm>
            <a:off x="6851650" y="485742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Design Overview</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4" name="文本框 23"/>
          <p:cNvSpPr txBox="1"/>
          <p:nvPr>
            <p:custDataLst>
              <p:tags r:id="rId10"/>
            </p:custDataLst>
          </p:nvPr>
        </p:nvSpPr>
        <p:spPr>
          <a:xfrm>
            <a:off x="5920740" y="475996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05</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9" name="文本框 13"/>
          <p:cNvSpPr txBox="1">
            <a:spLocks noChangeArrowheads="1"/>
          </p:cNvSpPr>
          <p:nvPr>
            <p:custDataLst>
              <p:tags r:id="rId11"/>
            </p:custDataLst>
          </p:nvPr>
        </p:nvSpPr>
        <p:spPr bwMode="auto">
          <a:xfrm>
            <a:off x="6851650" y="585373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API Interfaces</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30" name="文本框 29"/>
          <p:cNvSpPr txBox="1"/>
          <p:nvPr>
            <p:custDataLst>
              <p:tags r:id="rId12"/>
            </p:custDataLst>
          </p:nvPr>
        </p:nvSpPr>
        <p:spPr>
          <a:xfrm>
            <a:off x="5920740" y="575627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06</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p:cNvSpPr/>
          <p:nvPr>
            <p:custDataLst>
              <p:tags r:id="rId13"/>
            </p:custDataLst>
          </p:nvPr>
        </p:nvSpPr>
        <p:spPr>
          <a:xfrm>
            <a:off x="2957442" y="3472815"/>
            <a:ext cx="2797351"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endPar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endParaRPr>
          </a:p>
        </p:txBody>
      </p:sp>
      <p:cxnSp>
        <p:nvCxnSpPr>
          <p:cNvPr id="25" name="直接连接符 24"/>
          <p:cNvCxnSpPr/>
          <p:nvPr>
            <p:custDataLst>
              <p:tags r:id="rId14"/>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0" dur="1000" fill="hold"/>
                                        <p:tgtEl>
                                          <p:spTgt spid="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5"/>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p:tgtEl>
                                          <p:spTgt spid="18"/>
                                        </p:tgtEl>
                                        <p:attrNameLst>
                                          <p:attrName>ppt_y</p:attrName>
                                        </p:attrNameLst>
                                      </p:cBhvr>
                                      <p:tavLst>
                                        <p:tav tm="0">
                                          <p:val>
                                            <p:strVal val="#ppt_y+#ppt_h*1.125000"/>
                                          </p:val>
                                        </p:tav>
                                        <p:tav tm="100000">
                                          <p:val>
                                            <p:strVal val="#ppt_y"/>
                                          </p:val>
                                        </p:tav>
                                      </p:tavLst>
                                    </p:anim>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Schema / Data Models</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600" b="1" spc="0">
                <a:ln w="3175">
                  <a:noFill/>
                  <a:prstDash val="dash"/>
                </a:ln>
                <a:latin typeface="Arial Bold" panose="020B0604020202020204" charset="0"/>
                <a:cs typeface="Arial Bold" panose="020B0604020202020204" charset="0"/>
                <a:sym typeface="+mn-ea"/>
              </a:rPr>
              <a:t>LeaderboardResponseDto</a:t>
            </a:r>
            <a:endParaRPr lang="en-US" altLang="zh-CN" sz="18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public class LeaderboardResponseDto {</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final String leaderboardId;</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    private List&lt;ScoreCardResponseDto&gt; leaderboard;</a:t>
            </a:r>
            <a:endParaRPr lang="en-US" altLang="zh-CN" spc="0">
              <a:ln w="3175">
                <a:noFill/>
                <a:prstDash val="dash"/>
              </a:ln>
              <a:latin typeface="Arial" panose="020B0604020202020204" pitchFamily="34" charset="0"/>
              <a:cs typeface="Microsoft YaHei" panose="020B0503020204020204" pitchFamily="34" charset="-122"/>
              <a:sym typeface="+mn-ea"/>
            </a:endParaRPr>
          </a:p>
          <a:p>
            <a:pPr marL="457200" lvl="1" indent="0" algn="just">
              <a:spcAft>
                <a:spcPts val="800"/>
              </a:spcAft>
              <a:buNone/>
            </a:pPr>
            <a:r>
              <a:rPr lang="en-US" altLang="zh-CN" spc="0">
                <a:ln w="3175">
                  <a:noFill/>
                  <a:prstDash val="dash"/>
                </a:ln>
                <a:latin typeface="Arial" panose="020B0604020202020204" pitchFamily="34" charset="0"/>
                <a:cs typeface="Microsoft YaHei" panose="020B0503020204020204" pitchFamily="34" charset="-122"/>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z="1600" b="1" spc="0">
                <a:ln w="3175">
                  <a:noFill/>
                  <a:prstDash val="dash"/>
                </a:ln>
                <a:latin typeface="Arial Bold" panose="020B0604020202020204" charset="0"/>
                <a:cs typeface="Arial Bold" panose="020B0604020202020204" charset="0"/>
                <a:sym typeface="+mn-ea"/>
              </a:rPr>
              <a:t>LeaderboardRequestDto</a:t>
            </a:r>
            <a:endParaRPr lang="en-US" altLang="zh-CN" sz="16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Arial" panose="020B0604020202020204" pitchFamily="34" charset="0"/>
                <a:sym typeface="+mn-ea"/>
              </a:rPr>
              <a:t>public class LeaderboardResponseDto {</a:t>
            </a:r>
            <a:endParaRPr lang="en-US" altLang="zh-CN"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Arial" panose="020B0604020202020204" pitchFamily="34" charset="0"/>
                <a:sym typeface="+mn-ea"/>
              </a:rPr>
              <a:t>    private final String leaderboardId;</a:t>
            </a:r>
            <a:endParaRPr lang="en-US" altLang="zh-CN"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Arial" panose="020B0604020202020204" pitchFamily="34" charset="0"/>
                <a:sym typeface="+mn-ea"/>
              </a:rPr>
              <a:t>    private List&lt;ScoreCardResponseDto&gt; leaderboard;</a:t>
            </a:r>
            <a:endParaRPr lang="en-US" altLang="zh-CN"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pc="0">
                <a:ln w="3175">
                  <a:noFill/>
                  <a:prstDash val="dash"/>
                </a:ln>
                <a:latin typeface="Arial" panose="020B0604020202020204" pitchFamily="34" charset="0"/>
                <a:cs typeface="Arial" panose="020B0604020202020204" pitchFamily="34" charset="0"/>
                <a:sym typeface="+mn-ea"/>
              </a:rPr>
              <a:t>}</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endParaRPr lang="en-US" altLang="zh-CN" spc="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08</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Class Diagram</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Class Diagram</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pic>
        <p:nvPicPr>
          <p:cNvPr id="5" name="Content Placeholder 4"/>
          <p:cNvPicPr>
            <a:picLocks noChangeAspect="1"/>
          </p:cNvPicPr>
          <p:nvPr>
            <p:ph idx="1"/>
          </p:nvPr>
        </p:nvPicPr>
        <p:blipFill>
          <a:blip r:embed="rId3"/>
          <a:srcRect l="22101" t="-873"/>
          <a:stretch>
            <a:fillRect/>
          </a:stretch>
        </p:blipFill>
        <p:spPr>
          <a:xfrm>
            <a:off x="575945" y="885190"/>
            <a:ext cx="11040110" cy="5657215"/>
          </a:xfrm>
          <a:prstGeom prst="rect">
            <a:avLst/>
          </a:prstGeom>
        </p:spPr>
      </p:pic>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09</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Code Overview</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Code Overview</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b="1" spc="0">
                <a:ln w="3175">
                  <a:noFill/>
                  <a:prstDash val="dash"/>
                </a:ln>
                <a:latin typeface="Arial Bold" panose="020B0604020202020204" charset="0"/>
                <a:cs typeface="Arial Bold" panose="020B0604020202020204" charset="0"/>
                <a:sym typeface="+mn-ea"/>
              </a:rPr>
              <a:t>LeaderboardUpdateWorker interface</a:t>
            </a:r>
            <a:endParaRPr lang="en-US" altLang="zh-CN" b="1" spc="0">
              <a:ln w="3175">
                <a:noFill/>
                <a:prstDash val="dash"/>
              </a:ln>
              <a:latin typeface="Arial Bold" panose="020B0604020202020204" charset="0"/>
              <a:cs typeface="Arial Bold" panose="020B0604020202020204" charset="0"/>
              <a:sym typeface="+mn-ea"/>
            </a:endParaRPr>
          </a:p>
          <a:p>
            <a:pPr lvl="1"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Listens to the user_scores topic to calculate leaderboard.</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public interface LeaderboardUpdateWorker {</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    void updateLeaderboard(String gameDetailString) ;</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endParaRPr lang="en-US" altLang="zh-CN" b="1" spc="0">
              <a:ln w="3175">
                <a:noFill/>
                <a:prstDash val="dash"/>
              </a:ln>
              <a:latin typeface="Arial Bold" panose="020B0604020202020204" charset="0"/>
              <a:cs typeface="Arial Bold" panose="020B0604020202020204" charset="0"/>
              <a:sym typeface="+mn-ea"/>
            </a:endParaRPr>
          </a:p>
          <a:p>
            <a:pPr algn="just">
              <a:spcAft>
                <a:spcPts val="800"/>
              </a:spcAft>
            </a:pPr>
            <a:r>
              <a:rPr lang="en-US" altLang="zh-CN" sz="1200" b="1" spc="0">
                <a:ln w="3175">
                  <a:noFill/>
                  <a:prstDash val="dash"/>
                </a:ln>
                <a:latin typeface="Arial Bold" panose="020B0604020202020204" charset="0"/>
                <a:cs typeface="Arial Bold" panose="020B0604020202020204" charset="0"/>
                <a:sym typeface="+mn-ea"/>
              </a:rPr>
              <a:t>ThrottledLeaderboardCacheUpdateService interface</a:t>
            </a:r>
            <a:endParaRPr lang="en-US" altLang="zh-CN" sz="1200" b="1" spc="0">
              <a:ln w="3175">
                <a:noFill/>
                <a:prstDash val="dash"/>
              </a:ln>
              <a:latin typeface="Arial Bold" panose="020B0604020202020204" charset="0"/>
              <a:cs typeface="Arial Bold" panose="020B0604020202020204" charset="0"/>
              <a:sym typeface="+mn-ea"/>
            </a:endParaRPr>
          </a:p>
          <a:p>
            <a:pPr lvl="1"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Periodically updates the leaderboard data to cache.</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public interface ThrottledLeaderboardCacheUpdateService {</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    public void throttledLeaderboardCacheUpdater();</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b="1" spc="0">
                <a:ln w="3175">
                  <a:noFill/>
                  <a:prstDash val="dash"/>
                </a:ln>
                <a:latin typeface="Arial Bold" panose="020B0604020202020204" charset="0"/>
                <a:cs typeface="Arial Bold" panose="020B0604020202020204" charset="0"/>
                <a:sym typeface="+mn-ea"/>
              </a:rPr>
              <a:t>LeaderboardCalculationService interface</a:t>
            </a:r>
            <a:endParaRPr lang="en-US" altLang="zh-CN" sz="1200" b="1" spc="0">
              <a:ln w="3175">
                <a:noFill/>
                <a:prstDash val="dash"/>
              </a:ln>
              <a:latin typeface="Arial Bold" panose="020B0604020202020204" charset="0"/>
              <a:cs typeface="Arial Bold" panose="020B0604020202020204" charset="0"/>
              <a:sym typeface="+mn-ea"/>
            </a:endParaRPr>
          </a:p>
          <a:p>
            <a:pPr lvl="1"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Interface which defines the contract for the class that has the datastructure to calculate the leaderboard.</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public interface LeaderboardCalculationService {</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    void publishScoreToLeaderboard(GameDetails gameDetails);</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    List&lt;ScoreCard&gt; getTopKLeaderboard(int size);</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a:t>
            </a:r>
            <a:endParaRPr lang="en-US" altLang="zh-CN" sz="900" spc="0">
              <a:ln w="3175">
                <a:noFill/>
                <a:prstDash val="dash"/>
              </a:ln>
              <a:latin typeface="Arial" panose="020B0604020202020204" pitchFamily="34" charset="0"/>
              <a:cs typeface="Arial" panose="020B0604020202020204" pitchFamily="3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Code Overview</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b="1" spc="0">
                <a:ln w="3175">
                  <a:noFill/>
                  <a:prstDash val="dash"/>
                </a:ln>
                <a:latin typeface="Arial Bold" panose="020B0604020202020204" charset="0"/>
                <a:cs typeface="Arial Bold" panose="020B0604020202020204" charset="0"/>
                <a:sym typeface="+mn-ea"/>
              </a:rPr>
              <a:t>LeaderboardSubject interface</a:t>
            </a:r>
            <a:endParaRPr lang="en-US" altLang="zh-CN"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Controller class which registers, deregisters and notifies all the observers for observer pattern</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000" spc="0">
                <a:ln w="3175">
                  <a:noFill/>
                  <a:prstDash val="dash"/>
                </a:ln>
                <a:latin typeface="Arial" panose="020B0604020202020204" pitchFamily="34" charset="0"/>
                <a:cs typeface="Arial" panose="020B0604020202020204" pitchFamily="34" charset="0"/>
                <a:sym typeface="+mn-ea"/>
              </a:rPr>
              <a:t>public interface LeaderboardSubject {</a:t>
            </a:r>
            <a:endParaRPr lang="en-US" altLang="zh-CN" sz="10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000" spc="0">
                <a:ln w="3175">
                  <a:noFill/>
                  <a:prstDash val="dash"/>
                </a:ln>
                <a:latin typeface="Arial" panose="020B0604020202020204" pitchFamily="34" charset="0"/>
                <a:cs typeface="Arial" panose="020B0604020202020204" pitchFamily="34" charset="0"/>
                <a:sym typeface="+mn-ea"/>
              </a:rPr>
              <a:t>    void attachObserver(LeaderboardDataCacheObserver observer);</a:t>
            </a:r>
            <a:endParaRPr lang="en-US" altLang="zh-CN" sz="10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000" spc="0">
                <a:ln w="3175">
                  <a:noFill/>
                  <a:prstDash val="dash"/>
                </a:ln>
                <a:latin typeface="Arial" panose="020B0604020202020204" pitchFamily="34" charset="0"/>
                <a:cs typeface="Arial" panose="020B0604020202020204" pitchFamily="34" charset="0"/>
                <a:sym typeface="+mn-ea"/>
              </a:rPr>
              <a:t>    void detachObserver(LeaderboardDataCacheObserver observer);</a:t>
            </a:r>
            <a:endParaRPr lang="en-US" altLang="zh-CN" sz="10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000" spc="0">
                <a:ln w="3175">
                  <a:noFill/>
                  <a:prstDash val="dash"/>
                </a:ln>
                <a:latin typeface="Arial" panose="020B0604020202020204" pitchFamily="34" charset="0"/>
                <a:cs typeface="Arial" panose="020B0604020202020204" pitchFamily="34" charset="0"/>
                <a:sym typeface="+mn-ea"/>
              </a:rPr>
              <a:t>    void notifyObservers(String leaderboardId, LeaderboardData leaderboardData);</a:t>
            </a:r>
            <a:endParaRPr lang="en-US" altLang="zh-CN" sz="10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000" spc="0">
                <a:ln w="3175">
                  <a:noFill/>
                  <a:prstDash val="dash"/>
                </a:ln>
                <a:latin typeface="Arial" panose="020B0604020202020204" pitchFamily="34" charset="0"/>
                <a:cs typeface="Arial" panose="020B0604020202020204" pitchFamily="34" charset="0"/>
                <a:sym typeface="+mn-ea"/>
              </a:rPr>
              <a:t>}</a:t>
            </a:r>
            <a:endParaRPr lang="en-US" altLang="zh-CN" sz="10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b="1" spc="0">
                <a:ln w="3175">
                  <a:noFill/>
                  <a:prstDash val="dash"/>
                </a:ln>
                <a:latin typeface="Arial Bold" panose="020B0604020202020204" charset="0"/>
                <a:cs typeface="Arial Bold" panose="020B0604020202020204" charset="0"/>
                <a:sym typeface="+mn-ea"/>
              </a:rPr>
              <a:t>RankingStrategy </a:t>
            </a:r>
            <a:r>
              <a:rPr lang="en-US" altLang="zh-CN" sz="1200" b="1" spc="0">
                <a:ln w="3175">
                  <a:noFill/>
                  <a:prstDash val="dash"/>
                </a:ln>
                <a:latin typeface="Arial Bold" panose="020B0604020202020204" charset="0"/>
                <a:cs typeface="Arial Bold" panose="020B0604020202020204" charset="0"/>
                <a:sym typeface="+mn-ea"/>
              </a:rPr>
              <a:t>interface</a:t>
            </a:r>
            <a:endParaRPr lang="en-US" altLang="zh-CN" sz="1200" b="1" spc="0">
              <a:ln w="3175">
                <a:noFill/>
                <a:prstDash val="dash"/>
              </a:ln>
              <a:latin typeface="Arial Bold" panose="020B0604020202020204" charset="0"/>
              <a:cs typeface="Arial Bold" panose="020B060402020202020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Interface which defines the conflict resolution </a:t>
            </a:r>
            <a:r>
              <a:rPr lang="en-US" altLang="zh-CN" sz="1200" b="1" spc="0">
                <a:ln w="3175">
                  <a:noFill/>
                  <a:prstDash val="dash"/>
                </a:ln>
                <a:latin typeface="Arial Bold" panose="020B0604020202020204" charset="0"/>
                <a:cs typeface="Arial Bold" panose="020B0604020202020204" charset="0"/>
                <a:sym typeface="+mn-ea"/>
              </a:rPr>
              <a:t>strategy </a:t>
            </a:r>
            <a:r>
              <a:rPr lang="en-US" altLang="zh-CN" sz="1200" spc="0">
                <a:ln w="3175">
                  <a:noFill/>
                  <a:prstDash val="dash"/>
                </a:ln>
                <a:latin typeface="Arial" panose="020B0604020202020204" pitchFamily="34" charset="0"/>
                <a:cs typeface="Arial" panose="020B0604020202020204" pitchFamily="34" charset="0"/>
                <a:sym typeface="+mn-ea"/>
              </a:rPr>
              <a:t>for ranks</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public interface RankingStrategy {</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    int compare(GameDetails a, GameDetails b);</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spc="0">
                <a:ln w="3175">
                  <a:noFill/>
                  <a:prstDash val="dash"/>
                </a:ln>
                <a:latin typeface="Arial" panose="020B0604020202020204" pitchFamily="34" charset="0"/>
                <a:cs typeface="Arial" panose="020B0604020202020204" pitchFamily="34" charset="0"/>
                <a:sym typeface="+mn-ea"/>
              </a:rPr>
              <a:t>}</a:t>
            </a:r>
            <a:endParaRPr lang="en-US" altLang="zh-CN" sz="1200" b="1"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1200" b="1" spc="0">
                <a:ln w="3175">
                  <a:noFill/>
                  <a:prstDash val="dash"/>
                </a:ln>
                <a:latin typeface="Arial Bold" panose="020B0604020202020204" charset="0"/>
                <a:cs typeface="Arial Bold" panose="020B0604020202020204" charset="0"/>
                <a:sym typeface="+mn-ea"/>
              </a:rPr>
              <a:t>LeaderboardDataCacheObserver interface</a:t>
            </a:r>
            <a:endParaRPr lang="en-US" altLang="zh-CN" sz="1200" b="1" spc="0">
              <a:ln w="3175">
                <a:noFill/>
                <a:prstDash val="dash"/>
              </a:ln>
              <a:latin typeface="Arial Bold" panose="020B0604020202020204" charset="0"/>
              <a:cs typeface="Arial Bold" panose="020B0604020202020204" charset="0"/>
              <a:sym typeface="+mn-ea"/>
            </a:endParaRPr>
          </a:p>
          <a:p>
            <a:pPr lvl="1"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Interface which defines repository to provide CRUD on Leaderboard data cache</a:t>
            </a:r>
            <a:endParaRPr lang="en-US" altLang="zh-CN" sz="12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public interface LeaderboardDataCacheObserver {</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    Optional&lt;LeaderboardData&gt; getTopKLeaderboardData(String leaderboardId);</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    void updateLeaderboardData(String leaderboardId, LeaderboardData leaderboardData);</a:t>
            </a:r>
            <a:endParaRPr lang="en-US" altLang="zh-CN" sz="900" spc="0">
              <a:ln w="3175">
                <a:noFill/>
                <a:prstDash val="dash"/>
              </a:ln>
              <a:latin typeface="Arial" panose="020B0604020202020204" pitchFamily="34" charset="0"/>
              <a:cs typeface="Arial" panose="020B0604020202020204" pitchFamily="34" charset="0"/>
              <a:sym typeface="+mn-ea"/>
            </a:endParaRPr>
          </a:p>
          <a:p>
            <a:pPr marL="457200" lvl="1" indent="0" algn="just">
              <a:spcAft>
                <a:spcPts val="800"/>
              </a:spcAft>
              <a:buNone/>
            </a:pPr>
            <a:r>
              <a:rPr lang="en-US" altLang="zh-CN" sz="900" spc="0">
                <a:ln w="3175">
                  <a:noFill/>
                  <a:prstDash val="dash"/>
                </a:ln>
                <a:latin typeface="Arial" panose="020B0604020202020204" pitchFamily="34" charset="0"/>
                <a:cs typeface="Arial" panose="020B0604020202020204" pitchFamily="34" charset="0"/>
                <a:sym typeface="+mn-ea"/>
              </a:rPr>
              <a:t>}</a:t>
            </a:r>
            <a:endParaRPr lang="en-US" altLang="zh-CN" sz="900" spc="0">
              <a:ln w="3175">
                <a:noFill/>
                <a:prstDash val="dash"/>
              </a:ln>
              <a:latin typeface="Arial" panose="020B0604020202020204" pitchFamily="34" charset="0"/>
              <a:cs typeface="Arial" panose="020B0604020202020204" pitchFamily="3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10</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High Level Design</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solidFill>
                  <a:schemeClr val="tx1"/>
                </a:solidFill>
                <a:latin typeface="Arial" panose="020B0604020202020204" pitchFamily="34" charset="0"/>
                <a:cs typeface="Microsoft YaHei" panose="020B0503020204020204" pitchFamily="34" charset="-122"/>
                <a:sym typeface="+mn-ea"/>
              </a:rPr>
              <a:t>High Level Design</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pic>
        <p:nvPicPr>
          <p:cNvPr id="4" name="Content Placeholder 3" descr="gameLeaderboard"/>
          <p:cNvPicPr>
            <a:picLocks noChangeAspect="1"/>
          </p:cNvPicPr>
          <p:nvPr>
            <p:ph idx="1"/>
          </p:nvPr>
        </p:nvPicPr>
        <p:blipFill>
          <a:blip r:embed="rId3"/>
          <a:stretch>
            <a:fillRect/>
          </a:stretch>
        </p:blipFill>
        <p:spPr>
          <a:xfrm>
            <a:off x="881380" y="1113155"/>
            <a:ext cx="10523220" cy="5227955"/>
          </a:xfrm>
          <a:prstGeom prst="rect">
            <a:avLst/>
          </a:prstGeom>
        </p:spPr>
      </p:pic>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solidFill>
                  <a:schemeClr val="tx1"/>
                </a:solidFill>
                <a:latin typeface="Arial" panose="020B0604020202020204" pitchFamily="34" charset="0"/>
                <a:cs typeface="Microsoft YaHei" panose="020B0503020204020204" pitchFamily="34" charset="-122"/>
                <a:sym typeface="+mn-ea"/>
              </a:rPr>
              <a:t>High Level Design</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b="1" spc="0">
                <a:ln w="3175">
                  <a:noFill/>
                  <a:prstDash val="dash"/>
                </a:ln>
                <a:latin typeface="Arial Bold" panose="020B0604020202020204" charset="0"/>
                <a:cs typeface="Arial Bold" panose="020B0604020202020204" charset="0"/>
                <a:sym typeface="+mn-ea"/>
              </a:rPr>
              <a:t>Why not a SQL database to find top 10 ? </a:t>
            </a:r>
            <a:endParaRPr lang="en-US" altLang="zh-CN" b="1" spc="0">
              <a:ln w="3175">
                <a:noFill/>
                <a:prstDash val="dash"/>
              </a:ln>
              <a:latin typeface="Arial" panose="020B0604020202020204" pitchFamily="34" charset="0"/>
              <a:cs typeface="Arial" panose="020B0604020202020204" pitchFamily="34" charset="0"/>
              <a:sym typeface="+mn-ea"/>
            </a:endParaRPr>
          </a:p>
          <a:p>
            <a:pPr lvl="1" algn="just">
              <a:spcAft>
                <a:spcPts val="800"/>
              </a:spcAft>
            </a:pPr>
            <a:r>
              <a:rPr lang="en-US" altLang="zh-CN" spc="0">
                <a:ln w="3175">
                  <a:noFill/>
                  <a:prstDash val="dash"/>
                </a:ln>
                <a:latin typeface="Arial" panose="020B0604020202020204" pitchFamily="34" charset="0"/>
                <a:cs typeface="Arial" panose="020B0604020202020204" pitchFamily="34" charset="0"/>
                <a:sym typeface="+mn-ea"/>
              </a:rPr>
              <a:t>Very high Write QPS for the game actiivty data. </a:t>
            </a:r>
            <a:endParaRPr lang="en-US" altLang="zh-CN" spc="0">
              <a:ln w="3175">
                <a:noFill/>
                <a:prstDash val="dash"/>
              </a:ln>
              <a:latin typeface="Arial" panose="020B0604020202020204" pitchFamily="34" charset="0"/>
              <a:cs typeface="Arial" panose="020B0604020202020204" pitchFamily="34" charset="0"/>
              <a:sym typeface="+mn-ea"/>
            </a:endParaRPr>
          </a:p>
          <a:p>
            <a:pPr lvl="1" algn="just">
              <a:spcAft>
                <a:spcPts val="800"/>
              </a:spcAft>
            </a:pPr>
            <a:r>
              <a:rPr lang="en-US" altLang="zh-CN" spc="0">
                <a:ln w="3175">
                  <a:noFill/>
                  <a:prstDash val="dash"/>
                </a:ln>
                <a:latin typeface="Arial" panose="020B0604020202020204" pitchFamily="34" charset="0"/>
                <a:cs typeface="Arial" panose="020B0604020202020204" pitchFamily="34" charset="0"/>
                <a:sym typeface="+mn-ea"/>
              </a:rPr>
              <a:t>In our leaderboard case, finding the top 10 players requires</a:t>
            </a:r>
            <a:r>
              <a:rPr lang="en-US" altLang="zh-CN" b="1" spc="0">
                <a:ln w="3175">
                  <a:noFill/>
                  <a:prstDash val="dash"/>
                </a:ln>
                <a:latin typeface="Arial Bold" panose="020B0604020202020204" charset="0"/>
                <a:cs typeface="Arial Bold" panose="020B0604020202020204" charset="0"/>
                <a:sym typeface="+mn-ea"/>
              </a:rPr>
              <a:t> aggregating data by userId</a:t>
            </a:r>
            <a:r>
              <a:rPr lang="en-US" altLang="zh-CN" spc="0">
                <a:ln w="3175">
                  <a:noFill/>
                  <a:prstDash val="dash"/>
                </a:ln>
                <a:latin typeface="Arial" panose="020B0604020202020204" pitchFamily="34" charset="0"/>
                <a:cs typeface="Arial" panose="020B0604020202020204" pitchFamily="34" charset="0"/>
                <a:sym typeface="+mn-ea"/>
              </a:rPr>
              <a:t> and finding max scores for each user. This operation involves a </a:t>
            </a:r>
            <a:r>
              <a:rPr lang="en-US" altLang="zh-CN" b="1" spc="0">
                <a:ln w="3175">
                  <a:noFill/>
                  <a:prstDash val="dash"/>
                </a:ln>
                <a:latin typeface="Arial Bold" panose="020B0604020202020204" charset="0"/>
                <a:cs typeface="Arial Bold" panose="020B0604020202020204" charset="0"/>
                <a:sym typeface="+mn-ea"/>
              </a:rPr>
              <a:t>full table scan</a:t>
            </a:r>
            <a:r>
              <a:rPr lang="en-US" altLang="zh-CN" spc="0">
                <a:ln w="3175">
                  <a:noFill/>
                  <a:prstDash val="dash"/>
                </a:ln>
                <a:latin typeface="Arial" panose="020B0604020202020204" pitchFamily="34" charset="0"/>
                <a:cs typeface="Arial" panose="020B0604020202020204" pitchFamily="34" charset="0"/>
                <a:sym typeface="+mn-ea"/>
              </a:rPr>
              <a:t> on the user_score table. While a relational database may initially suffice, it may face challenges as data grows.</a:t>
            </a:r>
            <a:endParaRPr lang="en-US" altLang="zh-CN" spc="0">
              <a:ln w="3175">
                <a:noFill/>
                <a:prstDash val="dash"/>
              </a:ln>
              <a:latin typeface="Arial" panose="020B0604020202020204" pitchFamily="34" charset="0"/>
              <a:cs typeface="Arial" panose="020B0604020202020204" pitchFamily="34" charset="0"/>
              <a:sym typeface="+mn-ea"/>
            </a:endParaRPr>
          </a:p>
          <a:p>
            <a:pPr lvl="1" algn="just">
              <a:spcAft>
                <a:spcPts val="800"/>
              </a:spcAft>
            </a:pPr>
            <a:r>
              <a:rPr lang="en-US" altLang="zh-CN" spc="0">
                <a:ln w="3175">
                  <a:noFill/>
                  <a:prstDash val="dash"/>
                </a:ln>
                <a:latin typeface="Arial" panose="020B0604020202020204" pitchFamily="34" charset="0"/>
                <a:cs typeface="Arial" panose="020B0604020202020204" pitchFamily="34" charset="0"/>
                <a:sym typeface="+mn-ea"/>
              </a:rPr>
              <a:t>Imagine we have 500 million rows in our PostgreSQL database. To update the leaderboard every 500 ms, we need to run the following query:</a:t>
            </a:r>
            <a:endParaRPr lang="en-US" altLang="zh-CN" spc="0">
              <a:ln w="3175">
                <a:noFill/>
                <a:prstDash val="dash"/>
              </a:ln>
              <a:latin typeface="Arial" panose="020B0604020202020204" pitchFamily="34" charset="0"/>
              <a:cs typeface="Arial" panose="020B0604020202020204" pitchFamily="34" charset="0"/>
              <a:sym typeface="+mn-ea"/>
            </a:endParaRPr>
          </a:p>
          <a:p>
            <a:pPr marL="914400" lvl="2" indent="0" algn="just">
              <a:spcAft>
                <a:spcPts val="800"/>
              </a:spcAft>
              <a:buNone/>
            </a:pPr>
            <a:r>
              <a:rPr lang="en-US" altLang="zh-CN" sz="1200" b="1" i="1" spc="0">
                <a:ln w="3175">
                  <a:noFill/>
                  <a:prstDash val="dash"/>
                </a:ln>
                <a:latin typeface="Arial Bold Italic" panose="020B0604020202020204" charset="0"/>
                <a:cs typeface="Arial Bold Italic" panose="020B0604020202020204" charset="0"/>
                <a:sym typeface="+mn-ea"/>
              </a:rPr>
              <a:t>select userId, sum(score) as sum</a:t>
            </a:r>
            <a:endParaRPr lang="en-US" altLang="zh-CN" sz="1200" b="1" i="1" spc="0">
              <a:ln w="3175">
                <a:noFill/>
                <a:prstDash val="dash"/>
              </a:ln>
              <a:latin typeface="Arial Bold Italic" panose="020B0604020202020204" charset="0"/>
              <a:cs typeface="Arial Bold Italic" panose="020B0604020202020204" charset="0"/>
              <a:sym typeface="+mn-ea"/>
            </a:endParaRPr>
          </a:p>
          <a:p>
            <a:pPr marL="914400" lvl="2" indent="0" algn="just">
              <a:spcAft>
                <a:spcPts val="800"/>
              </a:spcAft>
              <a:buNone/>
            </a:pPr>
            <a:r>
              <a:rPr lang="en-US" altLang="zh-CN" sz="1200" b="1" i="1" spc="0">
                <a:ln w="3175">
                  <a:noFill/>
                  <a:prstDash val="dash"/>
                </a:ln>
                <a:latin typeface="Arial Bold Italic" panose="020B0604020202020204" charset="0"/>
                <a:cs typeface="Arial Bold Italic" panose="020B0604020202020204" charset="0"/>
                <a:sym typeface="+mn-ea"/>
              </a:rPr>
              <a:t>from user_scores</a:t>
            </a:r>
            <a:endParaRPr lang="en-US" altLang="zh-CN" sz="1200" b="1" i="1" spc="0">
              <a:ln w="3175">
                <a:noFill/>
                <a:prstDash val="dash"/>
              </a:ln>
              <a:latin typeface="Arial Bold Italic" panose="020B0604020202020204" charset="0"/>
              <a:cs typeface="Arial Bold Italic" panose="020B0604020202020204" charset="0"/>
              <a:sym typeface="+mn-ea"/>
            </a:endParaRPr>
          </a:p>
          <a:p>
            <a:pPr marL="914400" lvl="2" indent="0" algn="just">
              <a:spcAft>
                <a:spcPts val="800"/>
              </a:spcAft>
              <a:buNone/>
            </a:pPr>
            <a:r>
              <a:rPr lang="en-US" altLang="zh-CN" sz="1200" b="1" i="1" spc="0">
                <a:ln w="3175">
                  <a:noFill/>
                  <a:prstDash val="dash"/>
                </a:ln>
                <a:latin typeface="Arial Bold Italic" panose="020B0604020202020204" charset="0"/>
                <a:cs typeface="Arial Bold Italic" panose="020B0604020202020204" charset="0"/>
                <a:sym typeface="+mn-ea"/>
              </a:rPr>
              <a:t>group by userId</a:t>
            </a:r>
            <a:endParaRPr lang="en-US" altLang="zh-CN" sz="1200" b="1" i="1" spc="0">
              <a:ln w="3175">
                <a:noFill/>
                <a:prstDash val="dash"/>
              </a:ln>
              <a:latin typeface="Arial Bold Italic" panose="020B0604020202020204" charset="0"/>
              <a:cs typeface="Arial Bold Italic" panose="020B0604020202020204" charset="0"/>
              <a:sym typeface="+mn-ea"/>
            </a:endParaRPr>
          </a:p>
          <a:p>
            <a:pPr marL="914400" lvl="2" indent="0" algn="just">
              <a:spcAft>
                <a:spcPts val="800"/>
              </a:spcAft>
              <a:buNone/>
            </a:pPr>
            <a:r>
              <a:rPr lang="en-US" altLang="zh-CN" sz="1200" b="1" i="1" spc="0">
                <a:ln w="3175">
                  <a:noFill/>
                  <a:prstDash val="dash"/>
                </a:ln>
                <a:latin typeface="Arial Bold Italic" panose="020B0604020202020204" charset="0"/>
                <a:cs typeface="Arial Bold Italic" panose="020B0604020202020204" charset="0"/>
                <a:sym typeface="+mn-ea"/>
              </a:rPr>
              <a:t>order by sum desc</a:t>
            </a:r>
            <a:endParaRPr lang="en-US" altLang="zh-CN" sz="1200" b="1" i="1" spc="0">
              <a:ln w="3175">
                <a:noFill/>
                <a:prstDash val="dash"/>
              </a:ln>
              <a:latin typeface="Arial Bold Italic" panose="020B0604020202020204" charset="0"/>
              <a:cs typeface="Arial Bold Italic" panose="020B0604020202020204" charset="0"/>
              <a:sym typeface="+mn-ea"/>
            </a:endParaRPr>
          </a:p>
          <a:p>
            <a:pPr marL="914400" lvl="2" indent="0" algn="just">
              <a:spcAft>
                <a:spcPts val="800"/>
              </a:spcAft>
              <a:buNone/>
            </a:pPr>
            <a:r>
              <a:rPr lang="en-US" altLang="zh-CN" sz="1200" b="1" i="1" spc="0">
                <a:ln w="3175">
                  <a:noFill/>
                  <a:prstDash val="dash"/>
                </a:ln>
                <a:latin typeface="Arial Bold Italic" panose="020B0604020202020204" charset="0"/>
                <a:cs typeface="Arial Bold Italic" panose="020B0604020202020204" charset="0"/>
                <a:sym typeface="+mn-ea"/>
              </a:rPr>
              <a:t>limit 10;</a:t>
            </a:r>
            <a:endParaRPr lang="en-US" altLang="zh-CN" spc="0">
              <a:ln w="3175">
                <a:noFill/>
                <a:prstDash val="dash"/>
              </a:ln>
              <a:latin typeface="Arial" panose="020B0604020202020204" pitchFamily="34" charset="0"/>
              <a:cs typeface="Arial" panose="020B0604020202020204" pitchFamily="34" charset="0"/>
              <a:sym typeface="+mn-ea"/>
            </a:endParaRPr>
          </a:p>
          <a:p>
            <a:pPr lvl="1" algn="just">
              <a:spcAft>
                <a:spcPts val="800"/>
              </a:spcAft>
            </a:pPr>
            <a:r>
              <a:rPr lang="en-US" altLang="zh-CN" spc="0">
                <a:ln w="3175">
                  <a:noFill/>
                  <a:prstDash val="dash"/>
                </a:ln>
                <a:latin typeface="Arial" panose="020B0604020202020204" pitchFamily="34" charset="0"/>
                <a:cs typeface="Arial" panose="020B0604020202020204" pitchFamily="34" charset="0"/>
                <a:sym typeface="+mn-ea"/>
              </a:rPr>
              <a:t>If this query takes more than 450 ms (reserving 50 ms for service processing and network latency), we cannot meet our goal. With this data volume and query, no relational database can handle the load efficiently, even with optimized and indexed tables, because the aggregation requires a full table scan.</a:t>
            </a:r>
            <a:endParaRPr lang="en-US" altLang="zh-CN" spc="0">
              <a:ln w="3175">
                <a:noFill/>
                <a:prstDash val="dash"/>
              </a:ln>
              <a:latin typeface="Arial" panose="020B0604020202020204" pitchFamily="34" charset="0"/>
              <a:cs typeface="Arial" panose="020B0604020202020204" pitchFamily="34" charset="0"/>
              <a:sym typeface="+mn-ea"/>
            </a:endParaRPr>
          </a:p>
          <a:p>
            <a:pPr lvl="1" algn="just">
              <a:spcAft>
                <a:spcPts val="800"/>
              </a:spcAft>
            </a:pPr>
            <a:endParaRPr lang="en-US" altLang="zh-CN" spc="0">
              <a:ln w="3175">
                <a:noFill/>
                <a:prstDash val="dash"/>
              </a:ln>
              <a:latin typeface="Arial" panose="020B0604020202020204" pitchFamily="34" charset="0"/>
              <a:cs typeface="Arial" panose="020B0604020202020204" pitchFamily="34" charset="0"/>
              <a:sym typeface="+mn-ea"/>
            </a:endParaRPr>
          </a:p>
          <a:p>
            <a:pPr marL="914400" lvl="2" indent="0" algn="just">
              <a:spcAft>
                <a:spcPts val="800"/>
              </a:spcAft>
              <a:buNone/>
            </a:pPr>
            <a:endParaRPr lang="en-US" altLang="zh-CN" sz="1200" b="1" i="1" spc="0">
              <a:ln w="3175">
                <a:noFill/>
                <a:prstDash val="dash"/>
              </a:ln>
              <a:latin typeface="Arial Bold Italic" panose="020B0604020202020204" charset="0"/>
              <a:cs typeface="Arial Bold Italic" panose="020B060402020202020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solidFill>
                  <a:schemeClr val="tx1"/>
                </a:solidFill>
                <a:latin typeface="Arial" panose="020B0604020202020204" pitchFamily="34" charset="0"/>
                <a:cs typeface="Microsoft YaHei" panose="020B0503020204020204" pitchFamily="34" charset="-122"/>
                <a:sym typeface="+mn-ea"/>
              </a:rPr>
              <a:t>High Level Design</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marL="0" indent="0" algn="just">
              <a:spcAft>
                <a:spcPts val="800"/>
              </a:spcAft>
              <a:buNone/>
            </a:pPr>
            <a:r>
              <a:rPr lang="en-US" altLang="zh-CN" b="1" spc="0">
                <a:ln w="3175">
                  <a:noFill/>
                  <a:prstDash val="dash"/>
                </a:ln>
                <a:latin typeface="Arial Bold" panose="020B0604020202020204" charset="0"/>
                <a:cs typeface="Arial Bold" panose="020B0604020202020204" charset="0"/>
                <a:sym typeface="+mn-ea"/>
              </a:rPr>
              <a:t>Redis SortedSet</a:t>
            </a:r>
            <a:endParaRPr lang="en-US" altLang="zh-CN" b="1" spc="0">
              <a:ln w="3175">
                <a:noFill/>
                <a:prstDash val="dash"/>
              </a:ln>
              <a:latin typeface="Arial Bold" panose="020B0604020202020204" charset="0"/>
              <a:cs typeface="Arial Bold" panose="020B060402020202020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Redis SortedSets are ideal for handling a game leaderboard with high data volumes due to their efficient time complexity and built-in operations. The key operations are ZINCRBY and ZRANGE:</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b="1" spc="0">
                <a:ln w="3175">
                  <a:noFill/>
                  <a:prstDash val="dash"/>
                </a:ln>
                <a:latin typeface="Arial Bold" panose="020B0604020202020204" charset="0"/>
                <a:cs typeface="Arial Bold" panose="020B0604020202020204" charset="0"/>
                <a:sym typeface="+mn-ea"/>
              </a:rPr>
              <a:t>ZINCRBY</a:t>
            </a:r>
            <a:r>
              <a:rPr lang="en-US" altLang="zh-CN" sz="1200" spc="0">
                <a:ln w="3175">
                  <a:noFill/>
                  <a:prstDash val="dash"/>
                </a:ln>
                <a:latin typeface="Arial" panose="020B0604020202020204" pitchFamily="34" charset="0"/>
                <a:cs typeface="Arial" panose="020B0604020202020204" pitchFamily="34" charset="0"/>
                <a:sym typeface="+mn-ea"/>
              </a:rPr>
              <a:t>: </a:t>
            </a:r>
            <a:r>
              <a:rPr lang="en-US" altLang="zh-CN" sz="1200" i="1" spc="0">
                <a:ln w="3175">
                  <a:noFill/>
                  <a:prstDash val="dash"/>
                </a:ln>
                <a:latin typeface="Arial" panose="020B0604020202020204" pitchFamily="34" charset="0"/>
                <a:cs typeface="Arial" panose="020B0604020202020204" pitchFamily="34" charset="0"/>
                <a:sym typeface="+mn-ea"/>
              </a:rPr>
              <a:t>This command increments the score of a member in a </a:t>
            </a:r>
            <a:r>
              <a:rPr lang="en-US" altLang="zh-CN" sz="1200" b="1" i="1" spc="0">
                <a:ln w="3175">
                  <a:noFill/>
                  <a:prstDash val="dash"/>
                </a:ln>
                <a:latin typeface="Arial Bold" panose="020B0604020202020204" charset="0"/>
                <a:cs typeface="Arial Bold" panose="020B0604020202020204" charset="0"/>
                <a:sym typeface="+mn-ea"/>
              </a:rPr>
              <a:t>sorted set.</a:t>
            </a:r>
            <a:r>
              <a:rPr lang="en-US" altLang="zh-CN" sz="1200" i="1" spc="0">
                <a:ln w="3175">
                  <a:noFill/>
                  <a:prstDash val="dash"/>
                </a:ln>
                <a:latin typeface="Arial" panose="020B0604020202020204" pitchFamily="34" charset="0"/>
                <a:cs typeface="Arial" panose="020B0604020202020204" pitchFamily="34" charset="0"/>
                <a:sym typeface="+mn-ea"/>
              </a:rPr>
              <a:t> </a:t>
            </a:r>
            <a:r>
              <a:rPr lang="en-US" altLang="zh-CN" sz="1200" spc="0">
                <a:ln w="3175">
                  <a:noFill/>
                  <a:prstDash val="dash"/>
                </a:ln>
                <a:latin typeface="Arial" panose="020B0604020202020204" pitchFamily="34" charset="0"/>
                <a:cs typeface="Arial" panose="020B0604020202020204" pitchFamily="34" charset="0"/>
                <a:sym typeface="+mn-ea"/>
              </a:rPr>
              <a:t>Its time complexity is </a:t>
            </a:r>
            <a:r>
              <a:rPr lang="en-US" altLang="zh-CN" sz="1200" b="1" spc="0">
                <a:ln w="3175">
                  <a:noFill/>
                  <a:prstDash val="dash"/>
                </a:ln>
                <a:latin typeface="Arial Bold" panose="020B0604020202020204" charset="0"/>
                <a:cs typeface="Arial Bold" panose="020B0604020202020204" charset="0"/>
                <a:sym typeface="+mn-ea"/>
              </a:rPr>
              <a:t>O(log(k))</a:t>
            </a:r>
            <a:r>
              <a:rPr lang="en-US" altLang="zh-CN" sz="1200" spc="0">
                <a:ln w="3175">
                  <a:noFill/>
                  <a:prstDash val="dash"/>
                </a:ln>
                <a:latin typeface="Arial" panose="020B0604020202020204" pitchFamily="34" charset="0"/>
                <a:cs typeface="Arial" panose="020B0604020202020204" pitchFamily="34" charset="0"/>
                <a:sym typeface="+mn-ea"/>
              </a:rPr>
              <a:t>, where k is the number of elements in the sorted set. This efficiency is achieved by maintaining the </a:t>
            </a:r>
            <a:r>
              <a:rPr lang="en-US" altLang="zh-CN" sz="1200" b="1" spc="0">
                <a:ln w="3175">
                  <a:noFill/>
                  <a:prstDash val="dash"/>
                </a:ln>
                <a:latin typeface="Arial Bold" panose="020B0604020202020204" charset="0"/>
                <a:cs typeface="Arial Bold" panose="020B0604020202020204" charset="0"/>
                <a:sym typeface="+mn-ea"/>
              </a:rPr>
              <a:t>set </a:t>
            </a:r>
            <a:r>
              <a:rPr lang="en-US" altLang="zh-CN" sz="1200" spc="0">
                <a:ln w="3175">
                  <a:noFill/>
                  <a:prstDash val="dash"/>
                </a:ln>
                <a:latin typeface="Arial" panose="020B0604020202020204" pitchFamily="34" charset="0"/>
                <a:cs typeface="Arial" panose="020B0604020202020204" pitchFamily="34" charset="0"/>
                <a:sym typeface="+mn-ea"/>
              </a:rPr>
              <a:t>in a way that allows quick updates and retrievals.</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b="1" spc="0">
                <a:ln w="3175">
                  <a:noFill/>
                  <a:prstDash val="dash"/>
                </a:ln>
                <a:latin typeface="Arial Bold" panose="020B0604020202020204" charset="0"/>
                <a:cs typeface="Arial Bold" panose="020B0604020202020204" charset="0"/>
                <a:sym typeface="+mn-ea"/>
              </a:rPr>
              <a:t>ZRANGE</a:t>
            </a:r>
            <a:r>
              <a:rPr lang="en-US" altLang="zh-CN" sz="1200" spc="0">
                <a:ln w="3175">
                  <a:noFill/>
                  <a:prstDash val="dash"/>
                </a:ln>
                <a:latin typeface="Arial" panose="020B0604020202020204" pitchFamily="34" charset="0"/>
                <a:cs typeface="Arial" panose="020B0604020202020204" pitchFamily="34" charset="0"/>
                <a:sym typeface="+mn-ea"/>
              </a:rPr>
              <a:t>: </a:t>
            </a:r>
            <a:r>
              <a:rPr lang="en-US" altLang="zh-CN" sz="1200" i="1" spc="0">
                <a:ln w="3175">
                  <a:noFill/>
                  <a:prstDash val="dash"/>
                </a:ln>
                <a:latin typeface="Arial Italic" panose="020B0604020202020204" charset="0"/>
                <a:cs typeface="Arial Italic" panose="020B0604020202020204" charset="0"/>
                <a:sym typeface="+mn-ea"/>
              </a:rPr>
              <a:t>This command retrieves a range of members in a sorted set,</a:t>
            </a:r>
            <a:r>
              <a:rPr lang="en-US" altLang="zh-CN" sz="1200" spc="0">
                <a:ln w="3175">
                  <a:noFill/>
                  <a:prstDash val="dash"/>
                </a:ln>
                <a:latin typeface="Arial" panose="020B0604020202020204" pitchFamily="34" charset="0"/>
                <a:cs typeface="Arial" panose="020B0604020202020204" pitchFamily="34" charset="0"/>
                <a:sym typeface="+mn-ea"/>
              </a:rPr>
              <a:t> </a:t>
            </a:r>
            <a:r>
              <a:rPr lang="en-US" altLang="zh-CN" sz="1200" i="1" spc="0">
                <a:ln w="3175">
                  <a:noFill/>
                  <a:prstDash val="dash"/>
                </a:ln>
                <a:latin typeface="Arial Italic" panose="020B0604020202020204" charset="0"/>
                <a:cs typeface="Arial Italic" panose="020B0604020202020204" charset="0"/>
                <a:sym typeface="+mn-ea"/>
              </a:rPr>
              <a:t>sorted by score</a:t>
            </a:r>
            <a:r>
              <a:rPr lang="en-US" altLang="zh-CN" sz="1200" spc="0">
                <a:ln w="3175">
                  <a:noFill/>
                  <a:prstDash val="dash"/>
                </a:ln>
                <a:latin typeface="Arial" panose="020B0604020202020204" pitchFamily="34" charset="0"/>
                <a:cs typeface="Arial" panose="020B0604020202020204" pitchFamily="34" charset="0"/>
                <a:sym typeface="+mn-ea"/>
              </a:rPr>
              <a:t>. Its time complexity is </a:t>
            </a:r>
            <a:r>
              <a:rPr lang="en-US" altLang="zh-CN" sz="1200" b="1" spc="0">
                <a:ln w="3175">
                  <a:noFill/>
                  <a:prstDash val="dash"/>
                </a:ln>
                <a:latin typeface="Arial Bold" panose="020B0604020202020204" charset="0"/>
                <a:cs typeface="Arial Bold" panose="020B0604020202020204" charset="0"/>
                <a:sym typeface="+mn-ea"/>
              </a:rPr>
              <a:t>O(log(k) + M)</a:t>
            </a:r>
            <a:r>
              <a:rPr lang="en-US" altLang="zh-CN" sz="1200" spc="0">
                <a:ln w="3175">
                  <a:noFill/>
                  <a:prstDash val="dash"/>
                </a:ln>
                <a:latin typeface="Arial" panose="020B0604020202020204" pitchFamily="34" charset="0"/>
                <a:cs typeface="Arial" panose="020B0604020202020204" pitchFamily="34" charset="0"/>
                <a:sym typeface="+mn-ea"/>
              </a:rPr>
              <a:t>, where </a:t>
            </a:r>
            <a:r>
              <a:rPr lang="en-US" altLang="zh-CN" sz="1200" u="sng" spc="0">
                <a:ln w="3175">
                  <a:noFill/>
                  <a:prstDash val="dash"/>
                </a:ln>
                <a:latin typeface="Arial" panose="020B0604020202020204" pitchFamily="34" charset="0"/>
                <a:cs typeface="Arial" panose="020B0604020202020204" pitchFamily="34" charset="0"/>
                <a:sym typeface="+mn-ea"/>
              </a:rPr>
              <a:t>k is the number of elements in the sorted set and M is the number of elements being returned.</a:t>
            </a:r>
            <a:r>
              <a:rPr lang="en-US" altLang="zh-CN" sz="1200" spc="0">
                <a:ln w="3175">
                  <a:noFill/>
                  <a:prstDash val="dash"/>
                </a:ln>
                <a:latin typeface="Arial" panose="020B0604020202020204" pitchFamily="34" charset="0"/>
                <a:cs typeface="Arial" panose="020B0604020202020204" pitchFamily="34" charset="0"/>
                <a:sym typeface="+mn-ea"/>
              </a:rPr>
              <a:t> This allows for fast retrieval of top scores.</a:t>
            </a:r>
            <a:endParaRPr lang="en-US" altLang="zh-CN" sz="1200"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endParaRPr lang="en-US" altLang="zh-CN" sz="1200"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r>
              <a:rPr lang="en-US" altLang="zh-CN" sz="1200" b="1" spc="0">
                <a:ln w="3175">
                  <a:noFill/>
                  <a:prstDash val="dash"/>
                </a:ln>
                <a:latin typeface="Arial Bold" panose="020B0604020202020204" charset="0"/>
                <a:cs typeface="Arial Bold" panose="020B0604020202020204" charset="0"/>
                <a:sym typeface="+mn-ea"/>
              </a:rPr>
              <a:t>Advantages for Leaderboards:</a:t>
            </a:r>
            <a:endParaRPr lang="en-US" altLang="zh-CN" sz="1200" b="1" spc="0">
              <a:ln w="3175">
                <a:noFill/>
                <a:prstDash val="dash"/>
              </a:ln>
              <a:latin typeface="Arial Bold" panose="020B0604020202020204" charset="0"/>
              <a:cs typeface="Arial Bold" panose="020B060402020202020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Efficiency: The O(log(k)) complexity for both adding/incrementing scores and fetching ranges ensures operations remain fast even with large data volumes.</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Real-time Updates: The incremental nature of ZINCRBY allows for real-time score updates </a:t>
            </a:r>
            <a:r>
              <a:rPr lang="en-US" altLang="zh-CN" sz="1200" u="sng" spc="0">
                <a:ln w="3175">
                  <a:noFill/>
                  <a:prstDash val="dash"/>
                </a:ln>
                <a:latin typeface="Arial" panose="020B0604020202020204" pitchFamily="34" charset="0"/>
                <a:cs typeface="Arial" panose="020B0604020202020204" pitchFamily="34" charset="0"/>
                <a:sym typeface="+mn-ea"/>
              </a:rPr>
              <a:t>without needing to re-scan the entire dataset.</a:t>
            </a:r>
            <a:endParaRPr lang="en-US" altLang="zh-CN" sz="1200" u="sng"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Sorted Order: Since the set is always kept sorted by scores, fetching the top scores is straightforward and efficient.</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Scalability: Redis can handle large datasets in memory, making it suitable for high-volume, real-time applications like game leaderboards.</a:t>
            </a:r>
            <a:endParaRPr lang="en-US" altLang="zh-CN" sz="1200" b="1" i="1" spc="0">
              <a:ln w="3175">
                <a:noFill/>
                <a:prstDash val="dash"/>
              </a:ln>
              <a:latin typeface="Arial" panose="020B0604020202020204" pitchFamily="34" charset="0"/>
              <a:cs typeface="Arial" panose="020B0604020202020204" pitchFamily="3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1"/>
            </p:custDataLst>
          </p:nvPr>
        </p:nvSpPr>
        <p:spPr bwMode="auto">
          <a:xfrm>
            <a:off x="6851650" y="8737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fontScale="90000"/>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Schema / Data Models</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0" name="文本框 19"/>
          <p:cNvSpPr txBox="1"/>
          <p:nvPr>
            <p:custDataLst>
              <p:tags r:id="rId2"/>
            </p:custDataLst>
          </p:nvPr>
        </p:nvSpPr>
        <p:spPr>
          <a:xfrm>
            <a:off x="5920740" y="7734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07</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文本框 13"/>
          <p:cNvSpPr txBox="1">
            <a:spLocks noChangeArrowheads="1"/>
          </p:cNvSpPr>
          <p:nvPr>
            <p:custDataLst>
              <p:tags r:id="rId3"/>
            </p:custDataLst>
          </p:nvPr>
        </p:nvSpPr>
        <p:spPr bwMode="auto">
          <a:xfrm>
            <a:off x="6851650" y="186784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Class Diagrams</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7" name="文本框 16"/>
          <p:cNvSpPr txBox="1"/>
          <p:nvPr>
            <p:custDataLst>
              <p:tags r:id="rId4"/>
            </p:custDataLst>
          </p:nvPr>
        </p:nvSpPr>
        <p:spPr>
          <a:xfrm>
            <a:off x="5920740" y="17703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08</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文本框 13"/>
          <p:cNvSpPr txBox="1">
            <a:spLocks noChangeArrowheads="1"/>
          </p:cNvSpPr>
          <p:nvPr>
            <p:custDataLst>
              <p:tags r:id="rId5"/>
            </p:custDataLst>
          </p:nvPr>
        </p:nvSpPr>
        <p:spPr bwMode="auto">
          <a:xfrm>
            <a:off x="6851650" y="286479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Code Overview</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1" name="文本框 20"/>
          <p:cNvSpPr txBox="1"/>
          <p:nvPr>
            <p:custDataLst>
              <p:tags r:id="rId6"/>
            </p:custDataLst>
          </p:nvPr>
        </p:nvSpPr>
        <p:spPr>
          <a:xfrm>
            <a:off x="5920740" y="2766695"/>
            <a:ext cx="99822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09</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6" name="文本框 13"/>
          <p:cNvSpPr txBox="1">
            <a:spLocks noChangeArrowheads="1"/>
          </p:cNvSpPr>
          <p:nvPr>
            <p:custDataLst>
              <p:tags r:id="rId7"/>
            </p:custDataLst>
          </p:nvPr>
        </p:nvSpPr>
        <p:spPr bwMode="auto">
          <a:xfrm>
            <a:off x="6851650" y="386110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High Level Design</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7" name="文本框 26"/>
          <p:cNvSpPr txBox="1"/>
          <p:nvPr>
            <p:custDataLst>
              <p:tags r:id="rId8"/>
            </p:custDataLst>
          </p:nvPr>
        </p:nvSpPr>
        <p:spPr>
          <a:xfrm>
            <a:off x="5920740" y="376364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10</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3" name="文本框 13"/>
          <p:cNvSpPr txBox="1">
            <a:spLocks noChangeArrowheads="1"/>
          </p:cNvSpPr>
          <p:nvPr>
            <p:custDataLst>
              <p:tags r:id="rId9"/>
            </p:custDataLst>
          </p:nvPr>
        </p:nvSpPr>
        <p:spPr bwMode="auto">
          <a:xfrm>
            <a:off x="6851650" y="485742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Future Scope</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4" name="文本框 23"/>
          <p:cNvSpPr txBox="1"/>
          <p:nvPr>
            <p:custDataLst>
              <p:tags r:id="rId10"/>
            </p:custDataLst>
          </p:nvPr>
        </p:nvSpPr>
        <p:spPr>
          <a:xfrm>
            <a:off x="5920740" y="475996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11</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29" name="文本框 13"/>
          <p:cNvSpPr txBox="1">
            <a:spLocks noChangeArrowheads="1"/>
          </p:cNvSpPr>
          <p:nvPr>
            <p:custDataLst>
              <p:tags r:id="rId11"/>
            </p:custDataLst>
          </p:nvPr>
        </p:nvSpPr>
        <p:spPr bwMode="auto">
          <a:xfrm>
            <a:off x="6851650" y="585373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Q&amp;A</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30" name="文本框 29"/>
          <p:cNvSpPr txBox="1"/>
          <p:nvPr>
            <p:custDataLst>
              <p:tags r:id="rId12"/>
            </p:custDataLst>
          </p:nvPr>
        </p:nvSpPr>
        <p:spPr>
          <a:xfrm>
            <a:off x="5920740" y="5756275"/>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12</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8" name="矩形 17"/>
          <p:cNvSpPr/>
          <p:nvPr>
            <p:custDataLst>
              <p:tags r:id="rId13"/>
            </p:custDataLst>
          </p:nvPr>
        </p:nvSpPr>
        <p:spPr>
          <a:xfrm>
            <a:off x="2957442" y="3472815"/>
            <a:ext cx="2797351"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endPar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endParaRPr>
          </a:p>
        </p:txBody>
      </p:sp>
      <p:cxnSp>
        <p:nvCxnSpPr>
          <p:cNvPr id="25" name="直接连接符 24"/>
          <p:cNvCxnSpPr/>
          <p:nvPr>
            <p:custDataLst>
              <p:tags r:id="rId14"/>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15"/>
    </p:custData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decel="50000" fill="hold">
                                          <p:stCondLst>
                                            <p:cond delay="0"/>
                                          </p:stCondLst>
                                        </p:cTn>
                                        <p:tgtEl>
                                          <p:spTgt spid="2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2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25"/>
                                        </p:tgtEl>
                                        <p:attrNameLst>
                                          <p:attrName>ppt_w</p:attrName>
                                        </p:attrNameLst>
                                      </p:cBhvr>
                                      <p:tavLst>
                                        <p:tav tm="0">
                                          <p:val>
                                            <p:strVal val="#ppt_w*.05"/>
                                          </p:val>
                                        </p:tav>
                                        <p:tav tm="100000">
                                          <p:val>
                                            <p:strVal val="#ppt_w"/>
                                          </p:val>
                                        </p:tav>
                                      </p:tavLst>
                                    </p:anim>
                                    <p:anim calcmode="lin" valueType="num">
                                      <p:cBhvr>
                                        <p:cTn id="10" dur="1000" fill="hold"/>
                                        <p:tgtEl>
                                          <p:spTgt spid="2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2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2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2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25"/>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 calcmode="lin" valueType="num">
                                      <p:cBhvr additive="base">
                                        <p:cTn id="18" dur="500"/>
                                        <p:tgtEl>
                                          <p:spTgt spid="18"/>
                                        </p:tgtEl>
                                        <p:attrNameLst>
                                          <p:attrName>ppt_y</p:attrName>
                                        </p:attrNameLst>
                                      </p:cBhvr>
                                      <p:tavLst>
                                        <p:tav tm="0">
                                          <p:val>
                                            <p:strVal val="#ppt_y+#ppt_h*1.125000"/>
                                          </p:val>
                                        </p:tav>
                                        <p:tav tm="100000">
                                          <p:val>
                                            <p:strVal val="#ppt_y"/>
                                          </p:val>
                                        </p:tav>
                                      </p:tavLst>
                                    </p:anim>
                                    <p:animEffect transition="in" filter="wipe(up)">
                                      <p:cBhvr>
                                        <p:cTn id="1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solidFill>
                  <a:schemeClr val="tx1"/>
                </a:solidFill>
                <a:latin typeface="Arial" panose="020B0604020202020204" pitchFamily="34" charset="0"/>
                <a:cs typeface="Microsoft YaHei" panose="020B0503020204020204" pitchFamily="34" charset="-122"/>
                <a:sym typeface="+mn-ea"/>
              </a:rPr>
              <a:t>High Level Design</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marL="0" indent="0" algn="just">
              <a:spcAft>
                <a:spcPts val="800"/>
              </a:spcAft>
              <a:buNone/>
            </a:pPr>
            <a:r>
              <a:rPr lang="en-US" altLang="zh-CN" sz="1200" spc="0">
                <a:ln w="3175">
                  <a:noFill/>
                  <a:prstDash val="dash"/>
                </a:ln>
                <a:latin typeface="Arial Bold" panose="020B0604020202020204" charset="0"/>
                <a:cs typeface="Arial Bold" panose="020B0604020202020204" charset="0"/>
                <a:sym typeface="+mn-ea"/>
              </a:rPr>
              <a:t>Step 1 : </a:t>
            </a:r>
            <a:r>
              <a:rPr lang="en-US" altLang="zh-CN" sz="1200" spc="0">
                <a:ln w="3175">
                  <a:noFill/>
                  <a:prstDash val="dash"/>
                </a:ln>
                <a:latin typeface="Arial" panose="020B0604020202020204" pitchFamily="34" charset="0"/>
                <a:cs typeface="Arial" panose="020B0604020202020204" pitchFamily="34" charset="0"/>
                <a:sym typeface="+mn-ea"/>
              </a:rPr>
              <a:t>The game service produces the game score event each time a game finishes to </a:t>
            </a:r>
            <a:r>
              <a:rPr lang="en-US" altLang="zh-CN" sz="1200" b="1" spc="0">
                <a:ln w="3175">
                  <a:noFill/>
                  <a:prstDash val="dash"/>
                </a:ln>
                <a:latin typeface="Arial Bold" panose="020B0604020202020204" charset="0"/>
                <a:cs typeface="Arial Bold" panose="020B0604020202020204" charset="0"/>
                <a:sym typeface="+mn-ea"/>
              </a:rPr>
              <a:t>user_scores</a:t>
            </a:r>
            <a:r>
              <a:rPr lang="en-US" altLang="zh-CN" sz="1200" spc="0">
                <a:ln w="3175">
                  <a:noFill/>
                  <a:prstDash val="dash"/>
                </a:ln>
                <a:latin typeface="Arial" panose="020B0604020202020204" pitchFamily="34" charset="0"/>
                <a:cs typeface="Arial" panose="020B0604020202020204" pitchFamily="34" charset="0"/>
                <a:sym typeface="+mn-ea"/>
              </a:rPr>
              <a:t> kafka topic.</a:t>
            </a:r>
            <a:endParaRPr lang="en-US" altLang="zh-CN" sz="1200"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endParaRPr lang="en-US" altLang="zh-CN" sz="1200" b="1" spc="0">
              <a:ln w="3175">
                <a:noFill/>
                <a:prstDash val="dash"/>
              </a:ln>
              <a:latin typeface="Arial Bold" panose="020B0604020202020204" charset="0"/>
              <a:cs typeface="Arial Bold" panose="020B0604020202020204" charset="0"/>
              <a:sym typeface="+mn-ea"/>
            </a:endParaRPr>
          </a:p>
          <a:p>
            <a:pPr marL="0" indent="0" algn="just">
              <a:spcAft>
                <a:spcPts val="800"/>
              </a:spcAft>
              <a:buNone/>
            </a:pPr>
            <a:r>
              <a:rPr lang="en-US" altLang="zh-CN" sz="1200" b="1" spc="0">
                <a:ln w="3175">
                  <a:noFill/>
                  <a:prstDash val="dash"/>
                </a:ln>
                <a:latin typeface="Arial Bold" panose="020B0604020202020204" charset="0"/>
                <a:cs typeface="Arial Bold" panose="020B0604020202020204" charset="0"/>
                <a:sym typeface="+mn-ea"/>
              </a:rPr>
              <a:t>Step 2 :</a:t>
            </a:r>
            <a:r>
              <a:rPr lang="en-US" altLang="zh-CN" sz="1200" spc="0">
                <a:ln w="3175">
                  <a:noFill/>
                  <a:prstDash val="dash"/>
                </a:ln>
                <a:latin typeface="Arial" panose="020B0604020202020204" pitchFamily="34" charset="0"/>
                <a:cs typeface="Arial" panose="020B0604020202020204" pitchFamily="34" charset="0"/>
                <a:sym typeface="+mn-ea"/>
              </a:rPr>
              <a:t> The </a:t>
            </a:r>
            <a:r>
              <a:rPr lang="en-US" altLang="zh-CN" sz="1200" b="1" spc="0">
                <a:ln w="3175">
                  <a:noFill/>
                  <a:prstDash val="dash"/>
                </a:ln>
                <a:latin typeface="Arial Bold" panose="020B0604020202020204" charset="0"/>
                <a:cs typeface="Arial Bold" panose="020B0604020202020204" charset="0"/>
                <a:sym typeface="+mn-ea"/>
              </a:rPr>
              <a:t>Cassandra sink connector</a:t>
            </a:r>
            <a:r>
              <a:rPr lang="en-US" altLang="zh-CN" sz="1200" spc="0">
                <a:ln w="3175">
                  <a:noFill/>
                  <a:prstDash val="dash"/>
                </a:ln>
                <a:latin typeface="Arial" panose="020B0604020202020204" pitchFamily="34" charset="0"/>
                <a:cs typeface="Arial" panose="020B0604020202020204" pitchFamily="34" charset="0"/>
                <a:sym typeface="+mn-ea"/>
              </a:rPr>
              <a:t>, keepsa dumping the data from the </a:t>
            </a:r>
            <a:r>
              <a:rPr lang="en-US" altLang="zh-CN" sz="1200" b="1" spc="0">
                <a:ln w="3175">
                  <a:noFill/>
                  <a:prstDash val="dash"/>
                </a:ln>
                <a:latin typeface="Arial Bold" panose="020B0604020202020204" charset="0"/>
                <a:cs typeface="Arial Bold" panose="020B0604020202020204" charset="0"/>
                <a:sym typeface="+mn-ea"/>
              </a:rPr>
              <a:t>user_scores</a:t>
            </a:r>
            <a:r>
              <a:rPr lang="en-US" altLang="zh-CN" sz="1200" spc="0">
                <a:ln w="3175">
                  <a:noFill/>
                  <a:prstDash val="dash"/>
                </a:ln>
                <a:latin typeface="Arial" panose="020B0604020202020204" pitchFamily="34" charset="0"/>
                <a:cs typeface="Arial" panose="020B0604020202020204" pitchFamily="34" charset="0"/>
                <a:sym typeface="+mn-ea"/>
              </a:rPr>
              <a:t> kafka topic into cassandra db which serves as the primary log database for game score activities. </a:t>
            </a:r>
            <a:endParaRPr lang="en-US" altLang="zh-CN" sz="1200"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endParaRPr lang="en-US" altLang="zh-CN" sz="1200" b="1" spc="0">
              <a:ln w="3175">
                <a:noFill/>
                <a:prstDash val="dash"/>
              </a:ln>
              <a:latin typeface="Arial Bold" panose="020B0604020202020204" charset="0"/>
              <a:cs typeface="Arial Bold" panose="020B0604020202020204" charset="0"/>
              <a:sym typeface="+mn-ea"/>
            </a:endParaRPr>
          </a:p>
          <a:p>
            <a:pPr marL="0" indent="0" algn="just">
              <a:spcAft>
                <a:spcPts val="800"/>
              </a:spcAft>
              <a:buNone/>
            </a:pPr>
            <a:r>
              <a:rPr lang="en-US" altLang="zh-CN" sz="1200" b="1" spc="0">
                <a:ln w="3175">
                  <a:noFill/>
                  <a:prstDash val="dash"/>
                </a:ln>
                <a:latin typeface="Arial Bold" panose="020B0604020202020204" charset="0"/>
                <a:cs typeface="Arial Bold" panose="020B0604020202020204" charset="0"/>
                <a:sym typeface="+mn-ea"/>
              </a:rPr>
              <a:t>Step 3 :</a:t>
            </a:r>
            <a:r>
              <a:rPr lang="en-US" altLang="zh-CN" sz="1200" spc="0">
                <a:ln w="3175">
                  <a:noFill/>
                  <a:prstDash val="dash"/>
                </a:ln>
                <a:latin typeface="Arial" panose="020B0604020202020204" pitchFamily="34" charset="0"/>
                <a:cs typeface="Arial" panose="020B0604020202020204" pitchFamily="34" charset="0"/>
                <a:sym typeface="+mn-ea"/>
              </a:rPr>
              <a:t>  Redis consumer for the </a:t>
            </a:r>
            <a:r>
              <a:rPr lang="en-US" altLang="zh-CN" sz="1200" b="1" spc="0">
                <a:ln w="3175">
                  <a:noFill/>
                  <a:prstDash val="dash"/>
                </a:ln>
                <a:latin typeface="Arial Bold" panose="020B0604020202020204" charset="0"/>
                <a:cs typeface="Arial Bold" panose="020B0604020202020204" charset="0"/>
                <a:sym typeface="+mn-ea"/>
              </a:rPr>
              <a:t>user_scores</a:t>
            </a:r>
            <a:r>
              <a:rPr lang="en-US" altLang="zh-CN" sz="1200" spc="0">
                <a:ln w="3175">
                  <a:noFill/>
                  <a:prstDash val="dash"/>
                </a:ln>
                <a:latin typeface="Arial" panose="020B0604020202020204" pitchFamily="34" charset="0"/>
                <a:cs typeface="Arial" panose="020B0604020202020204" pitchFamily="34" charset="0"/>
                <a:sym typeface="+mn-ea"/>
              </a:rPr>
              <a:t> kafka topic </a:t>
            </a:r>
            <a:r>
              <a:rPr lang="en-US" altLang="zh-CN" sz="1200" u="sng" spc="0">
                <a:ln w="3175">
                  <a:noFill/>
                  <a:prstDash val="dash"/>
                </a:ln>
                <a:latin typeface="Arial" panose="020B0604020202020204" pitchFamily="34" charset="0"/>
                <a:cs typeface="Arial" panose="020B0604020202020204" pitchFamily="34" charset="0"/>
                <a:sym typeface="+mn-ea"/>
              </a:rPr>
              <a:t>increments the user’s score in Redis sorted set collection.</a:t>
            </a:r>
            <a:endParaRPr lang="en-US" altLang="zh-CN" sz="1200" u="sng"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endParaRPr lang="en-US" altLang="zh-CN" sz="1200" b="1" spc="0">
              <a:ln w="3175">
                <a:noFill/>
                <a:prstDash val="dash"/>
              </a:ln>
              <a:latin typeface="Arial Bold" panose="020B0604020202020204" charset="0"/>
              <a:cs typeface="Arial Bold" panose="020B0604020202020204" charset="0"/>
              <a:sym typeface="+mn-ea"/>
            </a:endParaRPr>
          </a:p>
          <a:p>
            <a:pPr marL="0" indent="0" algn="just">
              <a:spcAft>
                <a:spcPts val="800"/>
              </a:spcAft>
              <a:buNone/>
            </a:pPr>
            <a:r>
              <a:rPr lang="en-US" altLang="zh-CN" sz="1200" b="1" spc="0">
                <a:ln w="3175">
                  <a:noFill/>
                  <a:prstDash val="dash"/>
                </a:ln>
                <a:latin typeface="Arial Bold" panose="020B0604020202020204" charset="0"/>
                <a:cs typeface="Arial Bold" panose="020B0604020202020204" charset="0"/>
                <a:sym typeface="+mn-ea"/>
              </a:rPr>
              <a:t>Step 4 :</a:t>
            </a:r>
            <a:r>
              <a:rPr lang="en-US" altLang="zh-CN" sz="1200" spc="0">
                <a:ln w="3175">
                  <a:noFill/>
                  <a:prstDash val="dash"/>
                </a:ln>
                <a:latin typeface="Arial" panose="020B0604020202020204" pitchFamily="34" charset="0"/>
                <a:cs typeface="Arial" panose="020B0604020202020204" pitchFamily="34" charset="0"/>
                <a:sym typeface="+mn-ea"/>
              </a:rPr>
              <a:t> </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A separate </a:t>
            </a:r>
            <a:r>
              <a:rPr lang="en-US" altLang="zh-CN" sz="1200" b="1" spc="0">
                <a:ln w="3175">
                  <a:noFill/>
                  <a:prstDash val="dash"/>
                </a:ln>
                <a:latin typeface="Arial Bold" panose="020B0604020202020204" charset="0"/>
                <a:cs typeface="Arial Bold" panose="020B0604020202020204" charset="0"/>
                <a:sym typeface="+mn-ea"/>
              </a:rPr>
              <a:t>scheduled </a:t>
            </a:r>
            <a:r>
              <a:rPr lang="en-US" altLang="zh-CN" sz="1200" spc="0">
                <a:ln w="3175">
                  <a:noFill/>
                  <a:prstDash val="dash"/>
                </a:ln>
                <a:latin typeface="Arial" panose="020B0604020202020204" pitchFamily="34" charset="0"/>
                <a:cs typeface="Arial" panose="020B0604020202020204" pitchFamily="34" charset="0"/>
                <a:sym typeface="+mn-ea"/>
              </a:rPr>
              <a:t>job </a:t>
            </a:r>
            <a:r>
              <a:rPr lang="en-US" altLang="zh-CN" sz="1200" b="1" spc="0">
                <a:ln w="3175">
                  <a:noFill/>
                  <a:prstDash val="dash"/>
                </a:ln>
                <a:latin typeface="Arial Bold" panose="020B0604020202020204" charset="0"/>
                <a:cs typeface="Arial Bold" panose="020B0604020202020204" charset="0"/>
                <a:sym typeface="+mn-ea"/>
              </a:rPr>
              <a:t>asynchronously </a:t>
            </a:r>
            <a:r>
              <a:rPr lang="en-US" altLang="zh-CN" sz="1200" spc="0">
                <a:ln w="3175">
                  <a:noFill/>
                  <a:prstDash val="dash"/>
                </a:ln>
                <a:latin typeface="Arial" panose="020B0604020202020204" pitchFamily="34" charset="0"/>
                <a:cs typeface="Arial" panose="020B0604020202020204" pitchFamily="34" charset="0"/>
                <a:sym typeface="+mn-ea"/>
              </a:rPr>
              <a:t>runs </a:t>
            </a:r>
            <a:r>
              <a:rPr lang="en-US" altLang="zh-CN" sz="1200" u="sng" spc="0">
                <a:ln w="3175">
                  <a:noFill/>
                  <a:prstDash val="dash"/>
                </a:ln>
                <a:latin typeface="Arial" panose="020B0604020202020204" pitchFamily="34" charset="0"/>
                <a:cs typeface="Arial" panose="020B0604020202020204" pitchFamily="34" charset="0"/>
                <a:sym typeface="+mn-ea"/>
              </a:rPr>
              <a:t>every configured duration (500ms in our case),</a:t>
            </a:r>
            <a:r>
              <a:rPr lang="en-US" altLang="zh-CN" sz="1200" spc="0">
                <a:ln w="3175">
                  <a:noFill/>
                  <a:prstDash val="dash"/>
                </a:ln>
                <a:latin typeface="Arial" panose="020B0604020202020204" pitchFamily="34" charset="0"/>
                <a:cs typeface="Arial" panose="020B0604020202020204" pitchFamily="34" charset="0"/>
                <a:sym typeface="+mn-ea"/>
              </a:rPr>
              <a:t> we’ll request top 10 players from the Redis SortedSet. </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Subsequently, we will cache this result post</a:t>
            </a:r>
            <a:r>
              <a:rPr lang="en-US" altLang="zh-CN" sz="1200" u="sng" spc="0">
                <a:ln w="3175">
                  <a:noFill/>
                  <a:prstDash val="dash"/>
                </a:ln>
                <a:latin typeface="Arial" panose="020B0604020202020204" pitchFamily="34" charset="0"/>
                <a:cs typeface="Arial" panose="020B0604020202020204" pitchFamily="34" charset="0"/>
                <a:sym typeface="+mn-ea"/>
              </a:rPr>
              <a:t> enriching it with userNames</a:t>
            </a:r>
            <a:r>
              <a:rPr lang="en-US" altLang="zh-CN" sz="1200" spc="0">
                <a:ln w="3175">
                  <a:noFill/>
                  <a:prstDash val="dash"/>
                </a:ln>
                <a:latin typeface="Arial" panose="020B0604020202020204" pitchFamily="34" charset="0"/>
                <a:cs typeface="Arial" panose="020B0604020202020204" pitchFamily="34" charset="0"/>
                <a:sym typeface="+mn-ea"/>
              </a:rPr>
              <a:t> from </a:t>
            </a:r>
            <a:r>
              <a:rPr lang="en-US" altLang="zh-CN" sz="1200" b="1" spc="0">
                <a:ln w="3175">
                  <a:noFill/>
                  <a:prstDash val="dash"/>
                </a:ln>
                <a:latin typeface="Arial Bold" panose="020B0604020202020204" charset="0"/>
                <a:cs typeface="Arial Bold" panose="020B0604020202020204" charset="0"/>
                <a:sym typeface="+mn-ea"/>
              </a:rPr>
              <a:t>userId_userNames cache</a:t>
            </a:r>
            <a:r>
              <a:rPr lang="en-US" altLang="zh-CN" sz="1200" spc="0">
                <a:ln w="3175">
                  <a:noFill/>
                  <a:prstDash val="dash"/>
                </a:ln>
                <a:latin typeface="Arial" panose="020B0604020202020204" pitchFamily="34" charset="0"/>
                <a:cs typeface="Arial" panose="020B0604020202020204" pitchFamily="34" charset="0"/>
                <a:sym typeface="+mn-ea"/>
              </a:rPr>
              <a:t> in another Redis Key-Value store called </a:t>
            </a:r>
            <a:r>
              <a:rPr lang="en-US" altLang="zh-CN" sz="1200" b="1" spc="0">
                <a:ln w="3175">
                  <a:noFill/>
                  <a:prstDash val="dash"/>
                </a:ln>
                <a:latin typeface="Arial Bold" panose="020B0604020202020204" charset="0"/>
                <a:cs typeface="Arial Bold" panose="020B0604020202020204" charset="0"/>
                <a:sym typeface="+mn-ea"/>
              </a:rPr>
              <a:t>leaderboard_cache</a:t>
            </a:r>
            <a:r>
              <a:rPr lang="en-US" altLang="zh-CN" sz="1200" spc="0">
                <a:ln w="3175">
                  <a:noFill/>
                  <a:prstDash val="dash"/>
                </a:ln>
                <a:latin typeface="Arial" panose="020B0604020202020204" pitchFamily="34" charset="0"/>
                <a:cs typeface="Arial" panose="020B0604020202020204" pitchFamily="34" charset="0"/>
                <a:sym typeface="+mn-ea"/>
              </a:rPr>
              <a:t>, ensuring efficient O(1) lookups. </a:t>
            </a:r>
            <a:endParaRPr lang="en-US" altLang="zh-CN" sz="12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200" spc="0">
                <a:ln w="3175">
                  <a:noFill/>
                  <a:prstDash val="dash"/>
                </a:ln>
                <a:latin typeface="Arial" panose="020B0604020202020204" pitchFamily="34" charset="0"/>
                <a:cs typeface="Arial" panose="020B0604020202020204" pitchFamily="34" charset="0"/>
                <a:sym typeface="+mn-ea"/>
              </a:rPr>
              <a:t> </a:t>
            </a:r>
            <a:r>
              <a:rPr lang="en-US" altLang="zh-CN" sz="1200" b="1" spc="0">
                <a:ln w="3175">
                  <a:noFill/>
                  <a:prstDash val="dash"/>
                </a:ln>
                <a:latin typeface="Arial Bold" panose="020B0604020202020204" charset="0"/>
                <a:cs typeface="Arial Bold" panose="020B0604020202020204" charset="0"/>
                <a:sym typeface="+mn-ea"/>
              </a:rPr>
              <a:t>userId_userNames cache</a:t>
            </a:r>
            <a:r>
              <a:rPr lang="en-US" altLang="zh-CN" sz="1200" spc="0">
                <a:ln w="3175">
                  <a:noFill/>
                  <a:prstDash val="dash"/>
                </a:ln>
                <a:latin typeface="Arial" panose="020B0604020202020204" pitchFamily="34" charset="0"/>
                <a:cs typeface="Arial" panose="020B0604020202020204" pitchFamily="34" charset="0"/>
                <a:sym typeface="+mn-ea"/>
              </a:rPr>
              <a:t> </a:t>
            </a:r>
            <a:r>
              <a:rPr lang="en-US" altLang="zh-CN" sz="1200" b="1" spc="0">
                <a:ln w="3175">
                  <a:noFill/>
                  <a:prstDash val="dash"/>
                </a:ln>
                <a:latin typeface="Arial Bold" panose="020B0604020202020204" charset="0"/>
                <a:cs typeface="Arial Bold" panose="020B0604020202020204" charset="0"/>
                <a:sym typeface="+mn-ea"/>
              </a:rPr>
              <a:t> </a:t>
            </a:r>
            <a:r>
              <a:rPr lang="en-US" altLang="zh-CN" sz="1200" spc="0">
                <a:ln w="3175">
                  <a:noFill/>
                  <a:prstDash val="dash"/>
                </a:ln>
                <a:latin typeface="Arial" panose="020B0604020202020204" pitchFamily="34" charset="0"/>
                <a:cs typeface="Arial" panose="020B0604020202020204" pitchFamily="34" charset="0"/>
                <a:sym typeface="+mn-ea"/>
              </a:rPr>
              <a:t>can have LFU cache eviction strategy with write back caching mechanism.</a:t>
            </a:r>
            <a:endParaRPr lang="en-US" altLang="zh-CN" sz="1200" spc="0">
              <a:ln w="3175">
                <a:noFill/>
                <a:prstDash val="dash"/>
              </a:ln>
              <a:latin typeface="Arial" panose="020B0604020202020204" pitchFamily="34" charset="0"/>
              <a:cs typeface="Arial" panose="020B0604020202020204" pitchFamily="34" charset="0"/>
              <a:sym typeface="+mn-ea"/>
            </a:endParaRPr>
          </a:p>
          <a:p>
            <a:pPr marL="0" indent="0" algn="just">
              <a:spcAft>
                <a:spcPts val="800"/>
              </a:spcAft>
              <a:buNone/>
            </a:pPr>
            <a:endParaRPr lang="en-US" altLang="zh-CN" sz="1200" spc="0">
              <a:ln w="3175">
                <a:noFill/>
                <a:prstDash val="dash"/>
              </a:ln>
              <a:latin typeface="Arial" panose="020B0604020202020204" pitchFamily="34" charset="0"/>
              <a:cs typeface="Arial" panose="020B0604020202020204" pitchFamily="3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11</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Future Scope</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rPr>
              <a:t>Future Scope</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z="1600" spc="0">
                <a:ln w="3175">
                  <a:noFill/>
                  <a:prstDash val="dash"/>
                </a:ln>
                <a:latin typeface="Arial" panose="020B0604020202020204" pitchFamily="34" charset="0"/>
                <a:cs typeface="Microsoft YaHei" panose="020B0503020204020204" pitchFamily="34" charset="-122"/>
                <a:sym typeface="+mn-ea"/>
              </a:rPr>
              <a:t>The data from the </a:t>
            </a:r>
            <a:r>
              <a:rPr lang="en-US" altLang="zh-CN" sz="1600" b="1" spc="0">
                <a:ln w="3175">
                  <a:noFill/>
                  <a:prstDash val="dash"/>
                </a:ln>
                <a:latin typeface="Arial Bold" panose="020B0604020202020204" charset="0"/>
                <a:cs typeface="Arial Bold" panose="020B0604020202020204" charset="0"/>
                <a:sym typeface="+mn-ea"/>
              </a:rPr>
              <a:t>leaderboard_cache </a:t>
            </a:r>
            <a:r>
              <a:rPr lang="en-US" altLang="zh-CN" sz="1600" spc="0">
                <a:ln w="3175">
                  <a:noFill/>
                  <a:prstDash val="dash"/>
                </a:ln>
                <a:latin typeface="Arial" panose="020B0604020202020204" pitchFamily="34" charset="0"/>
                <a:cs typeface="Arial" panose="020B0604020202020204" pitchFamily="34" charset="0"/>
                <a:sym typeface="+mn-ea"/>
              </a:rPr>
              <a:t>can also be pushed to </a:t>
            </a:r>
            <a:r>
              <a:rPr lang="en-US" altLang="zh-CN" sz="1600" b="1" spc="0">
                <a:ln w="3175">
                  <a:noFill/>
                  <a:prstDash val="dash"/>
                </a:ln>
                <a:latin typeface="Arial Bold" panose="020B0604020202020204" charset="0"/>
                <a:cs typeface="Arial Bold" panose="020B0604020202020204" charset="0"/>
                <a:sym typeface="+mn-ea"/>
              </a:rPr>
              <a:t>leaderboard </a:t>
            </a:r>
            <a:r>
              <a:rPr lang="en-US" altLang="zh-CN" sz="1600" spc="0">
                <a:ln w="3175">
                  <a:noFill/>
                  <a:prstDash val="dash"/>
                </a:ln>
                <a:latin typeface="Arial" panose="020B0604020202020204" pitchFamily="34" charset="0"/>
                <a:cs typeface="Arial" panose="020B0604020202020204" pitchFamily="34" charset="0"/>
                <a:sym typeface="+mn-ea"/>
              </a:rPr>
              <a:t>topic, for the UI clients to update. </a:t>
            </a:r>
            <a:endParaRPr lang="en-US" altLang="zh-CN" sz="1600" spc="0">
              <a:ln w="3175">
                <a:noFill/>
                <a:prstDash val="dash"/>
              </a:ln>
              <a:latin typeface="Arial" panose="020B0604020202020204" pitchFamily="34" charset="0"/>
              <a:cs typeface="Arial" panose="020B0604020202020204" pitchFamily="34" charset="0"/>
              <a:sym typeface="+mn-ea"/>
            </a:endParaRPr>
          </a:p>
          <a:p>
            <a:pPr algn="just">
              <a:spcAft>
                <a:spcPts val="800"/>
              </a:spcAft>
            </a:pPr>
            <a:r>
              <a:rPr lang="en-US" altLang="zh-CN" sz="1600" spc="0">
                <a:ln w="3175">
                  <a:noFill/>
                  <a:prstDash val="dash"/>
                </a:ln>
                <a:latin typeface="Arial" panose="020B0604020202020204" pitchFamily="34" charset="0"/>
                <a:cs typeface="Arial" panose="020B0604020202020204" pitchFamily="34" charset="0"/>
                <a:sym typeface="+mn-ea"/>
              </a:rPr>
              <a:t>STOMP over Websockets to receive update in the leaderboard from the leaderboard topic.</a:t>
            </a:r>
            <a:endParaRPr lang="en-US" altLang="zh-CN" sz="1600" spc="0">
              <a:ln w="3175">
                <a:noFill/>
                <a:prstDash val="dash"/>
              </a:ln>
              <a:latin typeface="Arial" panose="020B0604020202020204" pitchFamily="34" charset="0"/>
              <a:cs typeface="Arial" panose="020B0604020202020204" pitchFamily="34" charset="0"/>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12</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Q&amp;A</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custDataLst>
              <p:tags r:id="rId1"/>
            </p:custDataLst>
          </p:nvPr>
        </p:nvSpPr>
        <p:spPr>
          <a:xfrm>
            <a:off x="1522730" y="1349375"/>
            <a:ext cx="9144000" cy="2688590"/>
          </a:xfrm>
        </p:spPr>
        <p:txBody>
          <a:bodyPr>
            <a:normAutofit/>
          </a:bodyPr>
          <a:lstStyle/>
          <a:p>
            <a:r>
              <a:rPr lang="en-US" altLang="zh-CN" sz="8000" smtClean="0">
                <a:solidFill>
                  <a:schemeClr val="tx1">
                    <a:lumMod val="85000"/>
                    <a:lumOff val="15000"/>
                  </a:schemeClr>
                </a:solidFill>
              </a:rPr>
              <a:t>Q&amp;A</a:t>
            </a:r>
            <a:endParaRPr lang="en-US" altLang="zh-CN" sz="8000" smtClean="0">
              <a:solidFill>
                <a:schemeClr val="tx1">
                  <a:lumMod val="85000"/>
                  <a:lumOff val="15000"/>
                </a:schemeClr>
              </a:solidFill>
            </a:endParaRPr>
          </a:p>
        </p:txBody>
      </p:sp>
      <p:sp>
        <p:nvSpPr>
          <p:cNvPr id="8" name="文本占位符 7"/>
          <p:cNvSpPr>
            <a:spLocks noGrp="1"/>
          </p:cNvSpPr>
          <p:nvPr>
            <p:ph type="body" sz="quarter" idx="13"/>
            <p:custDataLst>
              <p:tags r:id="rId2"/>
            </p:custDataLst>
          </p:nvPr>
        </p:nvSpPr>
        <p:spPr>
          <a:xfrm>
            <a:off x="1522413" y="3872960"/>
            <a:ext cx="9144000" cy="1656000"/>
          </a:xfrm>
        </p:spPr>
        <p:txBody>
          <a:bodyPr>
            <a:normAutofit/>
          </a:bodyPr>
          <a:lstStyle/>
          <a:p>
            <a:pPr marL="0" indent="0">
              <a:buNone/>
            </a:pPr>
            <a:endParaRPr lang="en-US" altLang="zh-CN" smtClean="0">
              <a:solidFill>
                <a:schemeClr val="tx1">
                  <a:lumMod val="85000"/>
                  <a:lumOff val="15000"/>
                </a:schemeClr>
              </a:solidFill>
            </a:endParaRPr>
          </a:p>
        </p:txBody>
      </p:sp>
    </p:spTree>
    <p:custDataLst>
      <p:tags r:id="rId3"/>
    </p:custData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13</a:t>
            </a:r>
            <a:endParaRPr lang="en-US" altLang="zh-CN" sz="6000" spc="100" dirty="0">
              <a:solidFill>
                <a:schemeClr val="bg1"/>
              </a:solidFill>
              <a:uFillTx/>
              <a:latin typeface="Arial" panose="020B0604020202020204" pitchFamily="34" charset="0"/>
              <a:ea typeface="Microsoft YaHei" panose="020B0503020204020204" pitchFamily="34" charset="-122"/>
            </a:endParaRPr>
          </a:p>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Appendix</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sym typeface="+mn-ea"/>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100">
                <a:latin typeface="Arial" panose="020B0604020202020204" pitchFamily="34" charset="0"/>
                <a:cs typeface="Microsoft YaHei" panose="020B0503020204020204" pitchFamily="34" charset="-122"/>
                <a:sym typeface="+mn-ea"/>
              </a:rPr>
              <a:t>Appendix</a:t>
            </a: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a:xfrm>
            <a:off x="669925" y="1113155"/>
            <a:ext cx="10852150" cy="5227955"/>
          </a:xfrm>
        </p:spPr>
        <p:txBody>
          <a:bodyPr>
            <a:noAutofit/>
          </a:bodyPr>
          <a:lstStyle/>
          <a:p>
            <a:pPr algn="just">
              <a:spcAft>
                <a:spcPts val="800"/>
              </a:spcAft>
            </a:pPr>
            <a:r>
              <a:rPr lang="en-US" altLang="zh-CN" spc="0">
                <a:ln w="3175">
                  <a:noFill/>
                  <a:prstDash val="dash"/>
                </a:ln>
                <a:latin typeface="Arial" panose="020B0604020202020204" pitchFamily="34" charset="0"/>
                <a:cs typeface="Microsoft YaHei" panose="020B0503020204020204" pitchFamily="34" charset="-122"/>
                <a:sym typeface="+mn-ea"/>
              </a:rPr>
              <a:t>https://redis.io/docs/latest/develop/data-types/sorted-sets/</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pc="0">
                <a:ln w="3175">
                  <a:noFill/>
                  <a:prstDash val="dash"/>
                </a:ln>
                <a:latin typeface="Arial" panose="020B0604020202020204" pitchFamily="34" charset="0"/>
                <a:cs typeface="Microsoft YaHei" panose="020B0503020204020204" pitchFamily="34" charset="-122"/>
                <a:sym typeface="+mn-ea"/>
              </a:rPr>
              <a:t>https://redis.io/docs/latest/operate/oss_and_stack/management/optimization/benchmarks/</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pc="0">
                <a:ln w="3175">
                  <a:noFill/>
                  <a:prstDash val="dash"/>
                </a:ln>
                <a:latin typeface="Arial" panose="020B0604020202020204" pitchFamily="34" charset="0"/>
                <a:cs typeface="Microsoft YaHei" panose="020B0503020204020204" pitchFamily="34" charset="-122"/>
                <a:sym typeface="+mn-ea"/>
              </a:rPr>
              <a:t>https://docs.confluent.io/kafka/overview.html</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pc="0">
                <a:ln w="3175">
                  <a:noFill/>
                  <a:prstDash val="dash"/>
                </a:ln>
                <a:latin typeface="Arial" panose="020B0604020202020204" pitchFamily="34" charset="0"/>
                <a:cs typeface="Microsoft YaHei" panose="020B0503020204020204" pitchFamily="34" charset="-122"/>
                <a:sym typeface="+mn-ea"/>
              </a:rPr>
              <a:t>https://dynobase.dev/dynamodb-performance-latency/</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r>
              <a:rPr lang="en-US" altLang="zh-CN" spc="0">
                <a:ln w="3175">
                  <a:noFill/>
                  <a:prstDash val="dash"/>
                </a:ln>
                <a:latin typeface="Arial" panose="020B0604020202020204" pitchFamily="34" charset="0"/>
                <a:cs typeface="Microsoft YaHei" panose="020B0503020204020204" pitchFamily="34" charset="-122"/>
                <a:sym typeface="+mn-ea"/>
              </a:rPr>
              <a:t>https://stackoverflow.com/questions/19477821/redis-cache-vs-using-memory-directly</a:t>
            </a: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endParaRPr lang="en-US" altLang="zh-CN" spc="0">
              <a:ln w="3175">
                <a:noFill/>
                <a:prstDash val="dash"/>
              </a:ln>
              <a:latin typeface="Arial" panose="020B0604020202020204" pitchFamily="34" charset="0"/>
              <a:cs typeface="Microsoft YaHei" panose="020B0503020204020204" pitchFamily="34" charset="-122"/>
              <a:sym typeface="+mn-ea"/>
            </a:endParaRPr>
          </a:p>
          <a:p>
            <a:pPr algn="just">
              <a:spcAft>
                <a:spcPts val="800"/>
              </a:spcAft>
            </a:pPr>
            <a:endParaRPr lang="en-US" altLang="zh-CN" spc="0">
              <a:ln w="3175">
                <a:noFill/>
                <a:prstDash val="dash"/>
              </a:ln>
              <a:latin typeface="Arial" panose="020B0604020202020204" pitchFamily="34" charset="0"/>
              <a:cs typeface="Microsoft YaHei" panose="020B0503020204020204" pitchFamily="34" charset="-122"/>
              <a:sym typeface="+mn-ea"/>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p:txBody>
          <a:bodyPr>
            <a:normAutofit fontScale="90000"/>
          </a:bodyPr>
          <a:lstStyle/>
          <a:p>
            <a:r>
              <a:rPr lang="en-US" altLang="zh-CN" dirty="0" smtClean="0"/>
              <a:t>THANKS</a:t>
            </a:r>
            <a:endParaRPr lang="zh-CN" altLang="en-US" dirty="0"/>
          </a:p>
        </p:txBody>
      </p:sp>
      <p:sp>
        <p:nvSpPr>
          <p:cNvPr id="4" name="文本占位符 3"/>
          <p:cNvSpPr>
            <a:spLocks noGrp="1"/>
          </p:cNvSpPr>
          <p:nvPr>
            <p:ph type="body" sz="quarter" idx="13"/>
            <p:custDataLst>
              <p:tags r:id="rId2"/>
            </p:custDataLst>
          </p:nvPr>
        </p:nvSpPr>
        <p:spPr/>
        <p:txBody>
          <a:bodyPr>
            <a:normAutofit lnSpcReduction="10000"/>
          </a:bodyPr>
          <a:lstStyle/>
          <a:p>
            <a:r>
              <a:rPr lang="en-US" altLang="zh-CN" smtClean="0"/>
              <a:t>Click here to add to the title</a:t>
            </a:r>
            <a:endParaRPr lang="en-US" altLang="zh-CN" smtClean="0"/>
          </a:p>
        </p:txBody>
      </p:sp>
    </p:spTree>
    <p:custDataLst>
      <p:tags r:id="rId3"/>
    </p:custDataLst>
  </p:cSld>
  <p:clrMapOvr>
    <a:masterClrMapping/>
  </p:clrMapOvr>
  <p:transition>
    <p:newsfla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p:cNvSpPr txBox="1">
            <a:spLocks noChangeArrowheads="1"/>
          </p:cNvSpPr>
          <p:nvPr>
            <p:custDataLst>
              <p:tags r:id="rId1"/>
            </p:custDataLst>
          </p:nvPr>
        </p:nvSpPr>
        <p:spPr bwMode="auto">
          <a:xfrm>
            <a:off x="6851650" y="2473949"/>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sym typeface="+mn-ea"/>
              </a:rPr>
              <a:t>Appendix</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0" name="文本框 19"/>
          <p:cNvSpPr txBox="1"/>
          <p:nvPr>
            <p:custDataLst>
              <p:tags r:id="rId2"/>
            </p:custDataLst>
          </p:nvPr>
        </p:nvSpPr>
        <p:spPr>
          <a:xfrm>
            <a:off x="5920740" y="237363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13</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6" name="文本框 13"/>
          <p:cNvSpPr txBox="1">
            <a:spLocks noChangeArrowheads="1"/>
          </p:cNvSpPr>
          <p:nvPr>
            <p:custDataLst>
              <p:tags r:id="rId3"/>
            </p:custDataLst>
          </p:nvPr>
        </p:nvSpPr>
        <p:spPr bwMode="auto">
          <a:xfrm>
            <a:off x="6851650" y="3468042"/>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r>
              <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rPr>
              <a:t>Thank You Page</a:t>
            </a: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7" name="文本框 16"/>
          <p:cNvSpPr txBox="1"/>
          <p:nvPr>
            <p:custDataLst>
              <p:tags r:id="rId4"/>
            </p:custDataLst>
          </p:nvPr>
        </p:nvSpPr>
        <p:spPr>
          <a:xfrm>
            <a:off x="5920740" y="3370580"/>
            <a:ext cx="930910" cy="706755"/>
          </a:xfrm>
          <a:prstGeom prst="rect">
            <a:avLst/>
          </a:prstGeom>
          <a:noFill/>
        </p:spPr>
        <p:txBody>
          <a:bodyPr wrap="square" rtlCol="0" anchor="ctr">
            <a:normAutofit fontScale="97500"/>
          </a:bodyPr>
          <a:lstStyle/>
          <a:p>
            <a:r>
              <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rPr>
              <a:t>14</a:t>
            </a:r>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9" name="文本框 13"/>
          <p:cNvSpPr txBox="1">
            <a:spLocks noChangeArrowheads="1"/>
          </p:cNvSpPr>
          <p:nvPr>
            <p:custDataLst>
              <p:tags r:id="rId5"/>
            </p:custDataLst>
          </p:nvPr>
        </p:nvSpPr>
        <p:spPr bwMode="auto">
          <a:xfrm>
            <a:off x="6851650" y="4464357"/>
            <a:ext cx="339915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norm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SimSun"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SimSun"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SimSun"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SimSun"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SimSun" panose="02010600030101010101" pitchFamily="2" charset="-122"/>
              </a:defRPr>
            </a:lvl9pPr>
          </a:lstStyle>
          <a:p>
            <a:pPr>
              <a:lnSpc>
                <a:spcPct val="100000"/>
              </a:lnSpc>
              <a:spcBef>
                <a:spcPct val="0"/>
              </a:spcBef>
              <a:buNone/>
            </a:pPr>
            <a:endParaRPr lang="en-US" altLang="zh-CN" sz="2400" spc="100" dirty="0">
              <a:solidFill>
                <a:schemeClr val="tx1">
                  <a:lumMod val="85000"/>
                  <a:lumOff val="15000"/>
                </a:schemeClr>
              </a:solidFill>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21" name="文本框 20"/>
          <p:cNvSpPr txBox="1"/>
          <p:nvPr>
            <p:custDataLst>
              <p:tags r:id="rId6"/>
            </p:custDataLst>
          </p:nvPr>
        </p:nvSpPr>
        <p:spPr>
          <a:xfrm>
            <a:off x="5920740" y="4366895"/>
            <a:ext cx="998220" cy="706755"/>
          </a:xfrm>
          <a:prstGeom prst="rect">
            <a:avLst/>
          </a:prstGeom>
          <a:noFill/>
        </p:spPr>
        <p:txBody>
          <a:bodyPr wrap="square" rtlCol="0" anchor="ctr">
            <a:normAutofit fontScale="97500"/>
          </a:bodyPr>
          <a:lstStyle/>
          <a:p>
            <a:endParaRPr lang="en-US" altLang="zh-CN" sz="4000" dirty="0">
              <a:solidFill>
                <a:schemeClr val="tx1">
                  <a:lumMod val="85000"/>
                  <a:lumOff val="15000"/>
                </a:schemeClr>
              </a:solidFill>
              <a:latin typeface="Microsoft YaHei" panose="020B0503020204020204" pitchFamily="34" charset="-122"/>
              <a:ea typeface="Microsoft YaHei" panose="020B0503020204020204" pitchFamily="34" charset="-122"/>
            </a:endParaRPr>
          </a:p>
        </p:txBody>
      </p:sp>
      <p:sp>
        <p:nvSpPr>
          <p:cNvPr id="13" name="矩形 12"/>
          <p:cNvSpPr/>
          <p:nvPr>
            <p:custDataLst>
              <p:tags r:id="rId7"/>
            </p:custDataLst>
          </p:nvPr>
        </p:nvSpPr>
        <p:spPr>
          <a:xfrm>
            <a:off x="2848755" y="3430914"/>
            <a:ext cx="2869779" cy="997585"/>
          </a:xfrm>
          <a:prstGeom prst="rect">
            <a:avLst/>
          </a:prstGeom>
        </p:spPr>
        <p:txBody>
          <a:bodyPr vert="horz" wrap="square" lIns="90000" tIns="46800" rIns="90000" bIns="46800">
            <a:normAutofit fontScale="62500" lnSpcReduction="20000"/>
          </a:bodyPr>
          <a:lstStyle/>
          <a:p>
            <a:pPr algn="dist" defTabSz="1215390"/>
            <a:r>
              <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rPr>
              <a:t>CONTENTS</a:t>
            </a:r>
            <a:endParaRPr lang="en-US" altLang="zh-CN" sz="5700" spc="100" dirty="0" smtClean="0">
              <a:solidFill>
                <a:schemeClr val="tx1">
                  <a:lumMod val="85000"/>
                  <a:lumOff val="15000"/>
                </a:schemeClr>
              </a:solidFill>
              <a:uFillTx/>
              <a:latin typeface="Arial" panose="020B0604020202020204" pitchFamily="34" charset="0"/>
              <a:ea typeface="汉仪旗黑-85S" panose="00020600040101010101" pitchFamily="18" charset="-122"/>
              <a:cs typeface="+mn-ea"/>
              <a:sym typeface="+mn-lt"/>
            </a:endParaRPr>
          </a:p>
        </p:txBody>
      </p:sp>
      <p:cxnSp>
        <p:nvCxnSpPr>
          <p:cNvPr id="18" name="直接连接符 17"/>
          <p:cNvCxnSpPr/>
          <p:nvPr>
            <p:custDataLst>
              <p:tags r:id="rId8"/>
            </p:custDataLst>
          </p:nvPr>
        </p:nvCxnSpPr>
        <p:spPr>
          <a:xfrm>
            <a:off x="3665556" y="4025564"/>
            <a:ext cx="1381125" cy="0"/>
          </a:xfrm>
          <a:prstGeom prst="line">
            <a:avLst/>
          </a:prstGeom>
          <a:ln w="25400">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custDataLst>
      <p:tags r:id="rId9"/>
    </p:custDataLst>
  </p:cSld>
  <p:clrMapOvr>
    <a:masterClrMapping/>
  </p:clrMapOvr>
  <p:transition>
    <p:comb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decel="50000" fill="hold">
                                          <p:stCondLst>
                                            <p:cond delay="0"/>
                                          </p:stCondLst>
                                        </p:cTn>
                                        <p:tgtEl>
                                          <p:spTgt spid="18"/>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8"/>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8"/>
                                        </p:tgtEl>
                                        <p:attrNameLst>
                                          <p:attrName>ppt_w</p:attrName>
                                        </p:attrNameLst>
                                      </p:cBhvr>
                                      <p:tavLst>
                                        <p:tav tm="0">
                                          <p:val>
                                            <p:strVal val="#ppt_w*.05"/>
                                          </p:val>
                                        </p:tav>
                                        <p:tav tm="100000">
                                          <p:val>
                                            <p:strVal val="#ppt_w"/>
                                          </p:val>
                                        </p:tav>
                                      </p:tavLst>
                                    </p:anim>
                                    <p:anim calcmode="lin" valueType="num">
                                      <p:cBhvr>
                                        <p:cTn id="10" dur="1000" fill="hold"/>
                                        <p:tgtEl>
                                          <p:spTgt spid="18"/>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8"/>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8"/>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8"/>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8"/>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p:tgtEl>
                                          <p:spTgt spid="13"/>
                                        </p:tgtEl>
                                        <p:attrNameLst>
                                          <p:attrName>ppt_y</p:attrName>
                                        </p:attrNameLst>
                                      </p:cBhvr>
                                      <p:tavLst>
                                        <p:tav tm="0">
                                          <p:val>
                                            <p:strVal val="#ppt_y+#ppt_h*1.125000"/>
                                          </p:val>
                                        </p:tav>
                                        <p:tav tm="100000">
                                          <p:val>
                                            <p:strVal val="#ppt_y"/>
                                          </p:val>
                                        </p:tav>
                                      </p:tavLst>
                                    </p:anim>
                                    <p:animEffect transition="in" filter="wipe(up)">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01</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200" dirty="0" smtClean="0">
                <a:solidFill>
                  <a:schemeClr val="bg1"/>
                </a:solidFill>
                <a:uFillTx/>
                <a:latin typeface="Arial" panose="020B0604020202020204" pitchFamily="34" charset="0"/>
                <a:ea typeface="汉仪旗黑-85S" panose="00020600040101010101" pitchFamily="18" charset="-122"/>
              </a:rPr>
              <a:t>Introduction</a:t>
            </a:r>
            <a:endParaRPr lang="en-US" altLang="zh-CN" spc="200" dirty="0" smtClean="0">
              <a:solidFill>
                <a:schemeClr val="bg1"/>
              </a:solidFill>
              <a:uFillTx/>
              <a:latin typeface="Arial" panose="020B0604020202020204" pitchFamily="34" charset="0"/>
              <a:ea typeface="汉仪旗黑-85S" panose="00020600040101010101" pitchFamily="18"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r>
              <a:rPr lang="en-US" altLang="zh-CN" spc="0" dirty="0">
                <a:ln w="3175">
                  <a:noFill/>
                  <a:prstDash val="dash"/>
                </a:ln>
                <a:latin typeface="Arial" panose="020B0604020202020204" pitchFamily="34" charset="0"/>
                <a:cs typeface="Microsoft YaHei" panose="020B0503020204020204" pitchFamily="34" charset="-122"/>
              </a:rPr>
              <a:t>Professional Journey</a:t>
            </a: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a:bodyPr>
          <a:lstStyle/>
          <a:p>
            <a:r>
              <a:rPr lang="en-US" altLang="zh-CN" spc="200" dirty="0" smtClean="0">
                <a:solidFill>
                  <a:schemeClr val="tx1"/>
                </a:solidFill>
                <a:uFillTx/>
                <a:latin typeface="Arial" panose="020B0604020202020204" pitchFamily="34" charset="0"/>
                <a:ea typeface="汉仪旗黑-85S" panose="00020600040101010101" pitchFamily="18" charset="-122"/>
              </a:rPr>
              <a:t>Introduction</a:t>
            </a:r>
            <a:endParaRPr lang="en-US" altLang="zh-CN" spc="200" dirty="0" smtClean="0">
              <a:solidFill>
                <a:schemeClr val="tx1"/>
              </a:solidFill>
              <a:uFillTx/>
              <a:latin typeface="Arial" panose="020B0604020202020204" pitchFamily="34" charset="0"/>
              <a:ea typeface="汉仪旗黑-85S" panose="00020600040101010101" pitchFamily="18" charset="-122"/>
            </a:endParaRPr>
          </a:p>
        </p:txBody>
      </p:sp>
      <p:sp>
        <p:nvSpPr>
          <p:cNvPr id="11" name="文本占位符 10"/>
          <p:cNvSpPr>
            <a:spLocks noGrp="1"/>
          </p:cNvSpPr>
          <p:nvPr>
            <p:ph idx="1"/>
            <p:custDataLst>
              <p:tags r:id="rId3"/>
            </p:custDataLst>
          </p:nvPr>
        </p:nvSpPr>
        <p:spPr/>
        <p:txBody>
          <a:bodyPr>
            <a:noAutofit/>
          </a:bodyPr>
          <a:lstStyle/>
          <a:p>
            <a:pPr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A passionate and enthusiastic SDE  with 5 years of robust background in backend development in in fintech, payments and social media domains.</a:t>
            </a:r>
            <a:endParaRPr lang="en-US" altLang="zh-CN" sz="1600" spc="0" dirty="0">
              <a:ln w="3175">
                <a:noFill/>
                <a:prstDash val="dash"/>
              </a:ln>
              <a:latin typeface="Arial" panose="020B0604020202020204" pitchFamily="34" charset="0"/>
              <a:cs typeface="Microsoft YaHei" panose="020B0503020204020204" pitchFamily="34" charset="-122"/>
            </a:endParaRPr>
          </a:p>
          <a:p>
            <a:pPr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A graduate in </a:t>
            </a:r>
            <a:r>
              <a:rPr lang="en-US" altLang="zh-CN" sz="1600" spc="0">
                <a:ln w="3175">
                  <a:noFill/>
                  <a:prstDash val="dash"/>
                </a:ln>
                <a:latin typeface="Arial" panose="020B0604020202020204" pitchFamily="34" charset="0"/>
                <a:cs typeface="Microsoft YaHei" panose="020B0503020204020204" pitchFamily="34" charset="-122"/>
                <a:sym typeface="+mn-ea"/>
              </a:rPr>
              <a:t>Information Technoilogy from NIT Kurukshetra, 2019 batch.</a:t>
            </a:r>
            <a:endParaRPr lang="en-US" altLang="zh-CN" sz="1600" spc="0" dirty="0">
              <a:ln w="3175">
                <a:noFill/>
                <a:prstDash val="dash"/>
              </a:ln>
              <a:latin typeface="Arial" panose="020B0604020202020204" pitchFamily="34" charset="0"/>
              <a:cs typeface="Microsoft YaHei" panose="020B0503020204020204" pitchFamily="34" charset="-122"/>
            </a:endParaRPr>
          </a:p>
          <a:p>
            <a:pPr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Passionate about problem-solving, data structures and designing systems.</a:t>
            </a:r>
            <a:endParaRPr lang="en-US" altLang="zh-CN" sz="1600" spc="0" dirty="0">
              <a:ln w="3175">
                <a:noFill/>
                <a:prstDash val="dash"/>
              </a:ln>
              <a:latin typeface="Arial" panose="020B0604020202020204" pitchFamily="34" charset="0"/>
              <a:cs typeface="Microsoft YaHei" panose="020B0503020204020204" pitchFamily="34" charset="-122"/>
            </a:endParaRPr>
          </a:p>
          <a:p>
            <a:pPr algn="just">
              <a:spcAft>
                <a:spcPts val="800"/>
              </a:spcAft>
            </a:pPr>
            <a:r>
              <a:rPr lang="en-US" altLang="zh-CN" sz="1600" spc="0">
                <a:ln w="3175">
                  <a:noFill/>
                  <a:prstDash val="dash"/>
                </a:ln>
                <a:latin typeface="Arial" panose="020B0604020202020204" pitchFamily="34" charset="0"/>
                <a:cs typeface="Microsoft YaHei" panose="020B0503020204020204" pitchFamily="34" charset="-122"/>
                <a:sym typeface="+mn-ea"/>
              </a:rPr>
              <a:t>My expertise spans over Java, SpringBoot, Microservices, Sql, NoSql DBs, Kafka, </a:t>
            </a:r>
            <a:r>
              <a:rPr lang="en-US" altLang="zh-CN" sz="1600" spc="0">
                <a:ln w="3175">
                  <a:noFill/>
                  <a:prstDash val="dash"/>
                </a:ln>
                <a:latin typeface="Arial" panose="020B0604020202020204" pitchFamily="34" charset="0"/>
                <a:cs typeface="Microsoft YaHei" panose="020B0503020204020204" pitchFamily="34" charset="-122"/>
                <a:sym typeface="+mn-ea"/>
              </a:rPr>
              <a:t>AWS, Docker, </a:t>
            </a:r>
            <a:r>
              <a:rPr lang="en-US" altLang="zh-CN" sz="1600" spc="0">
                <a:ln w="3175">
                  <a:noFill/>
                  <a:prstDash val="dash"/>
                </a:ln>
                <a:latin typeface="Arial" panose="020B0604020202020204" pitchFamily="34" charset="0"/>
                <a:cs typeface="Microsoft YaHei" panose="020B0503020204020204" pitchFamily="34" charset="-122"/>
                <a:sym typeface="+mn-ea"/>
              </a:rPr>
              <a:t>CI/CDs and associated technologies.</a:t>
            </a:r>
            <a:endParaRPr lang="en-US" altLang="zh-CN" sz="1600" spc="0" dirty="0">
              <a:ln w="3175">
                <a:noFill/>
                <a:prstDash val="dash"/>
              </a:ln>
              <a:latin typeface="Arial" panose="020B0604020202020204" pitchFamily="34" charset="0"/>
              <a:cs typeface="Microsoft YaHei" panose="020B0503020204020204" pitchFamily="34" charset="-122"/>
            </a:endParaRPr>
          </a:p>
          <a:p>
            <a:pPr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Currently working as an SDE III at Jiraaf, leading a team that has designed and implemented high-performance investment workflows from scratch. </a:t>
            </a:r>
            <a:endParaRPr lang="en-US" altLang="zh-CN" sz="1600" spc="0" dirty="0">
              <a:ln w="3175">
                <a:noFill/>
                <a:prstDash val="dash"/>
              </a:ln>
              <a:latin typeface="Arial" panose="020B0604020202020204" pitchFamily="34" charset="0"/>
              <a:cs typeface="Microsoft YaHei" panose="020B0503020204020204" pitchFamily="34" charset="-122"/>
            </a:endParaRPr>
          </a:p>
          <a:p>
            <a:pPr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Previously, at </a:t>
            </a:r>
            <a:endParaRPr lang="en-US" altLang="zh-CN" sz="1600" spc="0" dirty="0">
              <a:ln w="3175">
                <a:noFill/>
                <a:prstDash val="dash"/>
              </a:ln>
              <a:latin typeface="Arial" panose="020B0604020202020204" pitchFamily="34" charset="0"/>
              <a:cs typeface="Microsoft YaHei" panose="020B0503020204020204" pitchFamily="34" charset="-122"/>
            </a:endParaRPr>
          </a:p>
          <a:p>
            <a:pPr lvl="1"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Kachow - I designed the social module in the social trading platform. </a:t>
            </a:r>
            <a:endParaRPr lang="en-US" altLang="zh-CN" sz="1600" spc="0" dirty="0">
              <a:ln w="3175">
                <a:noFill/>
                <a:prstDash val="dash"/>
              </a:ln>
              <a:latin typeface="Arial" panose="020B0604020202020204" pitchFamily="34" charset="0"/>
              <a:cs typeface="Microsoft YaHei" panose="020B0503020204020204" pitchFamily="34" charset="-122"/>
            </a:endParaRPr>
          </a:p>
          <a:p>
            <a:pPr lvl="1"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Morgan Stanley -  Contributed to significant projects that streamlined client onboarding globally. </a:t>
            </a:r>
            <a:endParaRPr lang="en-US" altLang="zh-CN" sz="1600" spc="0" dirty="0">
              <a:ln w="3175">
                <a:noFill/>
                <a:prstDash val="dash"/>
              </a:ln>
              <a:latin typeface="Arial" panose="020B0604020202020204" pitchFamily="34" charset="0"/>
              <a:cs typeface="Microsoft YaHei" panose="020B0503020204020204" pitchFamily="34" charset="-122"/>
            </a:endParaRPr>
          </a:p>
          <a:p>
            <a:pPr lvl="1" algn="just">
              <a:spcAft>
                <a:spcPts val="800"/>
              </a:spcAft>
            </a:pPr>
            <a:r>
              <a:rPr lang="en-US" altLang="zh-CN" sz="1600" spc="0" dirty="0">
                <a:ln w="3175">
                  <a:noFill/>
                  <a:prstDash val="dash"/>
                </a:ln>
                <a:latin typeface="Arial" panose="020B0604020202020204" pitchFamily="34" charset="0"/>
                <a:cs typeface="Microsoft YaHei" panose="020B0503020204020204" pitchFamily="34" charset="-122"/>
              </a:rPr>
              <a:t>Prudential - Engineered a highly extensible payment gateways integration platform, significantly reducing transaction completion times and payment gateway onboarding times across South East Asia Pacific.</a:t>
            </a:r>
            <a:endParaRPr lang="en-US" altLang="zh-CN" sz="1600"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02</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fontScale="90000"/>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Problem Statement</a:t>
            </a:r>
            <a:b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rPr>
            </a:b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p:txBody>
          <a:bodyPr>
            <a:normAutofit fontScale="90000"/>
          </a:bodyPr>
          <a:lstStyle/>
          <a:p>
            <a:r>
              <a:rPr lang="en-US" altLang="zh-CN" spc="100">
                <a:solidFill>
                  <a:schemeClr val="tx1"/>
                </a:solidFill>
                <a:latin typeface="Arial" panose="020B0604020202020204" pitchFamily="34" charset="0"/>
                <a:cs typeface="Microsoft YaHei" panose="020B0503020204020204" pitchFamily="34" charset="-122"/>
                <a:sym typeface="+mn-ea"/>
              </a:rPr>
              <a:t>Problem Statement</a:t>
            </a:r>
            <a:br>
              <a:rPr lang="en-US" altLang="zh-CN" spc="100">
                <a:solidFill>
                  <a:schemeClr val="tx1"/>
                </a:solidFill>
                <a:latin typeface="Arial" panose="020B0604020202020204" pitchFamily="34" charset="0"/>
                <a:cs typeface="Microsoft YaHei" panose="020B0503020204020204" pitchFamily="34" charset="-122"/>
                <a:sym typeface="+mn-ea"/>
              </a:rPr>
            </a:br>
            <a:endParaRPr lang="en-US" altLang="zh-CN" spc="100" dirty="0" smtClean="0">
              <a:solidFill>
                <a:schemeClr val="tx1"/>
              </a:solidFill>
              <a:uFillTx/>
              <a:latin typeface="Arial" panose="020B0604020202020204" pitchFamily="34" charset="0"/>
              <a:ea typeface="汉仪旗黑-85S" panose="00020600040101010101" pitchFamily="18" charset="-122"/>
              <a:cs typeface="Microsoft YaHei" panose="020B0503020204020204" pitchFamily="34" charset="-122"/>
              <a:sym typeface="+mn-ea"/>
            </a:endParaRPr>
          </a:p>
        </p:txBody>
      </p:sp>
      <p:sp>
        <p:nvSpPr>
          <p:cNvPr id="11" name="文本占位符 10"/>
          <p:cNvSpPr>
            <a:spLocks noGrp="1"/>
          </p:cNvSpPr>
          <p:nvPr>
            <p:ph idx="1"/>
            <p:custDataLst>
              <p:tags r:id="rId3"/>
            </p:custDataLst>
          </p:nvPr>
        </p:nvSpPr>
        <p:spPr/>
        <p:txBody>
          <a:bodyPr>
            <a:noAutofit/>
          </a:bodyPr>
          <a:lstStyle/>
          <a:p>
            <a:pPr marL="0" indent="0" algn="just">
              <a:spcAft>
                <a:spcPts val="800"/>
              </a:spcAft>
              <a:buNone/>
            </a:pP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You are part of a team, building a gaming service. You are responsible for implementing the module that</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keeps track of the all time top scores. As players complete a game, the game service will publish the</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player’s score to a topic (you can replace the topic with a flat file). You are expected to code a service</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that when invoked will return the top 5 scores and the names of the players who attained that score.</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You can use any database that you want.</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Instructions to the candidate:</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1. We are interested in your approach to the problem. It is alright if you don’t have a beautiful PPT</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2. We would like to see working code and at least a few key unit tests.</a:t>
            </a:r>
            <a:endParaRPr lang="en-US" altLang="zh-CN" sz="1800" spc="0" dirty="0">
              <a:ln w="3175">
                <a:noFill/>
                <a:prstDash val="dash"/>
              </a:ln>
              <a:latin typeface="Arial" panose="020B0604020202020204" pitchFamily="34" charset="0"/>
              <a:cs typeface="Microsoft YaHei" panose="020B0503020204020204" pitchFamily="34" charset="-122"/>
            </a:endParaRPr>
          </a:p>
          <a:p>
            <a:pPr marL="0" indent="0" algn="just">
              <a:spcAft>
                <a:spcPts val="800"/>
              </a:spcAft>
              <a:buNone/>
            </a:pPr>
            <a:r>
              <a:rPr lang="en-US" altLang="zh-CN" sz="1800" spc="0" dirty="0">
                <a:ln w="3175">
                  <a:noFill/>
                  <a:prstDash val="dash"/>
                </a:ln>
                <a:latin typeface="Arial" panose="020B0604020202020204" pitchFamily="34" charset="0"/>
                <a:cs typeface="Microsoft YaHei" panose="020B0503020204020204" pitchFamily="34" charset="-122"/>
              </a:rPr>
              <a:t>Ensure is your code is organized well and is production grade</a:t>
            </a:r>
            <a:endParaRPr lang="en-US" altLang="zh-CN" sz="1800"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custDataLst>
              <p:tags r:id="rId1"/>
            </p:custDataLst>
          </p:nvPr>
        </p:nvSpPr>
        <p:spPr>
          <a:xfrm>
            <a:off x="3338004" y="2946400"/>
            <a:ext cx="3405061" cy="1015663"/>
          </a:xfrm>
          <a:prstGeom prst="rect">
            <a:avLst/>
          </a:prstGeom>
          <a:noFill/>
        </p:spPr>
        <p:txBody>
          <a:bodyPr wrap="square" lIns="90000" tIns="46800" rIns="90000" bIns="46800" rtlCol="0">
            <a:normAutofit/>
          </a:bodyPr>
          <a:lstStyle/>
          <a:p>
            <a:pPr algn="ctr"/>
            <a:r>
              <a:rPr lang="en-US" altLang="zh-CN" sz="6000" spc="100" dirty="0">
                <a:solidFill>
                  <a:schemeClr val="bg1"/>
                </a:solidFill>
                <a:uFillTx/>
                <a:latin typeface="Arial" panose="020B0604020202020204" pitchFamily="34" charset="0"/>
                <a:ea typeface="Microsoft YaHei" panose="020B0503020204020204" pitchFamily="34" charset="-122"/>
              </a:rPr>
              <a:t>PART 03</a:t>
            </a:r>
            <a:endParaRPr lang="en-US" altLang="zh-CN" sz="6000" spc="100" dirty="0">
              <a:solidFill>
                <a:schemeClr val="bg1"/>
              </a:solidFill>
              <a:uFillTx/>
              <a:latin typeface="Arial" panose="020B0604020202020204" pitchFamily="34" charset="0"/>
              <a:ea typeface="Microsoft YaHei" panose="020B0503020204020204" pitchFamily="34" charset="-122"/>
            </a:endParaRPr>
          </a:p>
        </p:txBody>
      </p:sp>
      <p:sp>
        <p:nvSpPr>
          <p:cNvPr id="10" name="标题 9"/>
          <p:cNvSpPr>
            <a:spLocks noGrp="1"/>
          </p:cNvSpPr>
          <p:nvPr>
            <p:ph type="title"/>
            <p:custDataLst>
              <p:tags r:id="rId2"/>
            </p:custDataLst>
          </p:nvPr>
        </p:nvSpPr>
        <p:spPr>
          <a:xfrm>
            <a:off x="6767863" y="2862903"/>
            <a:ext cx="6694636" cy="696239"/>
          </a:xfrm>
        </p:spPr>
        <p:txBody>
          <a:bodyPr>
            <a:normAutofit/>
          </a:bodyPr>
          <a:lstStyle/>
          <a:p>
            <a:r>
              <a:rPr lang="en-US" altLang="zh-CN" spc="100" dirty="0">
                <a:solidFill>
                  <a:schemeClr val="bg1"/>
                </a:solidFill>
                <a:latin typeface="Arial" panose="020B0604020202020204" pitchFamily="34" charset="0"/>
                <a:ea typeface="Microsoft YaHei" panose="020B0503020204020204" pitchFamily="34" charset="-122"/>
                <a:cs typeface="Microsoft YaHei" panose="020B0503020204020204" pitchFamily="34" charset="-122"/>
                <a:sym typeface="+mn-ea"/>
              </a:rPr>
              <a:t>Assumptions</a:t>
            </a:r>
            <a:endParaRPr lang="en-US" altLang="zh-CN" spc="100" dirty="0" smtClean="0">
              <a:solidFill>
                <a:schemeClr val="bg1"/>
              </a:solidFill>
              <a:uFillTx/>
              <a:latin typeface="Arial" panose="020B0604020202020204" pitchFamily="34" charset="0"/>
              <a:ea typeface="Microsoft YaHei" panose="020B0503020204020204" pitchFamily="34" charset="-122"/>
              <a:cs typeface="Microsoft YaHei" panose="020B0503020204020204" pitchFamily="34" charset="-122"/>
            </a:endParaRPr>
          </a:p>
        </p:txBody>
      </p:sp>
      <p:sp>
        <p:nvSpPr>
          <p:cNvPr id="11" name="文本占位符 10"/>
          <p:cNvSpPr>
            <a:spLocks noGrp="1"/>
          </p:cNvSpPr>
          <p:nvPr>
            <p:ph type="body" idx="1"/>
            <p:custDataLst>
              <p:tags r:id="rId3"/>
            </p:custDataLst>
          </p:nvPr>
        </p:nvSpPr>
        <p:spPr/>
        <p:txBody>
          <a:bodyPr>
            <a:normAutofit/>
          </a:bodyPr>
          <a:lstStyle/>
          <a:p>
            <a:pPr algn="just">
              <a:spcAft>
                <a:spcPts val="800"/>
              </a:spcAft>
            </a:pPr>
            <a:endParaRPr lang="en-US" altLang="zh-CN" spc="0" dirty="0">
              <a:ln w="3175">
                <a:noFill/>
                <a:prstDash val="dash"/>
              </a:ln>
              <a:latin typeface="Arial" panose="020B0604020202020204" pitchFamily="34" charset="0"/>
              <a:cs typeface="Microsoft YaHei" panose="020B0503020204020204" pitchFamily="34" charset="-122"/>
            </a:endParaRPr>
          </a:p>
        </p:txBody>
      </p:sp>
    </p:spTree>
    <p:custDataLst>
      <p:tags r:id="rId4"/>
    </p:custDataLst>
  </p:cSld>
  <p:clrMapOvr>
    <a:masterClrMapping/>
  </p:clrMapOvr>
  <p:transition>
    <p:cover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1" nodeType="afterEffect">
                                  <p:stCondLst>
                                    <p:cond delay="0"/>
                                  </p:stCondLst>
                                  <p:iterate type="lt">
                                    <p:tmPct val="10000"/>
                                  </p:iterate>
                                  <p:childTnLst>
                                    <p:set>
                                      <p:cBhvr>
                                        <p:cTn id="6" dur="1" fill="hold">
                                          <p:stCondLst>
                                            <p:cond delay="0"/>
                                          </p:stCondLst>
                                        </p:cTn>
                                        <p:tgtEl>
                                          <p:spTgt spid="2"/>
                                        </p:tgtEl>
                                        <p:attrNameLst>
                                          <p:attrName>style.visibility</p:attrName>
                                        </p:attrNameLst>
                                      </p:cBhvr>
                                      <p:to>
                                        <p:strVal val="visible"/>
                                      </p:to>
                                    </p:set>
                                    <p:anim by="(-#ppt_w*2)" calcmode="lin" valueType="num">
                                      <p:cBhvr rctx="PPT">
                                        <p:cTn id="7" dur="500" autoRev="1" fill="hold">
                                          <p:stCondLst>
                                            <p:cond delay="0"/>
                                          </p:stCondLst>
                                        </p:cTn>
                                        <p:tgtEl>
                                          <p:spTgt spid="2"/>
                                        </p:tgtEl>
                                        <p:attrNameLst>
                                          <p:attrName>ppt_w</p:attrName>
                                        </p:attrNameLst>
                                      </p:cBhvr>
                                    </p:anim>
                                    <p:anim by="(#ppt_w*0.50)" calcmode="lin" valueType="num">
                                      <p:cBhvr>
                                        <p:cTn id="8" dur="500" decel="50000" autoRev="1" fill="hold">
                                          <p:stCondLst>
                                            <p:cond delay="0"/>
                                          </p:stCondLst>
                                        </p:cTn>
                                        <p:tgtEl>
                                          <p:spTgt spid="2"/>
                                        </p:tgtEl>
                                        <p:attrNameLst>
                                          <p:attrName>ppt_x</p:attrName>
                                        </p:attrNameLst>
                                      </p:cBhvr>
                                    </p:anim>
                                    <p:anim from="(-#ppt_h/2)" to="(#ppt_y)" calcmode="lin" valueType="num">
                                      <p:cBhvr>
                                        <p:cTn id="9" dur="1000" fill="hold">
                                          <p:stCondLst>
                                            <p:cond delay="0"/>
                                          </p:stCondLst>
                                        </p:cTn>
                                        <p:tgtEl>
                                          <p:spTgt spid="2"/>
                                        </p:tgtEl>
                                        <p:attrNameLst>
                                          <p:attrName>ppt_y</p:attrName>
                                        </p:attrNameLst>
                                      </p:cBhvr>
                                    </p:anim>
                                    <p:animRot by="21600000">
                                      <p:cBhvr>
                                        <p:cTn id="10" dur="1000" fill="hold">
                                          <p:stCondLst>
                                            <p:cond delay="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LAYERLEVEL" val="1"/>
  <p:tag name="KSO_WM_TAG_VERSION" val="1.0"/>
  <p:tag name="KSO_WM_BEAUTIFY_FLAG" val="#wm#"/>
  <p:tag name="KSO_WM_SLIDE_BACKGROUND_TYPE" val="topBottom"/>
  <p:tag name="KSO_WM_SLIDE_BK_DARK_LIGHT" val="2"/>
  <p:tag name="KSO_WM_UNIT_BK_DARK_LIGHT" val="2"/>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 name="KSO_WM_SLIDE_BACKGROUND_TYPE" val="topBottom"/>
  <p:tag name="KSO_WM_SLIDE_BK_DARK_LIGHT" val="2"/>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LAYERLEVEL" val="1"/>
  <p:tag name="KSO_WM_TAG_VERSION" val="1.0"/>
  <p:tag name="KSO_WM_BEAUTIFY_FLAG" val="#wm#"/>
  <p:tag name="KSO_WM_SLIDE_BACKGROUND_TYPE" val="bottomTop"/>
  <p:tag name="KSO_WM_SLIDE_BK_DARK_LIGHT" val="2"/>
  <p:tag name="KSO_WM_UNIT_BK_DARK_LIGHT" val="2"/>
</p:tagLst>
</file>

<file path=ppt/tags/tag10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 name="KSO_WM_SLIDE_BACKGROUND_TYPE" val="bottomTop"/>
  <p:tag name="KSO_WM_SLIDE_BK_DARK_LIGHT" val="2"/>
</p:tagLst>
</file>

<file path=ppt/tags/tag11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LAYERLEVEL" val="1"/>
  <p:tag name="KSO_WM_TAG_VERSION" val="1.0"/>
  <p:tag name="KSO_WM_BEAUTIFY_FLAG" val="#wm#"/>
  <p:tag name="KSO_WM_SLIDE_BACKGROUND_TYPE" val="navigation"/>
  <p:tag name="KSO_WM_SLIDE_BK_DARK_LIGHT" val="2"/>
  <p:tag name="KSO_WM_UNIT_BK_DARK_LIGHT" val="2"/>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 name="KSO_WM_SLIDE_BACKGROUND_TYPE" val="navigation"/>
  <p:tag name="KSO_WM_SLIDE_BK_DARK_LIGHT" val="2"/>
</p:tagLst>
</file>

<file path=ppt/tags/tag12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LAYERLEVEL" val="1"/>
  <p:tag name="KSO_WM_TAG_VERSION" val="1.0"/>
  <p:tag name="KSO_WM_BEAUTIFY_FLAG" val="#wm#"/>
  <p:tag name="KSO_WM_SLIDE_BACKGROUND_TYPE" val="belt"/>
  <p:tag name="KSO_WM_SLIDE_BK_DARK_LIGHT" val="2"/>
  <p:tag name="KSO_WM_UNIT_BK_DARK_LIGHT" val="2"/>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 name="KSO_WM_SLIDE_BACKGROUND_TYPE" val="belt"/>
  <p:tag name="KSO_WM_SLIDE_BK_DARK_LIGHT" val="2"/>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2606"/>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38.xml><?xml version="1.0" encoding="utf-8"?>
<p:tagLst xmlns:p="http://schemas.openxmlformats.org/presentationml/2006/main">
  <p:tag name="KSO_WM_TEMPLATE_SUBCATEGORY" val="0"/>
  <p:tag name="KSO_WM_TEMPLATE_MASTER_TYPE" val="1"/>
  <p:tag name="KSO_WM_TEMPLATE_COLOR_TYPE" val="0"/>
  <p:tag name="KSO_WM_TAG_VERSION" val="1.0"/>
  <p:tag name="KSO_WM_BEAUTIFY_FLAG" val="#wm#"/>
  <p:tag name="KSO_WM_TEMPLATE_CATEGORY" val="custom"/>
  <p:tag name="KSO_WM_TEMPLATE_INDEX" val="20202606"/>
  <p:tag name="KSO_WM_TEMPLATE_THUMBS_INDEX" val="1、6、7、14、15"/>
</p:tagLst>
</file>

<file path=ppt/tags/tag139.xml><?xml version="1.0" encoding="utf-8"?>
<p:tagLst xmlns:p="http://schemas.openxmlformats.org/presentationml/2006/main">
  <p:tag name="KSO_WM_UNIT_ISCONTENTSTITLE" val="0"/>
  <p:tag name="KSO_WM_UNIT_PRESET_TEXT" val="Department Work Report"/>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2606_1*a*1"/>
  <p:tag name="KSO_WM_TEMPLATE_CATEGORY" val="custom"/>
  <p:tag name="KSO_WM_TEMPLATE_INDEX" val="20202606"/>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b"/>
  <p:tag name="KSO_WM_UNIT_INDEX" val="1"/>
  <p:tag name="KSO_WM_UNIT_ID" val="custom20202606_1*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141.xml><?xml version="1.0" encoding="utf-8"?>
<p:tagLst xmlns:p="http://schemas.openxmlformats.org/presentationml/2006/main">
  <p:tag name="KSO_WM_UNIT_ISCONTENTS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2"/>
  <p:tag name="KSO_WM_UNIT_ID" val="custom20202606_1*b*2"/>
  <p:tag name="KSO_WM_TEMPLATE_CATEGORY" val="custom"/>
  <p:tag name="KSO_WM_TEMPLATE_INDEX" val="20202606"/>
  <p:tag name="KSO_WM_UNIT_LAYERLEVEL" val="1"/>
  <p:tag name="KSO_WM_TAG_VERSION" val="1.0"/>
  <p:tag name="KSO_WM_BEAUTIFY_FLAG" val="#wm#"/>
  <p:tag name="KSO_WM_UNIT_PRESET_TEXT" val="Reporter name"/>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2606_1*b*3"/>
  <p:tag name="KSO_WM_TEMPLATE_CATEGORY" val="custom"/>
  <p:tag name="KSO_WM_TEMPLATE_INDEX" val="20202606"/>
  <p:tag name="KSO_WM_UNIT_LAYERLEVEL" val="1"/>
  <p:tag name="KSO_WM_TAG_VERSION" val="1.0"/>
  <p:tag name="KSO_WM_BEAUTIFY_FLAG" val="#wm#"/>
  <p:tag name="KSO_WM_UNIT_ISCONTENTSTITLE" val="0"/>
  <p:tag name="KSO_WM_UNIT_NOCLEAR" val="0"/>
  <p:tag name="KSO_WM_UNIT_VALUE" val="6"/>
  <p:tag name="KSO_WM_UNIT_TYPE" val="b"/>
  <p:tag name="KSO_WM_UNIT_INDEX" val="3"/>
  <p:tag name="KSO_WM_UNIT_PRESET_TEXT" val="Report date"/>
</p:tagLst>
</file>

<file path=ppt/tags/tag143.xml><?xml version="1.0" encoding="utf-8"?>
<p:tagLst xmlns:p="http://schemas.openxmlformats.org/presentationml/2006/main">
  <p:tag name="KSO_WM_SLIDE_ID" val="custom20202606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AG_VERSION" val="1.0"/>
  <p:tag name="KSO_WM_BEAUTIFY_FLAG" val="#wm#"/>
  <p:tag name="KSO_WM_TEMPLATE_CATEGORY" val="custom"/>
  <p:tag name="KSO_WM_TEMPLATE_INDEX" val="20202606"/>
  <p:tag name="KSO_WM_SLIDE_LAYOUT" val="a_b"/>
  <p:tag name="KSO_WM_SLIDE_LAYOUT_CNT" val="1_3"/>
  <p:tag name="KSO_WM_TEMPLATE_THUMBS_INDEX" val="1、6、7、14、15"/>
  <p:tag name="KSO_WM_TEMPLATE_MASTER_THUMB_INDEX" val="12"/>
</p:tagLst>
</file>

<file path=ppt/tags/tag144.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6*m_h_a*1_1_1"/>
  <p:tag name="KSO_WM_TEMPLATE_CATEGORY" val="custom"/>
  <p:tag name="KSO_WM_TEMPLATE_INDEX" val="20202606"/>
  <p:tag name="KSO_WM_UNIT_LAYERLEVEL" val="1_1_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6*m_h_i*1_1_1"/>
  <p:tag name="KSO_WM_TEMPLATE_CATEGORY" val="custom"/>
  <p:tag name="KSO_WM_TEMPLATE_INDEX" val="20202606"/>
  <p:tag name="KSO_WM_UNIT_LAYERLEVEL" val="1_1_1"/>
  <p:tag name="KSO_WM_TAG_VERSION" val="1.0"/>
  <p:tag name="KSO_WM_BEAUTIFY_FLAG" val="#wm#"/>
</p:tagLst>
</file>

<file path=ppt/tags/tag146.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6*m_h_a*1_2_1"/>
  <p:tag name="KSO_WM_TEMPLATE_CATEGORY" val="custom"/>
  <p:tag name="KSO_WM_TEMPLATE_INDEX" val="20202606"/>
  <p:tag name="KSO_WM_UNIT_LAYERLEVEL" val="1_1_1"/>
  <p:tag name="KSO_WM_TAG_VERSION" val="1.0"/>
  <p:tag name="KSO_WM_BEAUTIFY_FLAG" val="#wm#"/>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6*m_h_i*1_2_1"/>
  <p:tag name="KSO_WM_TEMPLATE_CATEGORY" val="custom"/>
  <p:tag name="KSO_WM_TEMPLATE_INDEX" val="20202606"/>
  <p:tag name="KSO_WM_UNIT_LAYERLEVEL" val="1_1_1"/>
  <p:tag name="KSO_WM_TAG_VERSION" val="1.0"/>
  <p:tag name="KSO_WM_BEAUTIFY_FLAG" val="#wm#"/>
</p:tagLst>
</file>

<file path=ppt/tags/tag148.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6*m_h_a*1_3_1"/>
  <p:tag name="KSO_WM_TEMPLATE_CATEGORY" val="custom"/>
  <p:tag name="KSO_WM_TEMPLATE_INDEX" val="20202606"/>
  <p:tag name="KSO_WM_UNIT_LAYERLEVEL" val="1_1_1"/>
  <p:tag name="KSO_WM_TAG_VERSION" val="1.0"/>
  <p:tag name="KSO_WM_BEAUTIFY_FLAG" val="#wm#"/>
</p:tagLst>
</file>

<file path=ppt/tags/tag14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6*m_h_i*1_3_1"/>
  <p:tag name="KSO_WM_TEMPLATE_CATEGORY" val="custom"/>
  <p:tag name="KSO_WM_TEMPLATE_INDEX" val="20202606"/>
  <p:tag name="KSO_WM_UNIT_LAYERLEVEL" val="1_1_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2606_6*m_h_a*1_4_1"/>
  <p:tag name="KSO_WM_TEMPLATE_CATEGORY" val="custom"/>
  <p:tag name="KSO_WM_TEMPLATE_INDEX" val="20202606"/>
  <p:tag name="KSO_WM_UNIT_LAYERLEVEL" val="1_1_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2606_6*m_h_i*1_4_1"/>
  <p:tag name="KSO_WM_TEMPLATE_CATEGORY" val="custom"/>
  <p:tag name="KSO_WM_TEMPLATE_INDEX" val="20202606"/>
  <p:tag name="KSO_WM_UNIT_LAYERLEVEL" val="1_1_1"/>
  <p:tag name="KSO_WM_TAG_VERSION" val="1.0"/>
  <p:tag name="KSO_WM_BEAUTIFY_FLAG" val="#wm#"/>
</p:tagLst>
</file>

<file path=ppt/tags/tag152.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2606_6*m_h_a*1_5_1"/>
  <p:tag name="KSO_WM_TEMPLATE_CATEGORY" val="custom"/>
  <p:tag name="KSO_WM_TEMPLATE_INDEX" val="20202606"/>
  <p:tag name="KSO_WM_UNIT_LAYERLEVEL" val="1_1_1"/>
  <p:tag name="KSO_WM_TAG_VERSION" val="1.0"/>
  <p:tag name="KSO_WM_BEAUTIFY_FLAG" val="#wm#"/>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2606_6*m_h_i*1_5_1"/>
  <p:tag name="KSO_WM_TEMPLATE_CATEGORY" val="custom"/>
  <p:tag name="KSO_WM_TEMPLATE_INDEX" val="20202606"/>
  <p:tag name="KSO_WM_UNIT_LAYERLEVEL" val="1_1_1"/>
  <p:tag name="KSO_WM_TAG_VERSION" val="1.0"/>
  <p:tag name="KSO_WM_BEAUTIFY_FLAG" val="#wm#"/>
</p:tagLst>
</file>

<file path=ppt/tags/tag154.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202606_6*m_h_a*1_6_1"/>
  <p:tag name="KSO_WM_TEMPLATE_CATEGORY" val="custom"/>
  <p:tag name="KSO_WM_TEMPLATE_INDEX" val="20202606"/>
  <p:tag name="KSO_WM_UNIT_LAYERLEVEL" val="1_1_1"/>
  <p:tag name="KSO_WM_TAG_VERSION" val="1.0"/>
  <p:tag name="KSO_WM_BEAUTIFY_FLAG" val="#wm#"/>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202606_6*m_h_i*1_6_1"/>
  <p:tag name="KSO_WM_TEMPLATE_CATEGORY" val="custom"/>
  <p:tag name="KSO_WM_TEMPLATE_INDEX" val="20202606"/>
  <p:tag name="KSO_WM_UNIT_LAYERLEVEL" val="1_1_1"/>
  <p:tag name="KSO_WM_TAG_VERSION" val="1.0"/>
  <p:tag name="KSO_WM_BEAUTIFY_FLAG" val="#wm#"/>
</p:tagLst>
</file>

<file path=ppt/tags/tag156.xml><?xml version="1.0" encoding="utf-8"?>
<p:tagLst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6*a*1"/>
  <p:tag name="KSO_WM_TEMPLATE_CATEGORY" val="custom"/>
  <p:tag name="KSO_WM_TEMPLATE_INDEX" val="20202606"/>
  <p:tag name="KSO_WM_UNIT_LAYERLEVEL" val="1"/>
  <p:tag name="KSO_WM_TAG_VERSION" val="1.0"/>
  <p:tag name="KSO_WM_BEAUTIFY_FLAG" val="#wm#"/>
  <p:tag name="KSO_WM_UNIT_PRESET_TEXT" val="CONTENTS"/>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6*i*1"/>
  <p:tag name="KSO_WM_TEMPLATE_CATEGORY" val="custom"/>
  <p:tag name="KSO_WM_TEMPLATE_INDEX" val="20202606"/>
  <p:tag name="KSO_WM_UNIT_LAYERLEVEL" val="1"/>
  <p:tag name="KSO_WM_TAG_VERSION" val="1.0"/>
  <p:tag name="KSO_WM_BEAUTIFY_FLAG" val="#wm#"/>
</p:tagLst>
</file>

<file path=ppt/tags/tag158.xml><?xml version="1.0" encoding="utf-8"?>
<p:tagLst xmlns:p="http://schemas.openxmlformats.org/presentationml/2006/main">
  <p:tag name="KSO_WM_SLIDE_ID" val="custom20202606_6"/>
  <p:tag name="KSO_WM_TEMPLATE_SUBCATEGORY" val="0"/>
  <p:tag name="KSO_WM_TEMPLATE_MASTER_TYPE" val="1"/>
  <p:tag name="KSO_WM_TEMPLATE_COLOR_TYPE" val="1"/>
  <p:tag name="KSO_WM_SLIDE_TYPE" val="contents"/>
  <p:tag name="KSO_WM_SLIDE_SUBTYPE" val="pureTxt"/>
  <p:tag name="KSO_WM_SLIDE_ITEM_CNT" val="6"/>
  <p:tag name="KSO_WM_SLIDE_INDEX" val="6"/>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59.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6*m_h_a*1_1_1"/>
  <p:tag name="KSO_WM_TEMPLATE_CATEGORY" val="custom"/>
  <p:tag name="KSO_WM_TEMPLATE_INDEX" val="20202606"/>
  <p:tag name="KSO_WM_UNIT_LAYERLEVEL" val="1_1_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6*m_h_i*1_1_1"/>
  <p:tag name="KSO_WM_TEMPLATE_CATEGORY" val="custom"/>
  <p:tag name="KSO_WM_TEMPLATE_INDEX" val="20202606"/>
  <p:tag name="KSO_WM_UNIT_LAYERLEVEL" val="1_1_1"/>
  <p:tag name="KSO_WM_TAG_VERSION" val="1.0"/>
  <p:tag name="KSO_WM_BEAUTIFY_FLAG" val="#wm#"/>
</p:tagLst>
</file>

<file path=ppt/tags/tag161.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6*m_h_a*1_2_1"/>
  <p:tag name="KSO_WM_TEMPLATE_CATEGORY" val="custom"/>
  <p:tag name="KSO_WM_TEMPLATE_INDEX" val="20202606"/>
  <p:tag name="KSO_WM_UNIT_LAYERLEVEL" val="1_1_1"/>
  <p:tag name="KSO_WM_TAG_VERSION" val="1.0"/>
  <p:tag name="KSO_WM_BEAUTIFY_FLAG" val="#wm#"/>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6*m_h_i*1_2_1"/>
  <p:tag name="KSO_WM_TEMPLATE_CATEGORY" val="custom"/>
  <p:tag name="KSO_WM_TEMPLATE_INDEX" val="20202606"/>
  <p:tag name="KSO_WM_UNIT_LAYERLEVEL" val="1_1_1"/>
  <p:tag name="KSO_WM_TAG_VERSION" val="1.0"/>
  <p:tag name="KSO_WM_BEAUTIFY_FLAG" val="#wm#"/>
</p:tagLst>
</file>

<file path=ppt/tags/tag163.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6*m_h_a*1_3_1"/>
  <p:tag name="KSO_WM_TEMPLATE_CATEGORY" val="custom"/>
  <p:tag name="KSO_WM_TEMPLATE_INDEX" val="20202606"/>
  <p:tag name="KSO_WM_UNIT_LAYERLEVEL" val="1_1_1"/>
  <p:tag name="KSO_WM_TAG_VERSION" val="1.0"/>
  <p:tag name="KSO_WM_BEAUTIFY_FLAG" val="#wm#"/>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6*m_h_i*1_3_1"/>
  <p:tag name="KSO_WM_TEMPLATE_CATEGORY" val="custom"/>
  <p:tag name="KSO_WM_TEMPLATE_INDEX" val="20202606"/>
  <p:tag name="KSO_WM_UNIT_LAYERLEVEL" val="1_1_1"/>
  <p:tag name="KSO_WM_TAG_VERSION" val="1.0"/>
  <p:tag name="KSO_WM_BEAUTIFY_FLAG" val="#wm#"/>
</p:tagLst>
</file>

<file path=ppt/tags/tag165.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custom20202606_6*m_h_a*1_4_1"/>
  <p:tag name="KSO_WM_TEMPLATE_CATEGORY" val="custom"/>
  <p:tag name="KSO_WM_TEMPLATE_INDEX" val="20202606"/>
  <p:tag name="KSO_WM_UNIT_LAYERLEVEL" val="1_1_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custom20202606_6*m_h_i*1_4_1"/>
  <p:tag name="KSO_WM_TEMPLATE_CATEGORY" val="custom"/>
  <p:tag name="KSO_WM_TEMPLATE_INDEX" val="20202606"/>
  <p:tag name="KSO_WM_UNIT_LAYERLEVEL" val="1_1_1"/>
  <p:tag name="KSO_WM_TAG_VERSION" val="1.0"/>
  <p:tag name="KSO_WM_BEAUTIFY_FLAG" val="#wm#"/>
</p:tagLst>
</file>

<file path=ppt/tags/tag167.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5_1"/>
  <p:tag name="KSO_WM_UNIT_ID" val="custom20202606_6*m_h_a*1_5_1"/>
  <p:tag name="KSO_WM_TEMPLATE_CATEGORY" val="custom"/>
  <p:tag name="KSO_WM_TEMPLATE_INDEX" val="20202606"/>
  <p:tag name="KSO_WM_UNIT_LAYERLEVEL" val="1_1_1"/>
  <p:tag name="KSO_WM_TAG_VERSION" val="1.0"/>
  <p:tag name="KSO_WM_BEAUTIFY_FLAG" val="#wm#"/>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5_1"/>
  <p:tag name="KSO_WM_UNIT_ID" val="custom20202606_6*m_h_i*1_5_1"/>
  <p:tag name="KSO_WM_TEMPLATE_CATEGORY" val="custom"/>
  <p:tag name="KSO_WM_TEMPLATE_INDEX" val="20202606"/>
  <p:tag name="KSO_WM_UNIT_LAYERLEVEL" val="1_1_1"/>
  <p:tag name="KSO_WM_TAG_VERSION" val="1.0"/>
  <p:tag name="KSO_WM_BEAUTIFY_FLAG" val="#wm#"/>
</p:tagLst>
</file>

<file path=ppt/tags/tag169.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6_1"/>
  <p:tag name="KSO_WM_UNIT_ID" val="custom20202606_6*m_h_a*1_6_1"/>
  <p:tag name="KSO_WM_TEMPLATE_CATEGORY" val="custom"/>
  <p:tag name="KSO_WM_TEMPLATE_INDEX" val="20202606"/>
  <p:tag name="KSO_WM_UNIT_LAYERLEVEL" val="1_1_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6_1"/>
  <p:tag name="KSO_WM_UNIT_ID" val="custom20202606_6*m_h_i*1_6_1"/>
  <p:tag name="KSO_WM_TEMPLATE_CATEGORY" val="custom"/>
  <p:tag name="KSO_WM_TEMPLATE_INDEX" val="20202606"/>
  <p:tag name="KSO_WM_UNIT_LAYERLEVEL" val="1_1_1"/>
  <p:tag name="KSO_WM_TAG_VERSION" val="1.0"/>
  <p:tag name="KSO_WM_BEAUTIFY_FLAG" val="#wm#"/>
</p:tagLst>
</file>

<file path=ppt/tags/tag171.xml><?xml version="1.0" encoding="utf-8"?>
<p:tagLst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6*a*1"/>
  <p:tag name="KSO_WM_TEMPLATE_CATEGORY" val="custom"/>
  <p:tag name="KSO_WM_TEMPLATE_INDEX" val="20202606"/>
  <p:tag name="KSO_WM_UNIT_LAYERLEVEL" val="1"/>
  <p:tag name="KSO_WM_TAG_VERSION" val="1.0"/>
  <p:tag name="KSO_WM_BEAUTIFY_FLAG" val="#wm#"/>
  <p:tag name="KSO_WM_UNIT_PRESET_TEXT" val="CONTENTS"/>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6*i*1"/>
  <p:tag name="KSO_WM_TEMPLATE_CATEGORY" val="custom"/>
  <p:tag name="KSO_WM_TEMPLATE_INDEX" val="20202606"/>
  <p:tag name="KSO_WM_UNIT_LAYERLEVEL" val="1"/>
  <p:tag name="KSO_WM_TAG_VERSION" val="1.0"/>
  <p:tag name="KSO_WM_BEAUTIFY_FLAG" val="#wm#"/>
</p:tagLst>
</file>

<file path=ppt/tags/tag173.xml><?xml version="1.0" encoding="utf-8"?>
<p:tagLst xmlns:p="http://schemas.openxmlformats.org/presentationml/2006/main">
  <p:tag name="KSO_WM_SLIDE_ID" val="custom20202606_6"/>
  <p:tag name="KSO_WM_TEMPLATE_SUBCATEGORY" val="0"/>
  <p:tag name="KSO_WM_TEMPLATE_MASTER_TYPE" val="1"/>
  <p:tag name="KSO_WM_TEMPLATE_COLOR_TYPE" val="1"/>
  <p:tag name="KSO_WM_SLIDE_TYPE" val="contents"/>
  <p:tag name="KSO_WM_SLIDE_SUBTYPE" val="pureTxt"/>
  <p:tag name="KSO_WM_SLIDE_ITEM_CNT" val="6"/>
  <p:tag name="KSO_WM_SLIDE_INDEX" val="6"/>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74.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custom20202606_3*m_h_a*1_1_1"/>
  <p:tag name="KSO_WM_TEMPLATE_CATEGORY" val="custom"/>
  <p:tag name="KSO_WM_TEMPLATE_INDEX" val="20202606"/>
  <p:tag name="KSO_WM_UNIT_LAYERLEVEL" val="1_1_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custom20202606_3*m_h_i*1_1_1"/>
  <p:tag name="KSO_WM_TEMPLATE_CATEGORY" val="custom"/>
  <p:tag name="KSO_WM_TEMPLATE_INDEX" val="20202606"/>
  <p:tag name="KSO_WM_UNIT_LAYERLEVEL" val="1_1_1"/>
  <p:tag name="KSO_WM_TAG_VERSION" val="1.0"/>
  <p:tag name="KSO_WM_BEAUTIFY_FLAG" val="#wm#"/>
</p:tagLst>
</file>

<file path=ppt/tags/tag176.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custom20202606_3*m_h_a*1_2_1"/>
  <p:tag name="KSO_WM_TEMPLATE_CATEGORY" val="custom"/>
  <p:tag name="KSO_WM_TEMPLATE_INDEX" val="20202606"/>
  <p:tag name="KSO_WM_UNIT_LAYERLEVEL" val="1_1_1"/>
  <p:tag name="KSO_WM_TAG_VERSION" val="1.0"/>
  <p:tag name="KSO_WM_BEAUTIFY_FLAG" val="#wm#"/>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custom20202606_3*m_h_i*1_2_1"/>
  <p:tag name="KSO_WM_TEMPLATE_CATEGORY" val="custom"/>
  <p:tag name="KSO_WM_TEMPLATE_INDEX" val="20202606"/>
  <p:tag name="KSO_WM_UNIT_LAYERLEVEL" val="1_1_1"/>
  <p:tag name="KSO_WM_TAG_VERSION" val="1.0"/>
  <p:tag name="KSO_WM_BEAUTIFY_FLAG" val="#wm#"/>
</p:tagLst>
</file>

<file path=ppt/tags/tag178.xml><?xml version="1.0" encoding="utf-8"?>
<p:tagLst xmlns:p="http://schemas.openxmlformats.org/presentationml/2006/main">
  <p:tag name="KSO_WM_UNIT_ISCONTENTSTITLE" val="0"/>
  <p:tag name="KSO_WM_UNIT_PRESET_TEXT" val="Click here to add to the title"/>
  <p:tag name="KSO_WM_UNIT_NOCLEAR" val="0"/>
  <p:tag name="KSO_WM_UNIT_VALUE" val="12"/>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custom20202606_3*m_h_a*1_3_1"/>
  <p:tag name="KSO_WM_TEMPLATE_CATEGORY" val="custom"/>
  <p:tag name="KSO_WM_TEMPLATE_INDEX" val="20202606"/>
  <p:tag name="KSO_WM_UNIT_LAYERLEVEL" val="1_1_1"/>
  <p:tag name="KSO_WM_TAG_VERSION" val="1.0"/>
  <p:tag name="KSO_WM_BEAUTIFY_FLAG" val="#wm#"/>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custom20202606_3*m_h_i*1_3_1"/>
  <p:tag name="KSO_WM_TEMPLATE_CATEGORY" val="custom"/>
  <p:tag name="KSO_WM_TEMPLATE_INDEX" val="20202606"/>
  <p:tag name="KSO_WM_UNIT_LAYERLEVEL" val="1_1_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p="http://schemas.openxmlformats.org/presentationml/2006/main">
  <p:tag name="KSO_WM_UNIT_ISCONTENTSTITLE" val="0"/>
  <p:tag name="KSO_WM_UNIT_NOCLEAR" val="0"/>
  <p:tag name="KSO_WM_UNIT_VALUE" val="2"/>
  <p:tag name="KSO_WM_UNIT_HIGHLIGHT" val="0"/>
  <p:tag name="KSO_WM_UNIT_COMPATIBLE" val="0"/>
  <p:tag name="KSO_WM_UNIT_DIAGRAM_ISNUMVISUAL" val="0"/>
  <p:tag name="KSO_WM_UNIT_DIAGRAM_ISREFERUNIT" val="0"/>
  <p:tag name="KSO_WM_DIAGRAM_GROUP_CODE" val="m1-1"/>
  <p:tag name="KSO_WM_UNIT_TYPE" val="a"/>
  <p:tag name="KSO_WM_UNIT_INDEX" val="1"/>
  <p:tag name="KSO_WM_UNIT_ID" val="custom20202606_3*a*1"/>
  <p:tag name="KSO_WM_TEMPLATE_CATEGORY" val="custom"/>
  <p:tag name="KSO_WM_TEMPLATE_INDEX" val="20202606"/>
  <p:tag name="KSO_WM_UNIT_LAYERLEVEL" val="1"/>
  <p:tag name="KSO_WM_TAG_VERSION" val="1.0"/>
  <p:tag name="KSO_WM_BEAUTIFY_FLAG" val="#wm#"/>
  <p:tag name="KSO_WM_UNIT_PRESET_TEXT" val="CONTENTS"/>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i"/>
  <p:tag name="KSO_WM_UNIT_INDEX" val="1"/>
  <p:tag name="KSO_WM_UNIT_ID" val="custom20202606_3*i*1"/>
  <p:tag name="KSO_WM_TEMPLATE_CATEGORY" val="custom"/>
  <p:tag name="KSO_WM_TEMPLATE_INDEX" val="20202606"/>
  <p:tag name="KSO_WM_UNIT_LAYERLEVEL" val="1"/>
  <p:tag name="KSO_WM_TAG_VERSION" val="1.0"/>
  <p:tag name="KSO_WM_BEAUTIFY_FLAG" val="#wm#"/>
</p:tagLst>
</file>

<file path=ppt/tags/tag182.xml><?xml version="1.0" encoding="utf-8"?>
<p:tagLst xmlns:p="http://schemas.openxmlformats.org/presentationml/2006/main">
  <p:tag name="KSO_WM_SLIDE_ID" val="custom20202606_3"/>
  <p:tag name="KSO_WM_TEMPLATE_SUBCATEGORY" val="0"/>
  <p:tag name="KSO_WM_TEMPLATE_MASTER_TYPE" val="1"/>
  <p:tag name="KSO_WM_TEMPLATE_COLOR_TYPE" val="1"/>
  <p:tag name="KSO_WM_SLIDE_TYPE" val="contents"/>
  <p:tag name="KSO_WM_SLIDE_SUBTYPE" val="pureTxt"/>
  <p:tag name="KSO_WM_SLIDE_ITEM_CNT" val="3"/>
  <p:tag name="KSO_WM_SLIDE_INDEX" val="3"/>
  <p:tag name="KSO_WM_DIAGRAM_GROUP_CODE" val="m1-1"/>
  <p:tag name="KSO_WM_SLIDE_DIAGTYPE" val="m"/>
  <p:tag name="KSO_WM_TAG_VERSION" val="1.0"/>
  <p:tag name="KSO_WM_BEAUTIFY_FLAG" val="#wm#"/>
  <p:tag name="KSO_WM_TEMPLATE_CATEGORY" val="custom"/>
  <p:tag name="KSO_WM_TEMPLATE_INDEX" val="20202606"/>
  <p:tag name="KSO_WM_SLIDE_LAYOUT" val="a_b_m"/>
  <p:tag name="KSO_WM_SLIDE_LAYOUT_CNT" val="1_1_1"/>
</p:tagLst>
</file>

<file path=ppt/tags/tag183.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84.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85.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86.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87.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8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89.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91.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9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93.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94.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95.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19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197.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198.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19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01.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02.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03.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04.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05.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06.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07.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0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09.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11.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1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13.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14.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15.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1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17.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18.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1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2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22.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2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24.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25.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26.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2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28.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29.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3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32.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33.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34.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3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36.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37.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38.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3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4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42.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4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44.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45.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46.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4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48.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49.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5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52.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53.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54.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55.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56.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57.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58.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59.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61.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62.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63.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64.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65.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66.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67.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68.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6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7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72.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7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74.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75.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76.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77.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78.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79.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0.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81.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82.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83.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84.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85.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86.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87.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88.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89.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0.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91.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92.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293.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294.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295.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296.xml><?xml version="1.0" encoding="utf-8"?>
<p:tagLst xmlns:p="http://schemas.openxmlformats.org/presentationml/2006/main">
  <p:tag name="KSO_WM_UNIT_ISCONTENTSTITLE" val="0"/>
  <p:tag name="KSO_WM_UNIT_NOCLEAR" val="0"/>
  <p:tag name="KSO_WM_UNIT_VALUE" val="26"/>
  <p:tag name="KSO_WM_UNIT_HIGHLIGHT" val="0"/>
  <p:tag name="KSO_WM_UNIT_COMPATIBLE" val="0"/>
  <p:tag name="KSO_WM_UNIT_DIAGRAM_ISNUMVISUAL" val="0"/>
  <p:tag name="KSO_WM_UNIT_DIAGRAM_ISREFERUNIT" val="0"/>
  <p:tag name="KSO_WM_UNIT_TYPE" val="a"/>
  <p:tag name="KSO_WM_UNIT_INDEX" val="1"/>
  <p:tag name="KSO_WM_UNIT_ID" val="custom20202606_14*a*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297.xml><?xml version="1.0" encoding="utf-8"?>
<p:tagLst xmlns:p="http://schemas.openxmlformats.org/presentationml/2006/main">
  <p:tag name="KSO_WM_UNIT_NOCLEAR" val="0"/>
  <p:tag name="KSO_WM_UNIT_VALUE" val="220"/>
  <p:tag name="KSO_WM_UNIT_HIGHLIGHT" val="0"/>
  <p:tag name="KSO_WM_UNIT_COMPATIBLE" val="0"/>
  <p:tag name="KSO_WM_UNIT_DIAGRAM_ISNUMVISUAL" val="0"/>
  <p:tag name="KSO_WM_UNIT_DIAGRAM_ISREFERUNIT" val="0"/>
  <p:tag name="KSO_WM_UNIT_TYPE" val="f"/>
  <p:tag name="KSO_WM_UNIT_INDEX" val="1"/>
  <p:tag name="KSO_WM_UNIT_ID" val="custom20202606_14*f*1"/>
  <p:tag name="KSO_WM_TEMPLATE_CATEGORY" val="custom"/>
  <p:tag name="KSO_WM_TEMPLATE_INDEX" val="20202606"/>
  <p:tag name="KSO_WM_UNIT_LAYERLEVEL" val="1"/>
  <p:tag name="KSO_WM_TAG_VERSION" val="1.0"/>
  <p:tag name="KSO_WM_BEAUTIFY_FLAG" val="#wm#"/>
  <p:tag name="KSO_WM_UNIT_PRESET_TEXT" val="Your text has been concise and well-written, but the information is inextricably inextricable and needs to be expressed in more words; but please refine the essence of your thought as much as possible, and express your views appropriately, often with twice the result with half the effort."/>
</p:tagLst>
</file>

<file path=ppt/tags/tag298.xml><?xml version="1.0" encoding="utf-8"?>
<p:tagLst xmlns:p="http://schemas.openxmlformats.org/presentationml/2006/main">
  <p:tag name="KSO_WM_SLIDE_ID" val="custom20202606_14"/>
  <p:tag name="KSO_WM_TEMPLATE_SUBCATEGORY" val="0"/>
  <p:tag name="KSO_WM_TEMPLATE_MASTER_TYPE" val="1"/>
  <p:tag name="KSO_WM_TEMPLATE_COLOR_TYPE" val="1"/>
  <p:tag name="KSO_WM_SLIDE_TYPE" val="text"/>
  <p:tag name="KSO_WM_SLIDE_SUBTYPE" val="pureTxt"/>
  <p:tag name="KSO_WM_SLIDE_ITEM_CNT" val="0"/>
  <p:tag name="KSO_WM_SLIDE_INDEX" val="14"/>
  <p:tag name="KSO_WM_SLIDE_SIZE" val="720*328"/>
  <p:tag name="KSO_WM_SLIDE_POSITION" val="119*106"/>
  <p:tag name="KSO_WM_TAG_VERSION" val="1.0"/>
  <p:tag name="KSO_WM_BEAUTIFY_FLAG" val="#wm#"/>
  <p:tag name="KSO_WM_TEMPLATE_CATEGORY" val="custom"/>
  <p:tag name="KSO_WM_TEMPLATE_INDEX" val="20202606"/>
  <p:tag name="KSO_WM_SLIDE_LAYOUT" val="a_f"/>
  <p:tag name="KSO_WM_SLIDE_LAYOUT_CNT" val="1_1"/>
</p:tagLst>
</file>

<file path=ppt/tags/tag299.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00.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301.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302.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303.xml><?xml version="1.0" encoding="utf-8"?>
<p:tagLst xmlns:p="http://schemas.openxmlformats.org/presentationml/2006/main">
  <p:tag name="KSO_WM_UNIT_PRESET_TEXT" val="PART 01"/>
  <p:tag name="KSO_WM_UNIT_NOCLEAR" val="0"/>
  <p:tag name="KSO_WM_UNIT_VALUE" val="4"/>
  <p:tag name="KSO_WM_UNIT_HIGHLIGHT" val="0"/>
  <p:tag name="KSO_WM_UNIT_COMPATIBLE" val="0"/>
  <p:tag name="KSO_WM_UNIT_DIAGRAM_ISNUMVISUAL" val="0"/>
  <p:tag name="KSO_WM_UNIT_DIAGRAM_ISREFERUNIT" val="0"/>
  <p:tag name="KSO_WM_UNIT_TYPE" val="e"/>
  <p:tag name="KSO_WM_UNIT_INDEX" val="1"/>
  <p:tag name="KSO_WM_UNIT_ID" val="custom20202606_7*e*1"/>
  <p:tag name="KSO_WM_TEMPLATE_CATEGORY" val="custom"/>
  <p:tag name="KSO_WM_TEMPLATE_INDEX" val="20202606"/>
  <p:tag name="KSO_WM_UNIT_LAYERLEVEL" val="1"/>
  <p:tag name="KSO_WM_TAG_VERSION" val="1.0"/>
  <p:tag name="KSO_WM_BEAUTIFY_FLAG" val="#wm#"/>
</p:tagLst>
</file>

<file path=ppt/tags/tag304.xml><?xml version="1.0" encoding="utf-8"?>
<p:tagLst xmlns:p="http://schemas.openxmlformats.org/presentationml/2006/main">
  <p:tag name="KSO_WM_UNIT_ISCONTENTS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ustom20202606_7*a*1"/>
  <p:tag name="KSO_WM_TEMPLATE_CATEGORY" val="custom"/>
  <p:tag name="KSO_WM_TEMPLATE_INDEX" val="20202606"/>
  <p:tag name="KSO_WM_UNIT_LAYERLEVEL" val="1"/>
  <p:tag name="KSO_WM_TAG_VERSION" val="1.0"/>
  <p:tag name="KSO_WM_BEAUTIFY_FLAG" val="#wm#"/>
  <p:tag name="KSO_WM_UNIT_PRESET_TEXT" val="Enter title"/>
</p:tagLst>
</file>

<file path=ppt/tags/tag305.xml><?xml version="1.0" encoding="utf-8"?>
<p:tagLst xmlns:p="http://schemas.openxmlformats.org/presentationml/2006/main">
  <p:tag name="KSO_WM_UNIT_ISCONTENTSTITLE" val="0"/>
  <p:tag name="KSO_WM_UNIT_PRESET_TEXT" val="Click here to add the text, the text is the extraction of your thought, please try to explain your point of view as succinctly as possible."/>
  <p:tag name="KSO_WM_UNIT_NOCLEAR" val="0"/>
  <p:tag name="KSO_WM_UNIT_VALUE" val="54"/>
  <p:tag name="KSO_WM_UNIT_HIGHLIGHT" val="0"/>
  <p:tag name="KSO_WM_UNIT_COMPATIBLE" val="0"/>
  <p:tag name="KSO_WM_UNIT_DIAGRAM_ISNUMVISUAL" val="0"/>
  <p:tag name="KSO_WM_UNIT_DIAGRAM_ISREFERUNIT" val="0"/>
  <p:tag name="KSO_WM_UNIT_TYPE" val="b"/>
  <p:tag name="KSO_WM_UNIT_INDEX" val="1"/>
  <p:tag name="KSO_WM_UNIT_ID" val="custom20202606_7*b*1"/>
  <p:tag name="KSO_WM_TEMPLATE_CATEGORY" val="custom"/>
  <p:tag name="KSO_WM_TEMPLATE_INDEX" val="20202606"/>
  <p:tag name="KSO_WM_UNIT_LAYERLEVEL" val="1"/>
  <p:tag name="KSO_WM_TAG_VERSION" val="1.0"/>
  <p:tag name="KSO_WM_BEAUTIFY_FLAG" val="#wm#"/>
</p:tagLst>
</file>

<file path=ppt/tags/tag306.xml><?xml version="1.0" encoding="utf-8"?>
<p:tagLst xmlns:p="http://schemas.openxmlformats.org/presentationml/2006/main">
  <p:tag name="KSO_WM_SLIDE_ID" val="custom20202606_7"/>
  <p:tag name="KSO_WM_TEMPLATE_SUBCATEGORY" val="0"/>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BEAUTIFY_FLAG" val="#wm#"/>
  <p:tag name="KSO_WM_TEMPLATE_CATEGORY" val="custom"/>
  <p:tag name="KSO_WM_TEMPLATE_INDEX" val="20202606"/>
  <p:tag name="KSO_WM_SLIDE_LAYOUT" val="a_b_e"/>
  <p:tag name="KSO_WM_SLIDE_LAYOUT_CNT" val="1_1_1"/>
</p:tagLst>
</file>

<file path=ppt/tags/tag307.xml><?xml version="1.0" encoding="utf-8"?>
<p:tagLst xmlns:p="http://schemas.openxmlformats.org/presentationml/2006/main">
  <p:tag name="KSO_WM_UNIT_ISCONTENTSTITLE" val="0"/>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2606_15*a*1"/>
  <p:tag name="KSO_WM_TEMPLATE_CATEGORY" val="custom"/>
  <p:tag name="KSO_WM_TEMPLATE_INDEX" val="20202606"/>
  <p:tag name="KSO_WM_UNIT_LAYERLEVEL" val="1"/>
  <p:tag name="KSO_WM_TAG_VERSION" val="1.0"/>
  <p:tag name="KSO_WM_BEAUTIFY_FLAG" val="#wm#"/>
  <p:tag name="KSO_WM_UNIT_PRESET_TEXT" val="谢谢观赏"/>
</p:tagLst>
</file>

<file path=ppt/tags/tag308.xml><?xml version="1.0" encoding="utf-8"?>
<p:tagLst xmlns:p="http://schemas.openxmlformats.org/presentationml/2006/main">
  <p:tag name="KSO_WM_UNIT_ISCONTENTSTITLE" val="0"/>
  <p:tag name="KSO_WM_UNIT_NOCLEAR" val="0"/>
  <p:tag name="KSO_WM_UNIT_VALUE" val="29"/>
  <p:tag name="KSO_WM_UNIT_HIGHLIGHT" val="0"/>
  <p:tag name="KSO_WM_UNIT_COMPATIBLE" val="0"/>
  <p:tag name="KSO_WM_UNIT_DIAGRAM_ISNUMVISUAL" val="0"/>
  <p:tag name="KSO_WM_UNIT_DIAGRAM_ISREFERUNIT" val="0"/>
  <p:tag name="KSO_WM_UNIT_TYPE" val="b"/>
  <p:tag name="KSO_WM_UNIT_INDEX" val="1"/>
  <p:tag name="KSO_WM_UNIT_ID" val="custom20202606_15*b*1"/>
  <p:tag name="KSO_WM_TEMPLATE_CATEGORY" val="custom"/>
  <p:tag name="KSO_WM_TEMPLATE_INDEX" val="20202606"/>
  <p:tag name="KSO_WM_UNIT_LAYERLEVEL" val="1"/>
  <p:tag name="KSO_WM_TAG_VERSION" val="1.0"/>
  <p:tag name="KSO_WM_BEAUTIFY_FLAG" val="#wm#"/>
  <p:tag name="KSO_WM_UNIT_PRESET_TEXT" val="Click here to add to the title"/>
</p:tagLst>
</file>

<file path=ppt/tags/tag309.xml><?xml version="1.0" encoding="utf-8"?>
<p:tagLst xmlns:p="http://schemas.openxmlformats.org/presentationml/2006/main">
  <p:tag name="KSO_WM_SLIDE_ID" val="custom20202606_15"/>
  <p:tag name="KSO_WM_TEMPLATE_SUBCATEGORY" val="0"/>
  <p:tag name="KSO_WM_TEMPLATE_MASTER_TYPE" val="1"/>
  <p:tag name="KSO_WM_TEMPLATE_COLOR_TYPE" val="1"/>
  <p:tag name="KSO_WM_SLIDE_TYPE" val="endPage"/>
  <p:tag name="KSO_WM_SLIDE_SUBTYPE" val="pureTxt"/>
  <p:tag name="KSO_WM_SLIDE_ITEM_CNT" val="0"/>
  <p:tag name="KSO_WM_SLIDE_INDEX" val="15"/>
  <p:tag name="KSO_WM_TAG_VERSION" val="1.0"/>
  <p:tag name="KSO_WM_BEAUTIFY_FLAG" val="#wm#"/>
  <p:tag name="KSO_WM_TEMPLATE_CATEGORY" val="custom"/>
  <p:tag name="KSO_WM_TEMPLATE_INDEX" val="20202606"/>
  <p:tag name="KSO_WM_SLIDE_LAYOUT" val="a_b"/>
  <p:tag name="KSO_WM_SLIDE_LAYOUT_CNT" val="1_1"/>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9*i*1"/>
  <p:tag name="KSO_WM_UNIT_LAYERLEVEL" val="1"/>
  <p:tag name="KSO_WM_TAG_VERSION" val="1.0"/>
  <p:tag name="KSO_WM_BEAUTIFY_FLAG" val="#wm#"/>
  <p:tag name="KSO_WM_SLIDE_BACKGROUND_TYPE" val="frame"/>
  <p:tag name="KSO_WM_SLIDE_BK_DARK_LIGHT" val="2"/>
  <p:tag name="KSO_WM_UNIT_BK_DARK_LIGHT"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0*i*1"/>
  <p:tag name="KSO_WM_UNIT_LAYERLEVEL" val="1"/>
  <p:tag name="KSO_WM_TAG_VERSION" val="1.0"/>
  <p:tag name="KSO_WM_BEAUTIFY_FLAG" val="#wm#"/>
  <p:tag name="KSO_WM_SLIDE_BACKGROUND_TYPE" val="frame"/>
  <p:tag name="KSO_WM_SLIDE_BK_DARK_LIGHT" val="2"/>
  <p:tag name="KSO_WM_UNIT_BK_DARK_LIGHT"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 name="KSO_WM_SLIDE_BACKGROUND_TYPE" val="general"/>
  <p:tag name="KSO_WM_SLIDE_BK_DARK_LIGHT" val="2"/>
</p:tagLst>
</file>

<file path=ppt/tags/tag83.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LAYERLEVEL" val="1"/>
  <p:tag name="KSO_WM_TAG_VERSION" val="1.0"/>
  <p:tag name="KSO_WM_BEAUTIFY_FLAG" val="#wm#"/>
  <p:tag name="KSO_WM_SLIDE_BACKGROUND_TYPE" val="frame"/>
  <p:tag name="KSO_WM_SLIDE_BK_DARK_LIGHT" val="2"/>
  <p:tag name="KSO_WM_UNIT_BK_DARK_LIGHT" val="2"/>
</p:tagLst>
</file>

<file path=ppt/tags/tag85.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6.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 name="KSO_WM_SLIDE_BACKGROUND_TYPE" val="frame"/>
  <p:tag name="KSO_WM_SLIDE_BK_DARK_LIGHT" val="2"/>
</p:tagLst>
</file>

<file path=ppt/tags/tag9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LAYERLEVEL" val="1"/>
  <p:tag name="KSO_WM_TAG_VERSION" val="1.0"/>
  <p:tag name="KSO_WM_BEAUTIFY_FLAG" val="#wm#"/>
  <p:tag name="KSO_WM_SLIDE_BACKGROUND_TYPE" val="leftRight"/>
  <p:tag name="KSO_WM_SLIDE_BK_DARK_LIGHT" val="2"/>
  <p:tag name="KSO_WM_UNIT_BK_DARK_LIGHT" val="2"/>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 name="KSO_WM_SLIDE_BACKGROUND_TYPE" val="leftRight"/>
  <p:tag name="KSO_WM_SLIDE_BK_DARK_LIGHT" val="2"/>
</p:tagLst>
</file>

<file path=ppt/theme/theme1.xml><?xml version="1.0" encoding="utf-8"?>
<a:theme xmlns:a="http://schemas.openxmlformats.org/drawingml/2006/main" name="Office Theme">
  <a:themeElements>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ctr">
          <a:defRPr lang="en-US" altLang="zh-CN" sz="6000" spc="100" dirty="0">
            <a:solidFill>
              <a:schemeClr val="bg1"/>
            </a:solidFill>
            <a:uFillTx/>
            <a:latin typeface="Arial" panose="020B0604020202020204" pitchFamily="34" charset="0"/>
            <a:ea typeface="Microsoft YaHei"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1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2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0.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1.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2.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3.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3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4.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5.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6.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7.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8.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ppt/theme/themeOverride9.xml><?xml version="1.0" encoding="utf-8"?>
<a:themeOverride xmlns:a="http://schemas.openxmlformats.org/drawingml/2006/main">
  <a:clrScheme name="黑白">
    <a:dk1>
      <a:srgbClr val="000000"/>
    </a:dk1>
    <a:lt1>
      <a:srgbClr val="FFFFFF"/>
    </a:lt1>
    <a:dk2>
      <a:srgbClr val="DEDEDE"/>
    </a:dk2>
    <a:lt2>
      <a:srgbClr val="EDEDED"/>
    </a:lt2>
    <a:accent1>
      <a:srgbClr val="000000"/>
    </a:accent1>
    <a:accent2>
      <a:srgbClr val="1F1F1F"/>
    </a:accent2>
    <a:accent3>
      <a:srgbClr val="464646"/>
    </a:accent3>
    <a:accent4>
      <a:srgbClr val="666666"/>
    </a:accent4>
    <a:accent5>
      <a:srgbClr val="8C8C8C"/>
    </a:accent5>
    <a:accent6>
      <a:srgbClr val="ACACAC"/>
    </a:accent6>
    <a:hlink>
      <a:srgbClr val="658BD5"/>
    </a:hlink>
    <a:folHlink>
      <a:srgbClr val="9F67A3"/>
    </a:folHlink>
  </a:clrScheme>
</a:themeOverride>
</file>

<file path=docProps/app.xml><?xml version="1.0" encoding="utf-8"?>
<Properties xmlns="http://schemas.openxmlformats.org/officeDocument/2006/extended-properties" xmlns:vt="http://schemas.openxmlformats.org/officeDocument/2006/docPropsVTypes">
  <TotalTime>0</TotalTime>
  <Words>10853</Words>
  <Application>WPS Presentation</Application>
  <PresentationFormat>宽屏</PresentationFormat>
  <Paragraphs>353</Paragraphs>
  <Slides>37</Slides>
  <Notes>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37</vt:i4>
      </vt:variant>
    </vt:vector>
  </HeadingPairs>
  <TitlesOfParts>
    <vt:vector size="55" baseType="lpstr">
      <vt:lpstr>Arial</vt:lpstr>
      <vt:lpstr>SimSun</vt:lpstr>
      <vt:lpstr>Wingdings</vt:lpstr>
      <vt:lpstr>Microsoft YaHei</vt:lpstr>
      <vt:lpstr>汉仪旗黑</vt:lpstr>
      <vt:lpstr>汉仪旗黑-85S</vt:lpstr>
      <vt:lpstr>黑体-简</vt:lpstr>
      <vt:lpstr>Calibri</vt:lpstr>
      <vt:lpstr>SimSun</vt:lpstr>
      <vt:lpstr>Helvetica Neue</vt:lpstr>
      <vt:lpstr>宋体-简</vt:lpstr>
      <vt:lpstr>Segoe UI</vt:lpstr>
      <vt:lpstr>苹方-简</vt:lpstr>
      <vt:lpstr>Arial Unicode MS</vt:lpstr>
      <vt:lpstr>Arial Bold</vt:lpstr>
      <vt:lpstr>Arial Italic</vt:lpstr>
      <vt:lpstr>Arial Bold Italic</vt:lpstr>
      <vt:lpstr>Office Theme</vt:lpstr>
      <vt:lpstr>Department Work Report</vt:lpstr>
      <vt:lpstr>PowerPoint 演示文稿</vt:lpstr>
      <vt:lpstr>PowerPoint 演示文稿</vt:lpstr>
      <vt:lpstr>PowerPoint 演示文稿</vt:lpstr>
      <vt:lpstr>Enter title</vt:lpstr>
      <vt:lpstr>Introduction</vt:lpstr>
      <vt:lpstr>Introduction</vt:lpstr>
      <vt:lpstr>Introduction</vt:lpstr>
      <vt:lpstr>Problem Statement </vt:lpstr>
      <vt:lpstr>Problem Statement </vt:lpstr>
      <vt:lpstr>Assumptions</vt:lpstr>
      <vt:lpstr>Assumptions</vt:lpstr>
      <vt:lpstr>Back of Envelope </vt:lpstr>
      <vt:lpstr>High Level Design</vt:lpstr>
      <vt:lpstr>High Level Design </vt:lpstr>
      <vt:lpstr>High Level Design</vt:lpstr>
      <vt:lpstr>API Interfaces</vt:lpstr>
      <vt:lpstr>API Interfaces</vt:lpstr>
      <vt:lpstr>Schema / Data Models</vt:lpstr>
      <vt:lpstr>Schema / Data Models</vt:lpstr>
      <vt:lpstr>Data Flow Diagram</vt:lpstr>
      <vt:lpstr>Data Flow Diagram</vt:lpstr>
      <vt:lpstr>Class Diagram</vt:lpstr>
      <vt:lpstr>Class Diagram</vt:lpstr>
      <vt:lpstr>Code Overview</vt:lpstr>
      <vt:lpstr>Code Overview</vt:lpstr>
      <vt:lpstr>Class Diagram</vt:lpstr>
      <vt:lpstr>High Level Design</vt:lpstr>
      <vt:lpstr>High Level Design</vt:lpstr>
      <vt:lpstr>High Level Design</vt:lpstr>
      <vt:lpstr>High Level Design</vt:lpstr>
      <vt:lpstr>High Level Design</vt:lpstr>
      <vt:lpstr>Conclusion</vt:lpstr>
      <vt:lpstr>Click here to add to the title</vt:lpstr>
      <vt:lpstr>Q&amp;A </vt:lpstr>
      <vt:lpstr>Q&amp;A</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apple</cp:lastModifiedBy>
  <cp:revision>12</cp:revision>
  <dcterms:created xsi:type="dcterms:W3CDTF">2024-07-25T19:53:24Z</dcterms:created>
  <dcterms:modified xsi:type="dcterms:W3CDTF">2024-07-25T19:53:24Z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1033-5.7.3.8096</vt:lpwstr>
  </property>
</Properties>
</file>