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8960-5881-40F8-9CE8-345B2861D0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0F1-43A9-4668-8F04-9C209D03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9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8960-5881-40F8-9CE8-345B2861D0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0F1-43A9-4668-8F04-9C209D03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5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8960-5881-40F8-9CE8-345B2861D0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0F1-43A9-4668-8F04-9C209D03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3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8960-5881-40F8-9CE8-345B2861D0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0F1-43A9-4668-8F04-9C209D03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8960-5881-40F8-9CE8-345B2861D0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0F1-43A9-4668-8F04-9C209D03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4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8960-5881-40F8-9CE8-345B2861D0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0F1-43A9-4668-8F04-9C209D03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8960-5881-40F8-9CE8-345B2861D0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0F1-43A9-4668-8F04-9C209D03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9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8960-5881-40F8-9CE8-345B2861D0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0F1-43A9-4668-8F04-9C209D03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2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8960-5881-40F8-9CE8-345B2861D0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0F1-43A9-4668-8F04-9C209D03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8960-5881-40F8-9CE8-345B2861D0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0F1-43A9-4668-8F04-9C209D03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7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8960-5881-40F8-9CE8-345B2861D0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30F1-43A9-4668-8F04-9C209D03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5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88960-5881-40F8-9CE8-345B2861D09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C30F1-43A9-4668-8F04-9C209D03D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2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52883" y="682388"/>
            <a:ext cx="4892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Task Manager App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46663" y="1924334"/>
            <a:ext cx="1033135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 Features</a:t>
            </a:r>
          </a:p>
          <a:p>
            <a:endParaRPr lang="en-US" b="1" dirty="0"/>
          </a:p>
          <a:p>
            <a:r>
              <a:rPr lang="en-US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 simple Python-Flask based app having CRUD functionalities.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We can add a New Task, </a:t>
            </a:r>
            <a:r>
              <a:rPr lang="en-US" dirty="0" smtClean="0"/>
              <a:t>add description, set priority, edit </a:t>
            </a:r>
            <a:r>
              <a:rPr lang="en-US" dirty="0"/>
              <a:t>our task, delete out task and the task gets </a:t>
            </a:r>
            <a:r>
              <a:rPr lang="en-US" dirty="0" smtClean="0"/>
              <a:t>removed from table </a:t>
            </a:r>
            <a:r>
              <a:rPr lang="en-US" dirty="0"/>
              <a:t>once completed</a:t>
            </a:r>
            <a:r>
              <a:rPr lang="en-US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Task Gets added in the table in the ascending order of due </a:t>
            </a:r>
            <a:r>
              <a:rPr lang="en-US" dirty="0"/>
              <a:t>d</a:t>
            </a:r>
            <a:r>
              <a:rPr lang="en-US" dirty="0" smtClean="0"/>
              <a:t>ata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connected to SQLite Data base in the backend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Technologies and languages used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 Python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flask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 HTML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 CSS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 Bootstrap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31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6" t="9282" r="246" b="4897"/>
          <a:stretch/>
        </p:blipFill>
        <p:spPr>
          <a:xfrm>
            <a:off x="217516" y="1071349"/>
            <a:ext cx="11753392" cy="569111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7547212" y="2825087"/>
            <a:ext cx="27295" cy="109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09481" y="25248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2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617" t="5410" r="2972" b="5458"/>
          <a:stretch/>
        </p:blipFill>
        <p:spPr>
          <a:xfrm>
            <a:off x="891654" y="1334068"/>
            <a:ext cx="9903726" cy="53706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4107" y="327547"/>
            <a:ext cx="3037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Add New Task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6200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091" t="13620" r="980" b="6529"/>
          <a:stretch/>
        </p:blipFill>
        <p:spPr>
          <a:xfrm>
            <a:off x="753562" y="1173707"/>
            <a:ext cx="10847035" cy="55136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785" y="281715"/>
            <a:ext cx="380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Edit </a:t>
            </a:r>
            <a:r>
              <a:rPr lang="en-US" sz="3200" b="1" dirty="0" smtClean="0"/>
              <a:t>Task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7199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</dc:creator>
  <cp:lastModifiedBy>Akshay</cp:lastModifiedBy>
  <cp:revision>6</cp:revision>
  <dcterms:created xsi:type="dcterms:W3CDTF">2020-10-04T11:32:58Z</dcterms:created>
  <dcterms:modified xsi:type="dcterms:W3CDTF">2020-10-04T11:48:19Z</dcterms:modified>
</cp:coreProperties>
</file>