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2883" y="682388"/>
            <a:ext cx="4892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Task Manager App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6663" y="1924334"/>
            <a:ext cx="103313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 Features</a:t>
            </a:r>
          </a:p>
          <a:p>
            <a:endParaRPr lang="en-US" b="1" dirty="0"/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simple Python-Flask based app having CRUD functionalities.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can add a New Task, </a:t>
            </a:r>
            <a:r>
              <a:rPr lang="en-US" dirty="0" smtClean="0"/>
              <a:t>add description, set priority, edit </a:t>
            </a:r>
            <a:r>
              <a:rPr lang="en-US" dirty="0"/>
              <a:t>our task, delete out task and the task gets </a:t>
            </a:r>
            <a:r>
              <a:rPr lang="en-US" dirty="0" smtClean="0"/>
              <a:t>removed from table </a:t>
            </a:r>
            <a:r>
              <a:rPr lang="en-US" dirty="0"/>
              <a:t>once completed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 Gets added in the table in the ascending order of due </a:t>
            </a:r>
            <a:r>
              <a:rPr lang="en-US" dirty="0"/>
              <a:t>d</a:t>
            </a:r>
            <a:r>
              <a:rPr lang="en-US" dirty="0" smtClean="0"/>
              <a:t>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connected to SQLite Data base in the backend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Technologies and languages used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Bootstrap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31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6" t="9282" r="246" b="4897"/>
          <a:stretch/>
        </p:blipFill>
        <p:spPr>
          <a:xfrm>
            <a:off x="217516" y="1071349"/>
            <a:ext cx="11753392" cy="5691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9481" y="2524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2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17" t="5410" r="2972" b="5458"/>
          <a:stretch/>
        </p:blipFill>
        <p:spPr>
          <a:xfrm>
            <a:off x="891654" y="1334068"/>
            <a:ext cx="9903726" cy="53706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4107" y="327547"/>
            <a:ext cx="3037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Add New Task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620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91" t="13620" r="980" b="6529"/>
          <a:stretch/>
        </p:blipFill>
        <p:spPr>
          <a:xfrm>
            <a:off x="753562" y="1173707"/>
            <a:ext cx="10847035" cy="5513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785" y="281715"/>
            <a:ext cx="380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Edit </a:t>
            </a:r>
            <a:r>
              <a:rPr lang="en-US" sz="3200" b="1" dirty="0" smtClean="0"/>
              <a:t>Task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199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Akshay</cp:lastModifiedBy>
  <cp:revision>7</cp:revision>
  <dcterms:created xsi:type="dcterms:W3CDTF">2020-10-04T11:32:58Z</dcterms:created>
  <dcterms:modified xsi:type="dcterms:W3CDTF">2020-10-04T12:40:21Z</dcterms:modified>
</cp:coreProperties>
</file>