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2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6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0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5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7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0817-8629-41DE-BC4E-CDFC0BED273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40877-1E0D-4103-9188-DA529101A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6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3100" y="1592511"/>
            <a:ext cx="26941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FFC000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M</a:t>
            </a:r>
            <a:r>
              <a:rPr lang="en-US" sz="2800" dirty="0" err="1" smtClean="0">
                <a:solidFill>
                  <a:schemeClr val="bg1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y</a:t>
            </a:r>
            <a:r>
              <a:rPr lang="en-US" sz="2800" dirty="0" err="1" smtClean="0">
                <a:solidFill>
                  <a:srgbClr val="FFC000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C</a:t>
            </a:r>
            <a:r>
              <a:rPr lang="en-US" sz="2800" dirty="0" err="1" smtClean="0">
                <a:solidFill>
                  <a:schemeClr val="bg1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ompliance</a:t>
            </a:r>
            <a:endParaRPr lang="en-US" sz="2800" dirty="0">
              <a:solidFill>
                <a:schemeClr val="bg1"/>
              </a:solidFill>
              <a:latin typeface="Bauhaus 93" panose="04030905020B02020C02" pitchFamily="82" charset="0"/>
              <a:ea typeface="Gungsuh" panose="0203060000010101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2296" y="1926205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O</a:t>
            </a:r>
            <a:r>
              <a:rPr lang="en-US" dirty="0">
                <a:solidFill>
                  <a:schemeClr val="bg1"/>
                </a:solidFill>
                <a:latin typeface="Bodoni MT Condensed" panose="02070606080606020203" pitchFamily="18" charset="0"/>
              </a:rPr>
              <a:t>ptimize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Bodoni MT Condensed" panose="02070606080606020203" pitchFamily="18" charset="0"/>
              </a:rPr>
              <a:t>our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 B</a:t>
            </a:r>
            <a:r>
              <a:rPr lang="en-US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usiness</a:t>
            </a:r>
            <a:endParaRPr lang="en-US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17" y="1218016"/>
            <a:ext cx="515658" cy="418502"/>
          </a:xfrm>
          <a:prstGeom prst="rect">
            <a:avLst/>
          </a:prstGeom>
          <a:effectLst>
            <a:glow rad="127000">
              <a:schemeClr val="bg1"/>
            </a:glow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Rectangle 6"/>
          <p:cNvSpPr/>
          <p:nvPr/>
        </p:nvSpPr>
        <p:spPr>
          <a:xfrm>
            <a:off x="1559586" y="3434395"/>
            <a:ext cx="20327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Bauhaus 93" panose="04030905020B02020C02" pitchFamily="82" charset="0"/>
              </a:rPr>
              <a:t>M</a:t>
            </a:r>
            <a:r>
              <a:rPr lang="en-US" sz="3200" dirty="0" smtClean="0">
                <a:solidFill>
                  <a:schemeClr val="bg1"/>
                </a:solidFill>
                <a:latin typeface="Broadway" panose="04040905080B02020502" pitchFamily="82" charset="0"/>
              </a:rPr>
              <a:t>y</a:t>
            </a:r>
            <a:r>
              <a:rPr lang="en-US" sz="3200" dirty="0" smtClean="0">
                <a:solidFill>
                  <a:srgbClr val="FFC000"/>
                </a:solidFill>
                <a:latin typeface="Broadway" panose="04040905080B02020502" pitchFamily="82" charset="0"/>
              </a:rPr>
              <a:t>V</a:t>
            </a:r>
            <a:r>
              <a:rPr lang="en-US" sz="32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eda</a:t>
            </a:r>
            <a:endParaRPr lang="en-US" sz="3200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74957" y="3787138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Harrington" panose="04040505050A02020702" pitchFamily="82" charset="0"/>
              </a:rPr>
              <a:t>S</a:t>
            </a:r>
            <a:r>
              <a:rPr lang="en-US" dirty="0">
                <a:solidFill>
                  <a:schemeClr val="bg1"/>
                </a:solidFill>
                <a:latin typeface="Bodoni MT Condensed" panose="02070606080606020203" pitchFamily="18" charset="0"/>
              </a:rPr>
              <a:t>implified </a:t>
            </a:r>
            <a:r>
              <a:rPr lang="en-US" dirty="0">
                <a:solidFill>
                  <a:srgbClr val="FFC000"/>
                </a:solidFill>
                <a:latin typeface="Harrington" panose="04040505050A02020702" pitchFamily="82" charset="0"/>
              </a:rPr>
              <a:t>L</a:t>
            </a:r>
            <a:r>
              <a:rPr lang="en-US" dirty="0">
                <a:solidFill>
                  <a:schemeClr val="bg1"/>
                </a:solidFill>
                <a:latin typeface="Bodoni MT Condensed" panose="02070606080606020203" pitchFamily="18" charset="0"/>
              </a:rPr>
              <a:t>earning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13" y="2975686"/>
            <a:ext cx="515658" cy="508814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0" name="Rectangle 9"/>
          <p:cNvSpPr/>
          <p:nvPr/>
        </p:nvSpPr>
        <p:spPr>
          <a:xfrm>
            <a:off x="1904578" y="4964328"/>
            <a:ext cx="14860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  <a:latin typeface="Bauhaus 93" panose="04030905020B02020C02" pitchFamily="82" charset="0"/>
              </a:rPr>
              <a:t>M</a:t>
            </a:r>
            <a:r>
              <a:rPr lang="en-US" sz="3200" dirty="0">
                <a:solidFill>
                  <a:schemeClr val="bg1"/>
                </a:solidFill>
                <a:latin typeface="Broadway" panose="04040905080B02020502" pitchFamily="82" charset="0"/>
              </a:rPr>
              <a:t>y</a:t>
            </a:r>
            <a:r>
              <a:rPr lang="en-US" sz="3200" dirty="0">
                <a:solidFill>
                  <a:srgbClr val="FFC000"/>
                </a:solidFill>
                <a:latin typeface="Broadway" panose="04040905080B02020502" pitchFamily="82" charset="0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Bauhaus 93" panose="04030905020B02020C02" pitchFamily="82" charset="0"/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41302" y="5394016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ecure 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Bernard MT Condensed" panose="02050806060905020404" pitchFamily="18" charset="0"/>
              </a:rPr>
              <a:t>T 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olutions</a:t>
            </a:r>
            <a:endParaRPr lang="en-US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613" y="4459108"/>
            <a:ext cx="553462" cy="470920"/>
          </a:xfrm>
          <a:prstGeom prst="rect">
            <a:avLst/>
          </a:prstGeom>
          <a:effectLst>
            <a:glow rad="127000">
              <a:schemeClr val="bg1"/>
            </a:glow>
          </a:effectLst>
          <a:scene3d>
            <a:camera prst="perspectiveFront"/>
            <a:lightRig rig="threePt" dir="t"/>
          </a:scene3d>
        </p:spPr>
      </p:pic>
      <p:sp>
        <p:nvSpPr>
          <p:cNvPr id="13" name="Rectangle 12"/>
          <p:cNvSpPr/>
          <p:nvPr/>
        </p:nvSpPr>
        <p:spPr>
          <a:xfrm>
            <a:off x="4589473" y="1619533"/>
            <a:ext cx="26941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rgbClr val="FFC000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S</a:t>
            </a:r>
            <a:r>
              <a:rPr lang="en-US" sz="2000" dirty="0" err="1" smtClean="0">
                <a:solidFill>
                  <a:schemeClr val="bg1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oftware</a:t>
            </a:r>
            <a:r>
              <a:rPr lang="en-US" sz="2000" dirty="0" err="1" smtClean="0">
                <a:solidFill>
                  <a:srgbClr val="FFC000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D</a:t>
            </a:r>
            <a:r>
              <a:rPr lang="en-US" sz="2000" dirty="0" err="1">
                <a:solidFill>
                  <a:schemeClr val="bg1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e</a:t>
            </a:r>
            <a:r>
              <a:rPr lang="en-US" sz="2000" dirty="0" err="1" smtClean="0">
                <a:solidFill>
                  <a:schemeClr val="bg1"/>
                </a:solidFill>
                <a:latin typeface="Bauhaus 93" panose="04030905020B02020C02" pitchFamily="82" charset="0"/>
                <a:ea typeface="Gungsuh" panose="02030600000101010101" pitchFamily="18" charset="-127"/>
              </a:rPr>
              <a:t>vlopment</a:t>
            </a:r>
            <a:endParaRPr lang="en-US" sz="2000" dirty="0">
              <a:solidFill>
                <a:schemeClr val="bg1"/>
              </a:solidFill>
              <a:latin typeface="Bauhaus 93" panose="04030905020B02020C02" pitchFamily="82" charset="0"/>
              <a:ea typeface="Gungsuh" panose="02030600000101010101" pitchFamily="18" charset="-127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5751" y="1905127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D</a:t>
            </a:r>
            <a:r>
              <a:rPr lang="en-US" dirty="0">
                <a:solidFill>
                  <a:schemeClr val="bg1"/>
                </a:solidFill>
                <a:latin typeface="Bodoni MT Condensed" panose="02070606080606020203" pitchFamily="18" charset="0"/>
              </a:rPr>
              <a:t>igitize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 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y</a:t>
            </a:r>
            <a:r>
              <a:rPr lang="en-US" dirty="0">
                <a:solidFill>
                  <a:schemeClr val="bg1"/>
                </a:solidFill>
                <a:latin typeface="Bodoni MT Condensed" panose="02070606080606020203" pitchFamily="18" charset="0"/>
              </a:rPr>
              <a:t>our</a:t>
            </a:r>
            <a:r>
              <a:rPr lang="en-US" dirty="0" smtClean="0">
                <a:solidFill>
                  <a:srgbClr val="FFC000"/>
                </a:solidFill>
                <a:latin typeface="Harrington" panose="04040505050A02020702" pitchFamily="82" charset="0"/>
              </a:rPr>
              <a:t> B</a:t>
            </a:r>
            <a:r>
              <a:rPr lang="en-US" dirty="0" smtClean="0">
                <a:solidFill>
                  <a:schemeClr val="bg1"/>
                </a:solidFill>
                <a:latin typeface="Bodoni MT Condensed" panose="02070606080606020203" pitchFamily="18" charset="0"/>
              </a:rPr>
              <a:t>usiness</a:t>
            </a:r>
            <a:endParaRPr lang="en-US" dirty="0">
              <a:solidFill>
                <a:schemeClr val="bg1"/>
              </a:solidFill>
              <a:latin typeface="Bodoni MT Condensed" panose="02070606080606020203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38" y="1281636"/>
            <a:ext cx="623233" cy="395598"/>
          </a:xfrm>
          <a:prstGeom prst="rect">
            <a:avLst/>
          </a:prstGeom>
          <a:effectLst>
            <a:glow rad="177800">
              <a:schemeClr val="bg1"/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0378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Bauhaus 93</vt:lpstr>
      <vt:lpstr>Bernard MT Condensed</vt:lpstr>
      <vt:lpstr>Bodoni MT Condensed</vt:lpstr>
      <vt:lpstr>Broadway</vt:lpstr>
      <vt:lpstr>Calibri</vt:lpstr>
      <vt:lpstr>Calibri Light</vt:lpstr>
      <vt:lpstr>Gungsuh</vt:lpstr>
      <vt:lpstr>Harrington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M Dwivedi</dc:creator>
  <cp:lastModifiedBy>R M Dwivedi</cp:lastModifiedBy>
  <cp:revision>1</cp:revision>
  <dcterms:created xsi:type="dcterms:W3CDTF">2023-03-29T12:41:17Z</dcterms:created>
  <dcterms:modified xsi:type="dcterms:W3CDTF">2023-03-29T12:41:54Z</dcterms:modified>
</cp:coreProperties>
</file>