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07" r:id="rId1"/>
  </p:sldMasterIdLst>
  <p:notesMasterIdLst>
    <p:notesMasterId r:id="rId32"/>
  </p:notesMasterIdLst>
  <p:handoutMasterIdLst>
    <p:handoutMasterId r:id="rId33"/>
  </p:handoutMasterIdLst>
  <p:sldIdLst>
    <p:sldId id="257" r:id="rId2"/>
    <p:sldId id="283" r:id="rId3"/>
    <p:sldId id="262" r:id="rId4"/>
    <p:sldId id="263" r:id="rId5"/>
    <p:sldId id="264" r:id="rId6"/>
    <p:sldId id="265" r:id="rId7"/>
    <p:sldId id="266" r:id="rId8"/>
    <p:sldId id="267" r:id="rId9"/>
    <p:sldId id="268" r:id="rId10"/>
    <p:sldId id="269" r:id="rId11"/>
    <p:sldId id="270" r:id="rId12"/>
    <p:sldId id="271" r:id="rId13"/>
    <p:sldId id="272" r:id="rId14"/>
    <p:sldId id="273" r:id="rId15"/>
    <p:sldId id="261" r:id="rId16"/>
    <p:sldId id="274" r:id="rId17"/>
    <p:sldId id="275" r:id="rId18"/>
    <p:sldId id="276" r:id="rId19"/>
    <p:sldId id="277" r:id="rId20"/>
    <p:sldId id="278" r:id="rId21"/>
    <p:sldId id="281" r:id="rId22"/>
    <p:sldId id="282" r:id="rId23"/>
    <p:sldId id="279" r:id="rId24"/>
    <p:sldId id="284" r:id="rId25"/>
    <p:sldId id="285" r:id="rId26"/>
    <p:sldId id="286" r:id="rId27"/>
    <p:sldId id="289" r:id="rId28"/>
    <p:sldId id="287" r:id="rId29"/>
    <p:sldId id="288" r:id="rId30"/>
    <p:sldId id="280" r:id="rId31"/>
  </p:sldIdLst>
  <p:sldSz cx="9144000" cy="5143500" type="screen16x9"/>
  <p:notesSz cx="6858000" cy="9144000"/>
  <p:custDataLst>
    <p:tags r:id="rId34"/>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5640" userDrawn="1">
          <p15:clr>
            <a:srgbClr val="A4A3A4"/>
          </p15:clr>
        </p15:guide>
        <p15:guide id="3" orient="horz" pos="1064" userDrawn="1">
          <p15:clr>
            <a:srgbClr val="A4A3A4"/>
          </p15:clr>
        </p15:guide>
        <p15:guide id="4" pos="2808"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rpit Chugh (PES-Workforce Management Group)" initials="AC(MG" lastIdx="1" clrIdx="0">
    <p:extLst>
      <p:ext uri="{19B8F6BF-5375-455C-9EA6-DF929625EA0E}">
        <p15:presenceInfo xmlns:p15="http://schemas.microsoft.com/office/powerpoint/2012/main" userId="S-1-5-21-57989841-616249376-1801674531-219498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3570"/>
    <a:srgbClr val="1D3764"/>
    <a:srgbClr val="FE4502"/>
    <a:srgbClr val="3399FF"/>
    <a:srgbClr val="A3CC33"/>
    <a:srgbClr val="FBC564"/>
    <a:srgbClr val="0098D1"/>
    <a:srgbClr val="FFD545"/>
    <a:srgbClr val="6AC6EF"/>
    <a:srgbClr val="01528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434" autoAdjust="0"/>
  </p:normalViewPr>
  <p:slideViewPr>
    <p:cSldViewPr snapToGrid="0">
      <p:cViewPr varScale="1">
        <p:scale>
          <a:sx n="145" d="100"/>
          <a:sy n="145" d="100"/>
        </p:scale>
        <p:origin x="660" y="102"/>
      </p:cViewPr>
      <p:guideLst>
        <p:guide orient="horz" pos="2160"/>
        <p:guide pos="5640"/>
        <p:guide orient="horz" pos="1064"/>
        <p:guide pos="2808"/>
      </p:guideLst>
    </p:cSldViewPr>
  </p:slideViewPr>
  <p:outlineViewPr>
    <p:cViewPr>
      <p:scale>
        <a:sx n="33" d="100"/>
        <a:sy n="33" d="100"/>
      </p:scale>
      <p:origin x="0" y="0"/>
    </p:cViewPr>
  </p:outlineViewPr>
  <p:notesTextViewPr>
    <p:cViewPr>
      <p:scale>
        <a:sx n="3" d="2"/>
        <a:sy n="3" d="2"/>
      </p:scale>
      <p:origin x="0" y="0"/>
    </p:cViewPr>
  </p:notesTextViewPr>
  <p:sorterViewPr>
    <p:cViewPr>
      <p:scale>
        <a:sx n="41" d="100"/>
        <a:sy n="41" d="100"/>
      </p:scale>
      <p:origin x="0" y="0"/>
    </p:cViewPr>
  </p:sorterViewPr>
  <p:notesViewPr>
    <p:cSldViewPr snapToGrid="0">
      <p:cViewPr varScale="1">
        <p:scale>
          <a:sx n="165" d="100"/>
          <a:sy n="165" d="100"/>
        </p:scale>
        <p:origin x="6704" y="21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viewProps" Target="viewProps.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32E3446-C668-0D46-A475-03A018C9F99C}" type="datetimeFigureOut">
              <a:rPr lang="en-US" smtClean="0"/>
              <a:t>7/13/2021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80FBF56-9358-E64E-A12C-E94F23D77DC8}" type="slidenum">
              <a:rPr lang="en-US" smtClean="0"/>
              <a:t>‹#›</a:t>
            </a:fld>
            <a:endParaRPr lang="en-US"/>
          </a:p>
        </p:txBody>
      </p:sp>
    </p:spTree>
    <p:extLst>
      <p:ext uri="{BB962C8B-B14F-4D97-AF65-F5344CB8AC3E}">
        <p14:creationId xmlns:p14="http://schemas.microsoft.com/office/powerpoint/2010/main" val="14830565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5D2418-5498-496B-9B3E-912B9D6443B9}" type="datetimeFigureOut">
              <a:rPr lang="en-US" smtClean="0"/>
              <a:pPr/>
              <a:t>7/13/2021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DA5EBE-E194-4A8A-BBBE-6B90DE9885F5}" type="slidenum">
              <a:rPr lang="en-US" smtClean="0"/>
              <a:pPr/>
              <a:t>‹#›</a:t>
            </a:fld>
            <a:endParaRPr lang="en-US"/>
          </a:p>
        </p:txBody>
      </p:sp>
    </p:spTree>
    <p:extLst>
      <p:ext uri="{BB962C8B-B14F-4D97-AF65-F5344CB8AC3E}">
        <p14:creationId xmlns:p14="http://schemas.microsoft.com/office/powerpoint/2010/main" val="36357019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rgbClr val="F2F2F2"/>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267200" y="1310123"/>
            <a:ext cx="4635500" cy="1165860"/>
          </a:xfrm>
          <a:prstGeom prst="rect">
            <a:avLst/>
          </a:prstGeom>
          <a:noFill/>
        </p:spPr>
        <p:txBody>
          <a:bodyPr wrap="square" rtlCol="0" anchor="ctr">
            <a:noAutofit/>
          </a:bodyPr>
          <a:lstStyle>
            <a:lvl1pPr marL="0" algn="l">
              <a:defRPr lang="en-US" sz="3800" u="sng" dirty="0">
                <a:solidFill>
                  <a:schemeClr val="accent1"/>
                </a:solidFill>
                <a:latin typeface="+mj-lt"/>
                <a:ea typeface="+mn-ea"/>
                <a:cs typeface="Arial"/>
              </a:defRPr>
            </a:lvl1pPr>
          </a:lstStyle>
          <a:p>
            <a:pPr marL="0" lvl="0" algn="l"/>
            <a:r>
              <a:rPr lang="en-US" dirty="0"/>
              <a:t>Insert Title Here </a:t>
            </a:r>
            <a:br>
              <a:rPr lang="en-US" dirty="0"/>
            </a:br>
            <a:r>
              <a:rPr lang="en-US" dirty="0"/>
              <a:t>in two lines</a:t>
            </a:r>
          </a:p>
        </p:txBody>
      </p:sp>
      <p:cxnSp>
        <p:nvCxnSpPr>
          <p:cNvPr id="9" name="Straight Connector 8"/>
          <p:cNvCxnSpPr>
            <a:cxnSpLocks/>
          </p:cNvCxnSpPr>
          <p:nvPr/>
        </p:nvCxnSpPr>
        <p:spPr>
          <a:xfrm>
            <a:off x="3769835" y="1896228"/>
            <a:ext cx="0" cy="1349618"/>
          </a:xfrm>
          <a:prstGeom prst="line">
            <a:avLst/>
          </a:prstGeom>
          <a:ln w="19050">
            <a:solidFill>
              <a:schemeClr val="bg2">
                <a:lumMod val="50000"/>
              </a:schemeClr>
            </a:solidFill>
            <a:miter lim="400000"/>
          </a:ln>
        </p:spPr>
      </p:cxnSp>
      <p:sp>
        <p:nvSpPr>
          <p:cNvPr id="15" name="Subtitle 2"/>
          <p:cNvSpPr>
            <a:spLocks noGrp="1"/>
          </p:cNvSpPr>
          <p:nvPr>
            <p:ph type="subTitle" idx="1" hasCustomPrompt="1"/>
          </p:nvPr>
        </p:nvSpPr>
        <p:spPr>
          <a:xfrm>
            <a:off x="4267200" y="2855768"/>
            <a:ext cx="3190875" cy="150332"/>
          </a:xfrm>
          <a:prstGeom prst="rect">
            <a:avLst/>
          </a:prstGeom>
          <a:noFill/>
        </p:spPr>
        <p:txBody>
          <a:bodyPr wrap="square" tIns="0" bIns="0" rtlCol="0" anchor="ctr">
            <a:no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lang="en-US" sz="1150" b="1">
                <a:solidFill>
                  <a:schemeClr val="accent2"/>
                </a:solidFill>
                <a:latin typeface="+mj-lt"/>
                <a:cs typeface="Arial"/>
              </a:defRPr>
            </a:lvl1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a:t>Presenter’s first and last name </a:t>
            </a:r>
          </a:p>
        </p:txBody>
      </p:sp>
      <p:sp>
        <p:nvSpPr>
          <p:cNvPr id="18" name="Text Placeholder 16"/>
          <p:cNvSpPr>
            <a:spLocks noGrp="1"/>
          </p:cNvSpPr>
          <p:nvPr>
            <p:ph type="body" sz="quarter" idx="10" hasCustomPrompt="1"/>
          </p:nvPr>
        </p:nvSpPr>
        <p:spPr>
          <a:xfrm>
            <a:off x="4267200" y="3084022"/>
            <a:ext cx="3190875" cy="149312"/>
          </a:xfrm>
          <a:prstGeom prst="rect">
            <a:avLst/>
          </a:prstGeom>
        </p:spPr>
        <p:txBody>
          <a:bodyPr tIns="0" bIns="0" anchor="ctr">
            <a:noAutofit/>
          </a:bodyPr>
          <a:lstStyle>
            <a:lvl1pPr>
              <a:buNone/>
              <a:defRPr kumimoji="0" lang="en-US" sz="950" b="1" i="0" u="none" strike="noStrike" kern="1200" cap="none" spc="0" normalizeH="0" baseline="0" noProof="0" dirty="0" smtClean="0">
                <a:ln>
                  <a:noFill/>
                </a:ln>
                <a:solidFill>
                  <a:schemeClr val="accent2"/>
                </a:solidFill>
                <a:effectLst/>
                <a:uLnTx/>
                <a:uFillTx/>
                <a:latin typeface="+mj-lt"/>
                <a:ea typeface="+mn-ea"/>
                <a:cs typeface="Arial"/>
              </a:defRPr>
            </a:lvl1pPr>
          </a:lstStyle>
          <a:p>
            <a:pPr marL="0" marR="0" lvl="0" indent="0" algn="l" defTabSz="457200" rtl="0" eaLnBrk="1" fontAlgn="auto" latinLnBrk="0" hangingPunct="1">
              <a:lnSpc>
                <a:spcPct val="100000"/>
              </a:lnSpc>
              <a:spcBef>
                <a:spcPct val="20000"/>
              </a:spcBef>
              <a:spcAft>
                <a:spcPts val="0"/>
              </a:spcAft>
              <a:buClrTx/>
              <a:buSzTx/>
              <a:tabLst/>
              <a:defRPr/>
            </a:pPr>
            <a:r>
              <a:rPr lang="en-US" dirty="0"/>
              <a:t>Designation</a:t>
            </a:r>
          </a:p>
        </p:txBody>
      </p:sp>
      <p:sp>
        <p:nvSpPr>
          <p:cNvPr id="19" name="Text Placeholder 16"/>
          <p:cNvSpPr>
            <a:spLocks noGrp="1"/>
          </p:cNvSpPr>
          <p:nvPr>
            <p:ph type="body" sz="quarter" idx="11" hasCustomPrompt="1"/>
          </p:nvPr>
        </p:nvSpPr>
        <p:spPr>
          <a:xfrm>
            <a:off x="4267200" y="3348038"/>
            <a:ext cx="3190875" cy="139770"/>
          </a:xfrm>
          <a:prstGeom prst="rect">
            <a:avLst/>
          </a:prstGeom>
        </p:spPr>
        <p:txBody>
          <a:bodyPr tIns="0" bIns="0" anchor="ctr">
            <a:noAutofit/>
          </a:bodyPr>
          <a:lstStyle>
            <a:lvl1pPr>
              <a:buNone/>
              <a:defRPr kumimoji="0" lang="en-US" sz="900" b="1" i="0" u="none" strike="noStrike" kern="1200" cap="none" spc="0" normalizeH="0" baseline="0" noProof="0" dirty="0" smtClean="0">
                <a:ln>
                  <a:noFill/>
                </a:ln>
                <a:solidFill>
                  <a:schemeClr val="accent2"/>
                </a:solidFill>
                <a:effectLst/>
                <a:uLnTx/>
                <a:uFillTx/>
                <a:latin typeface="+mj-lt"/>
                <a:ea typeface="+mn-ea"/>
                <a:cs typeface="Arial"/>
              </a:defRPr>
            </a:lvl1pPr>
          </a:lstStyle>
          <a:p>
            <a:pPr marL="0" marR="0" lvl="0" indent="0" algn="l" defTabSz="457200" rtl="0" eaLnBrk="1" fontAlgn="auto" latinLnBrk="0" hangingPunct="1">
              <a:lnSpc>
                <a:spcPct val="100000"/>
              </a:lnSpc>
              <a:spcBef>
                <a:spcPct val="20000"/>
              </a:spcBef>
              <a:spcAft>
                <a:spcPts val="0"/>
              </a:spcAft>
              <a:buClrTx/>
              <a:buSzTx/>
              <a:tabLst/>
              <a:defRPr/>
            </a:pPr>
            <a:r>
              <a:rPr lang="en-US" dirty="0"/>
              <a:t>Date</a:t>
            </a:r>
          </a:p>
        </p:txBody>
      </p:sp>
    </p:spTree>
    <p:extLst>
      <p:ext uri="{BB962C8B-B14F-4D97-AF65-F5344CB8AC3E}">
        <p14:creationId xmlns:p14="http://schemas.microsoft.com/office/powerpoint/2010/main" val="6924710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Content slide ">
    <p:bg>
      <p:bgPr>
        <a:solidFill>
          <a:schemeClr val="bg1"/>
        </a:solidFill>
        <a:effectLst/>
      </p:bgPr>
    </p:bg>
    <p:spTree>
      <p:nvGrpSpPr>
        <p:cNvPr id="1" name=""/>
        <p:cNvGrpSpPr/>
        <p:nvPr/>
      </p:nvGrpSpPr>
      <p:grpSpPr>
        <a:xfrm>
          <a:off x="0" y="0"/>
          <a:ext cx="0" cy="0"/>
          <a:chOff x="0" y="0"/>
          <a:chExt cx="0" cy="0"/>
        </a:xfrm>
      </p:grpSpPr>
      <p:sp>
        <p:nvSpPr>
          <p:cNvPr id="47" name="Title 1"/>
          <p:cNvSpPr>
            <a:spLocks noGrp="1"/>
          </p:cNvSpPr>
          <p:nvPr>
            <p:ph type="ctrTitle" hasCustomPrompt="1"/>
          </p:nvPr>
        </p:nvSpPr>
        <p:spPr>
          <a:xfrm>
            <a:off x="0" y="258807"/>
            <a:ext cx="3200400" cy="909593"/>
          </a:xfrm>
          <a:prstGeom prst="rect">
            <a:avLst/>
          </a:prstGeom>
          <a:noFill/>
        </p:spPr>
        <p:txBody>
          <a:bodyPr wrap="square" lIns="0" rtlCol="0" anchor="t" anchorCtr="0">
            <a:noAutofit/>
          </a:bodyPr>
          <a:lstStyle>
            <a:lvl1pPr marL="0" algn="l">
              <a:lnSpc>
                <a:spcPct val="98000"/>
              </a:lnSpc>
              <a:tabLst>
                <a:tab pos="457200" algn="l"/>
              </a:tabLst>
              <a:defRPr lang="en-US" sz="2600" u="sng" dirty="0">
                <a:solidFill>
                  <a:schemeClr val="tx2"/>
                </a:solidFill>
                <a:latin typeface="+mj-lt"/>
                <a:ea typeface="+mn-ea"/>
                <a:cs typeface="Arial"/>
              </a:defRPr>
            </a:lvl1pPr>
          </a:lstStyle>
          <a:p>
            <a:pPr marL="0" lvl="0" algn="l"/>
            <a:r>
              <a:rPr lang="en-US" dirty="0"/>
              <a:t>Click to add title</a:t>
            </a:r>
            <a:br>
              <a:rPr lang="en-US" dirty="0"/>
            </a:br>
            <a:r>
              <a:rPr lang="en-US" dirty="0"/>
              <a:t>in two lines</a:t>
            </a:r>
          </a:p>
        </p:txBody>
      </p:sp>
      <p:sp>
        <p:nvSpPr>
          <p:cNvPr id="12" name="Rectangle 11"/>
          <p:cNvSpPr/>
          <p:nvPr userDrawn="1"/>
        </p:nvSpPr>
        <p:spPr>
          <a:xfrm>
            <a:off x="8903495" y="4963911"/>
            <a:ext cx="228600" cy="14287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96338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W background image Slide">
    <p:spTree>
      <p:nvGrpSpPr>
        <p:cNvPr id="1" name=""/>
        <p:cNvGrpSpPr/>
        <p:nvPr/>
      </p:nvGrpSpPr>
      <p:grpSpPr>
        <a:xfrm>
          <a:off x="0" y="0"/>
          <a:ext cx="0" cy="0"/>
          <a:chOff x="0" y="0"/>
          <a:chExt cx="0" cy="0"/>
        </a:xfrm>
      </p:grpSpPr>
      <p:sp>
        <p:nvSpPr>
          <p:cNvPr id="14" name="Picture Placeholder 9"/>
          <p:cNvSpPr>
            <a:spLocks noGrp="1"/>
          </p:cNvSpPr>
          <p:nvPr>
            <p:ph type="pic" sz="quarter" idx="16" hasCustomPrompt="1"/>
          </p:nvPr>
        </p:nvSpPr>
        <p:spPr>
          <a:xfrm>
            <a:off x="0" y="0"/>
            <a:ext cx="9131300" cy="4902200"/>
          </a:xfrm>
          <a:prstGeom prst="rect">
            <a:avLst/>
          </a:prstGeom>
        </p:spPr>
        <p:txBody>
          <a:bodyPr>
            <a:noAutofit/>
          </a:bodyPr>
          <a:lstStyle>
            <a:lvl1pPr marL="0" indent="0" algn="ctr">
              <a:buFontTx/>
              <a:buNone/>
              <a:defRPr sz="1600" baseline="0">
                <a:solidFill>
                  <a:schemeClr val="accent2"/>
                </a:solidFill>
                <a:latin typeface="+mn-lt"/>
              </a:defRPr>
            </a:lvl1pPr>
          </a:lstStyle>
          <a:p>
            <a:pPr marL="0" lvl="0" indent="0" algn="ctr">
              <a:buFontTx/>
              <a:buNone/>
            </a:pPr>
            <a:r>
              <a:rPr lang="en-US" dirty="0"/>
              <a:t>Click icon to add black &amp; white background image</a:t>
            </a:r>
          </a:p>
        </p:txBody>
      </p:sp>
      <p:sp>
        <p:nvSpPr>
          <p:cNvPr id="47" name="Title 1"/>
          <p:cNvSpPr>
            <a:spLocks noGrp="1"/>
          </p:cNvSpPr>
          <p:nvPr userDrawn="1">
            <p:ph type="ctrTitle" hasCustomPrompt="1"/>
          </p:nvPr>
        </p:nvSpPr>
        <p:spPr>
          <a:xfrm>
            <a:off x="-1" y="1854247"/>
            <a:ext cx="4374573" cy="1193706"/>
          </a:xfrm>
          <a:prstGeom prst="rect">
            <a:avLst/>
          </a:prstGeom>
          <a:noFill/>
        </p:spPr>
        <p:txBody>
          <a:bodyPr wrap="square" lIns="0" rtlCol="0" anchor="t" anchorCtr="0">
            <a:noAutofit/>
          </a:bodyPr>
          <a:lstStyle>
            <a:lvl1pPr marL="0" algn="l">
              <a:lnSpc>
                <a:spcPct val="98000"/>
              </a:lnSpc>
              <a:tabLst>
                <a:tab pos="457200" algn="l"/>
              </a:tabLst>
              <a:defRPr lang="en-US" sz="3400" u="sng" dirty="0">
                <a:solidFill>
                  <a:schemeClr val="tx2"/>
                </a:solidFill>
                <a:latin typeface="+mj-lt"/>
                <a:ea typeface="+mn-ea"/>
                <a:cs typeface="Arial"/>
              </a:defRPr>
            </a:lvl1pPr>
          </a:lstStyle>
          <a:p>
            <a:pPr marL="0" lvl="0" algn="l"/>
            <a:r>
              <a:rPr lang="en-US" dirty="0"/>
              <a:t>Click to add title</a:t>
            </a:r>
            <a:br>
              <a:rPr lang="en-US" dirty="0"/>
            </a:br>
            <a:r>
              <a:rPr lang="en-US" dirty="0"/>
              <a:t>in two lines</a:t>
            </a:r>
          </a:p>
        </p:txBody>
      </p:sp>
      <p:sp>
        <p:nvSpPr>
          <p:cNvPr id="12" name="Rectangle 11"/>
          <p:cNvSpPr/>
          <p:nvPr userDrawn="1"/>
        </p:nvSpPr>
        <p:spPr>
          <a:xfrm>
            <a:off x="8903495" y="4963911"/>
            <a:ext cx="228600" cy="14287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Text Placeholder 2"/>
          <p:cNvSpPr>
            <a:spLocks noGrp="1"/>
          </p:cNvSpPr>
          <p:nvPr userDrawn="1">
            <p:ph type="body" sz="quarter" idx="12" hasCustomPrompt="1"/>
          </p:nvPr>
        </p:nvSpPr>
        <p:spPr>
          <a:xfrm>
            <a:off x="203200" y="59563"/>
            <a:ext cx="1001713" cy="123794"/>
          </a:xfrm>
        </p:spPr>
        <p:txBody>
          <a:bodyPr wrap="none" tIns="0" bIns="0" anchor="ctr" anchorCtr="0"/>
          <a:lstStyle>
            <a:lvl1pPr marL="0" indent="0" algn="l" defTabSz="1828800" rtl="0" eaLnBrk="1" latinLnBrk="0" hangingPunct="1">
              <a:lnSpc>
                <a:spcPct val="90000"/>
              </a:lnSpc>
              <a:spcBef>
                <a:spcPts val="2000"/>
              </a:spcBef>
              <a:buFont typeface="Arial" panose="020B0604020202020204" pitchFamily="34" charset="0"/>
              <a:buNone/>
              <a:defRPr lang="en-US" sz="800" b="0"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0.0 Section name</a:t>
            </a:r>
          </a:p>
        </p:txBody>
      </p:sp>
    </p:spTree>
    <p:extLst>
      <p:ext uri="{BB962C8B-B14F-4D97-AF65-F5344CB8AC3E}">
        <p14:creationId xmlns:p14="http://schemas.microsoft.com/office/powerpoint/2010/main" val="2370844782"/>
      </p:ext>
    </p:extLst>
  </p:cSld>
  <p:clrMapOvr>
    <a:masterClrMapping/>
  </p:clrMapOvr>
  <p:extLst mod="1">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with Circular colored image">
    <p:spTree>
      <p:nvGrpSpPr>
        <p:cNvPr id="1" name=""/>
        <p:cNvGrpSpPr/>
        <p:nvPr/>
      </p:nvGrpSpPr>
      <p:grpSpPr>
        <a:xfrm>
          <a:off x="0" y="0"/>
          <a:ext cx="0" cy="0"/>
          <a:chOff x="0" y="0"/>
          <a:chExt cx="0" cy="0"/>
        </a:xfrm>
      </p:grpSpPr>
      <p:sp>
        <p:nvSpPr>
          <p:cNvPr id="27" name="Oval 26"/>
          <p:cNvSpPr/>
          <p:nvPr userDrawn="1"/>
        </p:nvSpPr>
        <p:spPr>
          <a:xfrm>
            <a:off x="3886688" y="2623199"/>
            <a:ext cx="2231136" cy="2231136"/>
          </a:xfrm>
          <a:prstGeom prst="ellipse">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itle 1"/>
          <p:cNvSpPr>
            <a:spLocks noGrp="1"/>
          </p:cNvSpPr>
          <p:nvPr userDrawn="1">
            <p:ph type="ctrTitle" hasCustomPrompt="1"/>
          </p:nvPr>
        </p:nvSpPr>
        <p:spPr>
          <a:xfrm>
            <a:off x="0" y="258807"/>
            <a:ext cx="3200400" cy="909593"/>
          </a:xfrm>
          <a:prstGeom prst="rect">
            <a:avLst/>
          </a:prstGeom>
          <a:noFill/>
        </p:spPr>
        <p:txBody>
          <a:bodyPr wrap="square" lIns="0" rtlCol="0" anchor="t" anchorCtr="0">
            <a:noAutofit/>
          </a:bodyPr>
          <a:lstStyle>
            <a:lvl1pPr marL="0" algn="l">
              <a:lnSpc>
                <a:spcPct val="98000"/>
              </a:lnSpc>
              <a:tabLst>
                <a:tab pos="457200" algn="l"/>
              </a:tabLst>
              <a:defRPr lang="en-US" sz="2600" u="sng" dirty="0">
                <a:solidFill>
                  <a:schemeClr val="tx2"/>
                </a:solidFill>
                <a:latin typeface="+mj-lt"/>
                <a:ea typeface="+mn-ea"/>
                <a:cs typeface="Arial"/>
              </a:defRPr>
            </a:lvl1pPr>
          </a:lstStyle>
          <a:p>
            <a:pPr marL="0" lvl="0" algn="l"/>
            <a:r>
              <a:rPr lang="en-US" dirty="0"/>
              <a:t>Click to add title</a:t>
            </a:r>
            <a:br>
              <a:rPr lang="en-US" dirty="0"/>
            </a:br>
            <a:r>
              <a:rPr lang="en-US" dirty="0"/>
              <a:t>in two lines</a:t>
            </a:r>
          </a:p>
        </p:txBody>
      </p:sp>
      <p:sp>
        <p:nvSpPr>
          <p:cNvPr id="12" name="Rectangle 11"/>
          <p:cNvSpPr/>
          <p:nvPr userDrawn="1"/>
        </p:nvSpPr>
        <p:spPr>
          <a:xfrm>
            <a:off x="8903495" y="4963911"/>
            <a:ext cx="228600" cy="14287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ext Placeholder 2"/>
          <p:cNvSpPr>
            <a:spLocks noGrp="1"/>
          </p:cNvSpPr>
          <p:nvPr userDrawn="1">
            <p:ph type="body" sz="quarter" idx="10" hasCustomPrompt="1"/>
          </p:nvPr>
        </p:nvSpPr>
        <p:spPr>
          <a:xfrm>
            <a:off x="203200" y="1295399"/>
            <a:ext cx="2260600" cy="254001"/>
          </a:xfrm>
        </p:spPr>
        <p:txBody>
          <a:bodyPr/>
          <a:lstStyle>
            <a:lvl1pPr marL="0" indent="0" algn="l" defTabSz="1828800" rtl="0" eaLnBrk="1" latinLnBrk="0" hangingPunct="1">
              <a:lnSpc>
                <a:spcPct val="90000"/>
              </a:lnSpc>
              <a:spcBef>
                <a:spcPts val="2000"/>
              </a:spcBef>
              <a:buFont typeface="Arial" panose="020B0604020202020204" pitchFamily="34" charset="0"/>
              <a:buNone/>
              <a:defRPr lang="en-US" sz="1400" b="1"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Heading</a:t>
            </a:r>
          </a:p>
        </p:txBody>
      </p:sp>
      <p:sp>
        <p:nvSpPr>
          <p:cNvPr id="15" name="Text Placeholder 2"/>
          <p:cNvSpPr>
            <a:spLocks noGrp="1"/>
          </p:cNvSpPr>
          <p:nvPr userDrawn="1">
            <p:ph type="body" sz="quarter" idx="11" hasCustomPrompt="1"/>
          </p:nvPr>
        </p:nvSpPr>
        <p:spPr>
          <a:xfrm>
            <a:off x="203200" y="1674584"/>
            <a:ext cx="2260600" cy="3085101"/>
          </a:xfrm>
        </p:spPr>
        <p:txBody>
          <a:bodyPr/>
          <a:lstStyle>
            <a:lvl1pPr marL="0" indent="0" algn="l" defTabSz="1828800" rtl="0" eaLnBrk="1" latinLnBrk="0" hangingPunct="1">
              <a:lnSpc>
                <a:spcPct val="100000"/>
              </a:lnSpc>
              <a:spcBef>
                <a:spcPts val="600"/>
              </a:spcBef>
              <a:buFont typeface="Arial" panose="020B0604020202020204" pitchFamily="34" charset="0"/>
              <a:buNone/>
              <a:defRPr lang="en-US" sz="1000" b="0"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Body copy in 30pt.Tempus </a:t>
            </a:r>
            <a:r>
              <a:rPr lang="en-US" dirty="0" err="1"/>
              <a:t>eu</a:t>
            </a:r>
            <a:r>
              <a:rPr lang="en-US" dirty="0"/>
              <a:t> </a:t>
            </a:r>
            <a:r>
              <a:rPr lang="en-US" dirty="0" err="1"/>
              <a:t>orci</a:t>
            </a:r>
            <a:r>
              <a:rPr lang="en-US" dirty="0"/>
              <a:t> in, </a:t>
            </a:r>
            <a:r>
              <a:rPr lang="en-US" dirty="0" err="1"/>
              <a:t>consectetur</a:t>
            </a:r>
            <a:r>
              <a:rPr lang="en-US" dirty="0"/>
              <a:t> </a:t>
            </a:r>
            <a:r>
              <a:rPr lang="en-US" dirty="0" err="1"/>
              <a:t>congue</a:t>
            </a:r>
            <a:r>
              <a:rPr lang="en-US" dirty="0"/>
              <a:t> </a:t>
            </a:r>
            <a:r>
              <a:rPr lang="en-US" dirty="0" err="1"/>
              <a:t>felis</a:t>
            </a:r>
            <a:r>
              <a:rPr lang="en-US" dirty="0"/>
              <a:t>. </a:t>
            </a:r>
            <a:r>
              <a:rPr lang="en-US" dirty="0" err="1"/>
              <a:t>Donec</a:t>
            </a:r>
            <a:r>
              <a:rPr lang="en-US" dirty="0"/>
              <a:t> </a:t>
            </a:r>
            <a:r>
              <a:rPr lang="en-US" dirty="0" err="1"/>
              <a:t>ut</a:t>
            </a:r>
            <a:r>
              <a:rPr lang="en-US" dirty="0"/>
              <a:t> </a:t>
            </a:r>
            <a:r>
              <a:rPr lang="en-US" dirty="0" err="1"/>
              <a:t>augue</a:t>
            </a:r>
            <a:r>
              <a:rPr lang="en-US" dirty="0"/>
              <a:t> et </a:t>
            </a:r>
            <a:r>
              <a:rPr lang="en-US" dirty="0" err="1"/>
              <a:t>sapien</a:t>
            </a:r>
            <a:r>
              <a:rPr lang="en-US" dirty="0"/>
              <a:t> </a:t>
            </a:r>
            <a:r>
              <a:rPr lang="en-US" dirty="0" err="1"/>
              <a:t>mattis</a:t>
            </a:r>
            <a:r>
              <a:rPr lang="en-US" dirty="0"/>
              <a:t> </a:t>
            </a:r>
            <a:r>
              <a:rPr lang="en-US" dirty="0" err="1"/>
              <a:t>scelerisque</a:t>
            </a:r>
            <a:r>
              <a:rPr lang="en-US" dirty="0"/>
              <a:t>. </a:t>
            </a:r>
            <a:r>
              <a:rPr lang="en-US" dirty="0" err="1"/>
              <a:t>Curabitur</a:t>
            </a:r>
            <a:r>
              <a:rPr lang="en-US" dirty="0"/>
              <a:t> </a:t>
            </a:r>
            <a:r>
              <a:rPr lang="en-US" dirty="0" err="1"/>
              <a:t>eget</a:t>
            </a:r>
            <a:r>
              <a:rPr lang="en-US" dirty="0"/>
              <a:t> </a:t>
            </a:r>
            <a:r>
              <a:rPr lang="en-US" dirty="0" err="1"/>
              <a:t>nunc</a:t>
            </a:r>
            <a:r>
              <a:rPr lang="en-US" dirty="0"/>
              <a:t> vitae </a:t>
            </a:r>
            <a:r>
              <a:rPr lang="en-US" dirty="0" err="1"/>
              <a:t>orci</a:t>
            </a:r>
            <a:r>
              <a:rPr lang="en-US" dirty="0"/>
              <a:t> </a:t>
            </a:r>
            <a:r>
              <a:rPr lang="en-US" dirty="0" err="1"/>
              <a:t>commodo</a:t>
            </a:r>
            <a:r>
              <a:rPr lang="en-US" dirty="0"/>
              <a:t> </a:t>
            </a:r>
            <a:r>
              <a:rPr lang="en-US" dirty="0" err="1"/>
              <a:t>accumsan</a:t>
            </a:r>
            <a:r>
              <a:rPr lang="en-US" dirty="0"/>
              <a:t>. </a:t>
            </a:r>
          </a:p>
          <a:p>
            <a:pPr lvl="0"/>
            <a:r>
              <a:rPr lang="en-US" dirty="0" err="1"/>
              <a:t>Pellentesque</a:t>
            </a:r>
            <a:r>
              <a:rPr lang="en-US" dirty="0"/>
              <a:t> </a:t>
            </a:r>
            <a:r>
              <a:rPr lang="en-US" dirty="0" err="1"/>
              <a:t>sodales</a:t>
            </a:r>
            <a:r>
              <a:rPr lang="en-US" dirty="0"/>
              <a:t> </a:t>
            </a:r>
            <a:r>
              <a:rPr lang="en-US" dirty="0" err="1"/>
              <a:t>purus</a:t>
            </a:r>
            <a:r>
              <a:rPr lang="en-US" dirty="0"/>
              <a:t> et dui convallis, </a:t>
            </a:r>
            <a:r>
              <a:rPr lang="en-US" dirty="0" err="1"/>
              <a:t>sed</a:t>
            </a:r>
            <a:r>
              <a:rPr lang="en-US" dirty="0"/>
              <a:t> </a:t>
            </a:r>
            <a:r>
              <a:rPr lang="en-US" dirty="0" err="1"/>
              <a:t>facilisis</a:t>
            </a:r>
            <a:r>
              <a:rPr lang="en-US" dirty="0"/>
              <a:t> lorem </a:t>
            </a:r>
            <a:r>
              <a:rPr lang="en-US" dirty="0" err="1"/>
              <a:t>volutpat</a:t>
            </a:r>
            <a:r>
              <a:rPr lang="en-US" dirty="0"/>
              <a:t>. Integer non </a:t>
            </a:r>
            <a:r>
              <a:rPr lang="en-US" dirty="0" err="1"/>
              <a:t>elit</a:t>
            </a:r>
            <a:r>
              <a:rPr lang="en-US" dirty="0"/>
              <a:t> </a:t>
            </a:r>
            <a:r>
              <a:rPr lang="en-US" dirty="0" err="1"/>
              <a:t>lacinia</a:t>
            </a:r>
            <a:r>
              <a:rPr lang="en-US" dirty="0"/>
              <a:t> </a:t>
            </a:r>
            <a:r>
              <a:rPr lang="en-US" dirty="0" err="1"/>
              <a:t>diam</a:t>
            </a:r>
            <a:r>
              <a:rPr lang="en-US" dirty="0"/>
              <a:t> </a:t>
            </a:r>
            <a:r>
              <a:rPr lang="en-US" dirty="0" err="1"/>
              <a:t>venenatis</a:t>
            </a:r>
            <a:r>
              <a:rPr lang="en-US" dirty="0"/>
              <a:t> </a:t>
            </a:r>
            <a:r>
              <a:rPr lang="en-US" dirty="0" err="1"/>
              <a:t>consequat</a:t>
            </a:r>
            <a:r>
              <a:rPr lang="en-US" dirty="0"/>
              <a:t>.</a:t>
            </a:r>
          </a:p>
          <a:p>
            <a:pPr lvl="0"/>
            <a:endParaRPr lang="en-US" dirty="0"/>
          </a:p>
        </p:txBody>
      </p:sp>
      <p:sp>
        <p:nvSpPr>
          <p:cNvPr id="16" name="Text Placeholder 2"/>
          <p:cNvSpPr>
            <a:spLocks noGrp="1"/>
          </p:cNvSpPr>
          <p:nvPr userDrawn="1">
            <p:ph type="body" sz="quarter" idx="12" hasCustomPrompt="1"/>
          </p:nvPr>
        </p:nvSpPr>
        <p:spPr>
          <a:xfrm>
            <a:off x="203200" y="59563"/>
            <a:ext cx="1001713" cy="123794"/>
          </a:xfrm>
        </p:spPr>
        <p:txBody>
          <a:bodyPr wrap="none" tIns="0" bIns="0" anchor="ctr" anchorCtr="0"/>
          <a:lstStyle>
            <a:lvl1pPr marL="0" indent="0" algn="l" defTabSz="1828800" rtl="0" eaLnBrk="1" latinLnBrk="0" hangingPunct="1">
              <a:lnSpc>
                <a:spcPct val="90000"/>
              </a:lnSpc>
              <a:spcBef>
                <a:spcPts val="2000"/>
              </a:spcBef>
              <a:buFont typeface="Arial" panose="020B0604020202020204" pitchFamily="34" charset="0"/>
              <a:buNone/>
              <a:defRPr lang="en-US" sz="800" b="0"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0.0 Section name</a:t>
            </a:r>
          </a:p>
        </p:txBody>
      </p:sp>
      <p:sp>
        <p:nvSpPr>
          <p:cNvPr id="14" name="Picture Placeholder 9"/>
          <p:cNvSpPr>
            <a:spLocks noGrp="1"/>
          </p:cNvSpPr>
          <p:nvPr>
            <p:ph type="pic" sz="quarter" idx="14" hasCustomPrompt="1"/>
          </p:nvPr>
        </p:nvSpPr>
        <p:spPr>
          <a:xfrm>
            <a:off x="4928633" y="584200"/>
            <a:ext cx="4064000" cy="4064000"/>
          </a:xfrm>
          <a:prstGeom prst="ellipse">
            <a:avLst/>
          </a:prstGeom>
        </p:spPr>
        <p:txBody>
          <a:bodyPr>
            <a:noAutofit/>
          </a:bodyPr>
          <a:lstStyle>
            <a:lvl1pPr marL="0" indent="0" algn="ctr">
              <a:buNone/>
              <a:defRPr sz="1600" baseline="0">
                <a:solidFill>
                  <a:schemeClr val="accent2"/>
                </a:solidFill>
                <a:latin typeface="+mn-lt"/>
              </a:defRPr>
            </a:lvl1pPr>
          </a:lstStyle>
          <a:p>
            <a:r>
              <a:rPr lang="en-US" dirty="0"/>
              <a:t>Click icon to add color image</a:t>
            </a:r>
          </a:p>
        </p:txBody>
      </p:sp>
    </p:spTree>
    <p:extLst>
      <p:ext uri="{BB962C8B-B14F-4D97-AF65-F5344CB8AC3E}">
        <p14:creationId xmlns:p14="http://schemas.microsoft.com/office/powerpoint/2010/main" val="4201013097"/>
      </p:ext>
    </p:extLst>
  </p:cSld>
  <p:clrMapOvr>
    <a:masterClrMapping/>
  </p:clrMapOvr>
  <p:extLst mod="1">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with Square B/W image">
    <p:spTree>
      <p:nvGrpSpPr>
        <p:cNvPr id="1" name=""/>
        <p:cNvGrpSpPr/>
        <p:nvPr/>
      </p:nvGrpSpPr>
      <p:grpSpPr>
        <a:xfrm>
          <a:off x="0" y="0"/>
          <a:ext cx="0" cy="0"/>
          <a:chOff x="0" y="0"/>
          <a:chExt cx="0" cy="0"/>
        </a:xfrm>
      </p:grpSpPr>
      <p:sp>
        <p:nvSpPr>
          <p:cNvPr id="14" name="Picture Placeholder 9"/>
          <p:cNvSpPr>
            <a:spLocks noGrp="1"/>
          </p:cNvSpPr>
          <p:nvPr>
            <p:ph type="pic" sz="quarter" idx="14" hasCustomPrompt="1"/>
          </p:nvPr>
        </p:nvSpPr>
        <p:spPr>
          <a:xfrm>
            <a:off x="3492565" y="0"/>
            <a:ext cx="5638800" cy="4406900"/>
          </a:xfrm>
          <a:prstGeom prst="rect">
            <a:avLst/>
          </a:prstGeom>
        </p:spPr>
        <p:txBody>
          <a:bodyPr>
            <a:noAutofit/>
          </a:bodyPr>
          <a:lstStyle>
            <a:lvl1pPr marL="0" indent="0" algn="ctr">
              <a:buNone/>
              <a:defRPr sz="1600" baseline="0">
                <a:solidFill>
                  <a:schemeClr val="accent2"/>
                </a:solidFill>
                <a:latin typeface="+mn-lt"/>
              </a:defRPr>
            </a:lvl1pPr>
          </a:lstStyle>
          <a:p>
            <a:r>
              <a:rPr lang="en-US" dirty="0"/>
              <a:t>Click icon to add black &amp; white image</a:t>
            </a:r>
          </a:p>
        </p:txBody>
      </p:sp>
      <p:sp>
        <p:nvSpPr>
          <p:cNvPr id="47" name="Title 1"/>
          <p:cNvSpPr>
            <a:spLocks noGrp="1"/>
          </p:cNvSpPr>
          <p:nvPr userDrawn="1">
            <p:ph type="ctrTitle" hasCustomPrompt="1"/>
          </p:nvPr>
        </p:nvSpPr>
        <p:spPr>
          <a:xfrm>
            <a:off x="0" y="258807"/>
            <a:ext cx="3200400" cy="909593"/>
          </a:xfrm>
          <a:prstGeom prst="rect">
            <a:avLst/>
          </a:prstGeom>
          <a:noFill/>
        </p:spPr>
        <p:txBody>
          <a:bodyPr wrap="square" lIns="0" rtlCol="0" anchor="t" anchorCtr="0">
            <a:noAutofit/>
          </a:bodyPr>
          <a:lstStyle>
            <a:lvl1pPr marL="0" algn="l">
              <a:lnSpc>
                <a:spcPct val="98000"/>
              </a:lnSpc>
              <a:tabLst>
                <a:tab pos="457200" algn="l"/>
              </a:tabLst>
              <a:defRPr lang="en-US" sz="2600" u="sng" dirty="0">
                <a:solidFill>
                  <a:schemeClr val="tx2"/>
                </a:solidFill>
                <a:latin typeface="+mj-lt"/>
                <a:ea typeface="+mn-ea"/>
                <a:cs typeface="Arial"/>
              </a:defRPr>
            </a:lvl1pPr>
          </a:lstStyle>
          <a:p>
            <a:pPr marL="0" lvl="0" algn="l"/>
            <a:r>
              <a:rPr lang="en-US" dirty="0"/>
              <a:t>Click to add title</a:t>
            </a:r>
            <a:br>
              <a:rPr lang="en-US" dirty="0"/>
            </a:br>
            <a:r>
              <a:rPr lang="en-US" dirty="0"/>
              <a:t>in two lines</a:t>
            </a:r>
          </a:p>
        </p:txBody>
      </p:sp>
      <p:sp>
        <p:nvSpPr>
          <p:cNvPr id="12" name="Rectangle 11"/>
          <p:cNvSpPr/>
          <p:nvPr userDrawn="1"/>
        </p:nvSpPr>
        <p:spPr>
          <a:xfrm>
            <a:off x="8903495" y="4963911"/>
            <a:ext cx="228600" cy="14287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ext Placeholder 2"/>
          <p:cNvSpPr>
            <a:spLocks noGrp="1"/>
          </p:cNvSpPr>
          <p:nvPr userDrawn="1">
            <p:ph type="body" sz="quarter" idx="10" hasCustomPrompt="1"/>
          </p:nvPr>
        </p:nvSpPr>
        <p:spPr>
          <a:xfrm>
            <a:off x="203200" y="1295399"/>
            <a:ext cx="2260600" cy="254001"/>
          </a:xfrm>
        </p:spPr>
        <p:txBody>
          <a:bodyPr/>
          <a:lstStyle>
            <a:lvl1pPr marL="0" indent="0" algn="l" defTabSz="1828800" rtl="0" eaLnBrk="1" latinLnBrk="0" hangingPunct="1">
              <a:lnSpc>
                <a:spcPct val="90000"/>
              </a:lnSpc>
              <a:spcBef>
                <a:spcPts val="2000"/>
              </a:spcBef>
              <a:buFont typeface="Arial" panose="020B0604020202020204" pitchFamily="34" charset="0"/>
              <a:buNone/>
              <a:defRPr lang="en-US" sz="1400" b="1"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Heading</a:t>
            </a:r>
          </a:p>
        </p:txBody>
      </p:sp>
      <p:sp>
        <p:nvSpPr>
          <p:cNvPr id="15" name="Text Placeholder 2"/>
          <p:cNvSpPr>
            <a:spLocks noGrp="1"/>
          </p:cNvSpPr>
          <p:nvPr userDrawn="1">
            <p:ph type="body" sz="quarter" idx="11" hasCustomPrompt="1"/>
          </p:nvPr>
        </p:nvSpPr>
        <p:spPr>
          <a:xfrm>
            <a:off x="203200" y="1674584"/>
            <a:ext cx="2260600" cy="3085101"/>
          </a:xfrm>
        </p:spPr>
        <p:txBody>
          <a:bodyPr/>
          <a:lstStyle>
            <a:lvl1pPr marL="0" indent="0" algn="l" defTabSz="1828800" rtl="0" eaLnBrk="1" latinLnBrk="0" hangingPunct="1">
              <a:lnSpc>
                <a:spcPct val="100000"/>
              </a:lnSpc>
              <a:spcBef>
                <a:spcPts val="600"/>
              </a:spcBef>
              <a:buFont typeface="Arial" panose="020B0604020202020204" pitchFamily="34" charset="0"/>
              <a:buNone/>
              <a:defRPr lang="en-US" sz="1000" b="0"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Body copy in 30pt.Tempus </a:t>
            </a:r>
            <a:r>
              <a:rPr lang="en-US" dirty="0" err="1"/>
              <a:t>eu</a:t>
            </a:r>
            <a:r>
              <a:rPr lang="en-US" dirty="0"/>
              <a:t> </a:t>
            </a:r>
            <a:r>
              <a:rPr lang="en-US" dirty="0" err="1"/>
              <a:t>orci</a:t>
            </a:r>
            <a:r>
              <a:rPr lang="en-US" dirty="0"/>
              <a:t> in, </a:t>
            </a:r>
            <a:r>
              <a:rPr lang="en-US" dirty="0" err="1"/>
              <a:t>consectetur</a:t>
            </a:r>
            <a:r>
              <a:rPr lang="en-US" dirty="0"/>
              <a:t> </a:t>
            </a:r>
            <a:r>
              <a:rPr lang="en-US" dirty="0" err="1"/>
              <a:t>congue</a:t>
            </a:r>
            <a:r>
              <a:rPr lang="en-US" dirty="0"/>
              <a:t> </a:t>
            </a:r>
            <a:r>
              <a:rPr lang="en-US" dirty="0" err="1"/>
              <a:t>felis</a:t>
            </a:r>
            <a:r>
              <a:rPr lang="en-US" dirty="0"/>
              <a:t>. </a:t>
            </a:r>
            <a:r>
              <a:rPr lang="en-US" dirty="0" err="1"/>
              <a:t>Donec</a:t>
            </a:r>
            <a:r>
              <a:rPr lang="en-US" dirty="0"/>
              <a:t> </a:t>
            </a:r>
            <a:r>
              <a:rPr lang="en-US" dirty="0" err="1"/>
              <a:t>ut</a:t>
            </a:r>
            <a:r>
              <a:rPr lang="en-US" dirty="0"/>
              <a:t> </a:t>
            </a:r>
            <a:r>
              <a:rPr lang="en-US" dirty="0" err="1"/>
              <a:t>augue</a:t>
            </a:r>
            <a:r>
              <a:rPr lang="en-US" dirty="0"/>
              <a:t> et </a:t>
            </a:r>
            <a:r>
              <a:rPr lang="en-US" dirty="0" err="1"/>
              <a:t>sapien</a:t>
            </a:r>
            <a:r>
              <a:rPr lang="en-US" dirty="0"/>
              <a:t> </a:t>
            </a:r>
            <a:r>
              <a:rPr lang="en-US" dirty="0" err="1"/>
              <a:t>mattis</a:t>
            </a:r>
            <a:r>
              <a:rPr lang="en-US" dirty="0"/>
              <a:t> </a:t>
            </a:r>
            <a:r>
              <a:rPr lang="en-US" dirty="0" err="1"/>
              <a:t>scelerisque</a:t>
            </a:r>
            <a:r>
              <a:rPr lang="en-US" dirty="0"/>
              <a:t>. </a:t>
            </a:r>
            <a:r>
              <a:rPr lang="en-US" dirty="0" err="1"/>
              <a:t>Curabitur</a:t>
            </a:r>
            <a:r>
              <a:rPr lang="en-US" dirty="0"/>
              <a:t> </a:t>
            </a:r>
            <a:r>
              <a:rPr lang="en-US" dirty="0" err="1"/>
              <a:t>eget</a:t>
            </a:r>
            <a:r>
              <a:rPr lang="en-US" dirty="0"/>
              <a:t> </a:t>
            </a:r>
            <a:r>
              <a:rPr lang="en-US" dirty="0" err="1"/>
              <a:t>nunc</a:t>
            </a:r>
            <a:r>
              <a:rPr lang="en-US" dirty="0"/>
              <a:t> vitae </a:t>
            </a:r>
            <a:r>
              <a:rPr lang="en-US" dirty="0" err="1"/>
              <a:t>orci</a:t>
            </a:r>
            <a:r>
              <a:rPr lang="en-US" dirty="0"/>
              <a:t> </a:t>
            </a:r>
            <a:r>
              <a:rPr lang="en-US" dirty="0" err="1"/>
              <a:t>commodo</a:t>
            </a:r>
            <a:r>
              <a:rPr lang="en-US" dirty="0"/>
              <a:t> </a:t>
            </a:r>
            <a:r>
              <a:rPr lang="en-US" dirty="0" err="1"/>
              <a:t>accumsan</a:t>
            </a:r>
            <a:r>
              <a:rPr lang="en-US" dirty="0"/>
              <a:t>. </a:t>
            </a:r>
          </a:p>
          <a:p>
            <a:pPr lvl="0"/>
            <a:r>
              <a:rPr lang="en-US" dirty="0" err="1"/>
              <a:t>Pellentesque</a:t>
            </a:r>
            <a:r>
              <a:rPr lang="en-US" dirty="0"/>
              <a:t> </a:t>
            </a:r>
            <a:r>
              <a:rPr lang="en-US" dirty="0" err="1"/>
              <a:t>sodales</a:t>
            </a:r>
            <a:r>
              <a:rPr lang="en-US" dirty="0"/>
              <a:t> </a:t>
            </a:r>
            <a:r>
              <a:rPr lang="en-US" dirty="0" err="1"/>
              <a:t>purus</a:t>
            </a:r>
            <a:r>
              <a:rPr lang="en-US" dirty="0"/>
              <a:t> et dui convallis, </a:t>
            </a:r>
            <a:r>
              <a:rPr lang="en-US" dirty="0" err="1"/>
              <a:t>sed</a:t>
            </a:r>
            <a:r>
              <a:rPr lang="en-US" dirty="0"/>
              <a:t> </a:t>
            </a:r>
            <a:r>
              <a:rPr lang="en-US" dirty="0" err="1"/>
              <a:t>facilisis</a:t>
            </a:r>
            <a:r>
              <a:rPr lang="en-US" dirty="0"/>
              <a:t> lorem </a:t>
            </a:r>
            <a:r>
              <a:rPr lang="en-US" dirty="0" err="1"/>
              <a:t>volutpat</a:t>
            </a:r>
            <a:r>
              <a:rPr lang="en-US" dirty="0"/>
              <a:t>. Integer non </a:t>
            </a:r>
            <a:r>
              <a:rPr lang="en-US" dirty="0" err="1"/>
              <a:t>elit</a:t>
            </a:r>
            <a:r>
              <a:rPr lang="en-US" dirty="0"/>
              <a:t> </a:t>
            </a:r>
            <a:r>
              <a:rPr lang="en-US" dirty="0" err="1"/>
              <a:t>lacinia</a:t>
            </a:r>
            <a:r>
              <a:rPr lang="en-US" dirty="0"/>
              <a:t> </a:t>
            </a:r>
            <a:r>
              <a:rPr lang="en-US" dirty="0" err="1"/>
              <a:t>diam</a:t>
            </a:r>
            <a:r>
              <a:rPr lang="en-US" dirty="0"/>
              <a:t> </a:t>
            </a:r>
            <a:r>
              <a:rPr lang="en-US" dirty="0" err="1"/>
              <a:t>venenatis</a:t>
            </a:r>
            <a:r>
              <a:rPr lang="en-US" dirty="0"/>
              <a:t> </a:t>
            </a:r>
            <a:r>
              <a:rPr lang="en-US" dirty="0" err="1"/>
              <a:t>consequat</a:t>
            </a:r>
            <a:r>
              <a:rPr lang="en-US" dirty="0"/>
              <a:t>.</a:t>
            </a:r>
          </a:p>
          <a:p>
            <a:pPr lvl="0"/>
            <a:endParaRPr lang="en-US" dirty="0"/>
          </a:p>
        </p:txBody>
      </p:sp>
      <p:sp>
        <p:nvSpPr>
          <p:cNvPr id="16" name="Text Placeholder 2"/>
          <p:cNvSpPr>
            <a:spLocks noGrp="1"/>
          </p:cNvSpPr>
          <p:nvPr userDrawn="1">
            <p:ph type="body" sz="quarter" idx="12" hasCustomPrompt="1"/>
          </p:nvPr>
        </p:nvSpPr>
        <p:spPr>
          <a:xfrm>
            <a:off x="203200" y="59563"/>
            <a:ext cx="1001713" cy="123794"/>
          </a:xfrm>
        </p:spPr>
        <p:txBody>
          <a:bodyPr wrap="none" tIns="0" bIns="0" anchor="ctr" anchorCtr="0"/>
          <a:lstStyle>
            <a:lvl1pPr marL="0" indent="0" algn="l" defTabSz="1828800" rtl="0" eaLnBrk="1" latinLnBrk="0" hangingPunct="1">
              <a:lnSpc>
                <a:spcPct val="90000"/>
              </a:lnSpc>
              <a:spcBef>
                <a:spcPts val="2000"/>
              </a:spcBef>
              <a:buFont typeface="Arial" panose="020B0604020202020204" pitchFamily="34" charset="0"/>
              <a:buNone/>
              <a:defRPr lang="en-US" sz="800" b="0"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0.0 Section name</a:t>
            </a:r>
          </a:p>
        </p:txBody>
      </p:sp>
    </p:spTree>
    <p:extLst>
      <p:ext uri="{BB962C8B-B14F-4D97-AF65-F5344CB8AC3E}">
        <p14:creationId xmlns:p14="http://schemas.microsoft.com/office/powerpoint/2010/main" val="3378266619"/>
      </p:ext>
    </p:extLst>
  </p:cSld>
  <p:clrMapOvr>
    <a:masterClrMapping/>
  </p:clrMapOvr>
  <p:extLst mod="1">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 Column content with B/W background image ">
    <p:spTree>
      <p:nvGrpSpPr>
        <p:cNvPr id="1" name=""/>
        <p:cNvGrpSpPr/>
        <p:nvPr/>
      </p:nvGrpSpPr>
      <p:grpSpPr>
        <a:xfrm>
          <a:off x="0" y="0"/>
          <a:ext cx="0" cy="0"/>
          <a:chOff x="0" y="0"/>
          <a:chExt cx="0" cy="0"/>
        </a:xfrm>
      </p:grpSpPr>
      <p:sp>
        <p:nvSpPr>
          <p:cNvPr id="14" name="Picture Placeholder 9"/>
          <p:cNvSpPr>
            <a:spLocks noGrp="1"/>
          </p:cNvSpPr>
          <p:nvPr>
            <p:ph type="pic" sz="quarter" idx="16" hasCustomPrompt="1"/>
          </p:nvPr>
        </p:nvSpPr>
        <p:spPr>
          <a:xfrm>
            <a:off x="0" y="0"/>
            <a:ext cx="9131300" cy="4902200"/>
          </a:xfrm>
          <a:prstGeom prst="rect">
            <a:avLst/>
          </a:prstGeom>
        </p:spPr>
        <p:txBody>
          <a:bodyPr>
            <a:noAutofit/>
          </a:bodyPr>
          <a:lstStyle>
            <a:lvl1pPr marL="0" indent="0" algn="ctr">
              <a:buFontTx/>
              <a:buNone/>
              <a:defRPr sz="1600" baseline="0">
                <a:solidFill>
                  <a:schemeClr val="accent2"/>
                </a:solidFill>
                <a:latin typeface="+mn-lt"/>
              </a:defRPr>
            </a:lvl1pPr>
          </a:lstStyle>
          <a:p>
            <a:pPr marL="0" lvl="0" indent="0" algn="ctr">
              <a:buFontTx/>
              <a:buNone/>
            </a:pPr>
            <a:r>
              <a:rPr lang="en-US" dirty="0"/>
              <a:t>Click icon to add black &amp; white background image</a:t>
            </a:r>
          </a:p>
        </p:txBody>
      </p:sp>
      <p:sp>
        <p:nvSpPr>
          <p:cNvPr id="47" name="Title 1"/>
          <p:cNvSpPr>
            <a:spLocks noGrp="1"/>
          </p:cNvSpPr>
          <p:nvPr userDrawn="1">
            <p:ph type="ctrTitle" hasCustomPrompt="1"/>
          </p:nvPr>
        </p:nvSpPr>
        <p:spPr>
          <a:xfrm>
            <a:off x="0" y="258807"/>
            <a:ext cx="3200400" cy="909593"/>
          </a:xfrm>
          <a:prstGeom prst="rect">
            <a:avLst/>
          </a:prstGeom>
          <a:noFill/>
        </p:spPr>
        <p:txBody>
          <a:bodyPr wrap="square" lIns="0" rtlCol="0" anchor="t" anchorCtr="0">
            <a:noAutofit/>
          </a:bodyPr>
          <a:lstStyle>
            <a:lvl1pPr marL="0" algn="l">
              <a:lnSpc>
                <a:spcPct val="98000"/>
              </a:lnSpc>
              <a:tabLst>
                <a:tab pos="457200" algn="l"/>
              </a:tabLst>
              <a:defRPr lang="en-US" sz="2600" u="sng" dirty="0">
                <a:solidFill>
                  <a:schemeClr val="tx2"/>
                </a:solidFill>
                <a:latin typeface="+mj-lt"/>
                <a:ea typeface="+mn-ea"/>
                <a:cs typeface="Arial"/>
              </a:defRPr>
            </a:lvl1pPr>
          </a:lstStyle>
          <a:p>
            <a:pPr marL="0" lvl="0" algn="l"/>
            <a:r>
              <a:rPr lang="en-US" dirty="0"/>
              <a:t>Click to add title</a:t>
            </a:r>
            <a:br>
              <a:rPr lang="en-US" dirty="0"/>
            </a:br>
            <a:r>
              <a:rPr lang="en-US" dirty="0"/>
              <a:t>in two lines</a:t>
            </a:r>
          </a:p>
        </p:txBody>
      </p:sp>
      <p:sp>
        <p:nvSpPr>
          <p:cNvPr id="12" name="Rectangle 11"/>
          <p:cNvSpPr/>
          <p:nvPr userDrawn="1"/>
        </p:nvSpPr>
        <p:spPr>
          <a:xfrm>
            <a:off x="8903495" y="4963911"/>
            <a:ext cx="228600" cy="14287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Text Placeholder 2"/>
          <p:cNvSpPr>
            <a:spLocks noGrp="1"/>
          </p:cNvSpPr>
          <p:nvPr userDrawn="1">
            <p:ph type="body" sz="quarter" idx="11" hasCustomPrompt="1"/>
          </p:nvPr>
        </p:nvSpPr>
        <p:spPr>
          <a:xfrm>
            <a:off x="203198" y="1278082"/>
            <a:ext cx="2651760" cy="997527"/>
          </a:xfrm>
        </p:spPr>
        <p:txBody>
          <a:bodyPr/>
          <a:lstStyle>
            <a:lvl1pPr marL="0" indent="0" algn="l" defTabSz="1828800" rtl="0" eaLnBrk="1" latinLnBrk="0" hangingPunct="1">
              <a:lnSpc>
                <a:spcPct val="100000"/>
              </a:lnSpc>
              <a:spcBef>
                <a:spcPts val="600"/>
              </a:spcBef>
              <a:buFont typeface="Arial" panose="020B0604020202020204" pitchFamily="34" charset="0"/>
              <a:buNone/>
              <a:defRPr lang="en-US" sz="1000" b="0"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Body copy in 10pt. </a:t>
            </a:r>
            <a:r>
              <a:rPr lang="en-US" dirty="0" err="1"/>
              <a:t>Aenean</a:t>
            </a:r>
            <a:r>
              <a:rPr lang="en-US" dirty="0"/>
              <a:t> </a:t>
            </a:r>
            <a:r>
              <a:rPr lang="en-US" dirty="0" err="1"/>
              <a:t>lacus</a:t>
            </a:r>
            <a:r>
              <a:rPr lang="en-US" dirty="0"/>
              <a:t> </a:t>
            </a:r>
            <a:r>
              <a:rPr lang="en-US" dirty="0" err="1"/>
              <a:t>arcu</a:t>
            </a:r>
            <a:r>
              <a:rPr lang="en-US" dirty="0"/>
              <a:t>, tempus </a:t>
            </a:r>
            <a:r>
              <a:rPr lang="en-US" dirty="0" err="1"/>
              <a:t>eu</a:t>
            </a:r>
            <a:r>
              <a:rPr lang="en-US" dirty="0"/>
              <a:t> </a:t>
            </a:r>
            <a:r>
              <a:rPr lang="en-US" dirty="0" err="1"/>
              <a:t>orci</a:t>
            </a:r>
            <a:r>
              <a:rPr lang="en-US" dirty="0"/>
              <a:t> in, </a:t>
            </a:r>
            <a:r>
              <a:rPr lang="en-US" dirty="0" err="1"/>
              <a:t>consectetur</a:t>
            </a:r>
            <a:r>
              <a:rPr lang="en-US" dirty="0"/>
              <a:t> </a:t>
            </a:r>
            <a:r>
              <a:rPr lang="en-US" dirty="0" err="1"/>
              <a:t>congue</a:t>
            </a:r>
            <a:r>
              <a:rPr lang="en-US" dirty="0"/>
              <a:t> </a:t>
            </a:r>
            <a:r>
              <a:rPr lang="en-US" dirty="0" err="1"/>
              <a:t>felis</a:t>
            </a:r>
            <a:r>
              <a:rPr lang="en-US" dirty="0"/>
              <a:t>. </a:t>
            </a:r>
            <a:r>
              <a:rPr lang="en-US" dirty="0" err="1"/>
              <a:t>Donec</a:t>
            </a:r>
            <a:r>
              <a:rPr lang="en-US" dirty="0"/>
              <a:t> </a:t>
            </a:r>
            <a:r>
              <a:rPr lang="en-US" dirty="0" err="1"/>
              <a:t>ut</a:t>
            </a:r>
            <a:r>
              <a:rPr lang="en-US" dirty="0"/>
              <a:t> </a:t>
            </a:r>
            <a:r>
              <a:rPr lang="en-US" dirty="0" err="1"/>
              <a:t>augue</a:t>
            </a:r>
            <a:r>
              <a:rPr lang="en-US" dirty="0"/>
              <a:t> et </a:t>
            </a:r>
            <a:r>
              <a:rPr lang="en-US" dirty="0" err="1"/>
              <a:t>sapien</a:t>
            </a:r>
            <a:r>
              <a:rPr lang="en-US" dirty="0"/>
              <a:t> </a:t>
            </a:r>
            <a:r>
              <a:rPr lang="en-US" dirty="0" err="1"/>
              <a:t>mattis</a:t>
            </a:r>
            <a:r>
              <a:rPr lang="en-US" dirty="0"/>
              <a:t> </a:t>
            </a:r>
            <a:r>
              <a:rPr lang="en-US" dirty="0" err="1"/>
              <a:t>scelerisque</a:t>
            </a:r>
            <a:r>
              <a:rPr lang="en-US" dirty="0"/>
              <a:t>. </a:t>
            </a:r>
            <a:r>
              <a:rPr lang="en-US" dirty="0" err="1"/>
              <a:t>Curabitur</a:t>
            </a:r>
            <a:r>
              <a:rPr lang="en-US" dirty="0"/>
              <a:t> </a:t>
            </a:r>
            <a:r>
              <a:rPr lang="en-US" dirty="0" err="1"/>
              <a:t>eget</a:t>
            </a:r>
            <a:r>
              <a:rPr lang="en-US" dirty="0"/>
              <a:t> </a:t>
            </a:r>
            <a:r>
              <a:rPr lang="en-US" dirty="0" err="1"/>
              <a:t>nunc</a:t>
            </a:r>
            <a:r>
              <a:rPr lang="en-US" dirty="0"/>
              <a:t> vitae </a:t>
            </a:r>
            <a:r>
              <a:rPr lang="en-US" dirty="0" err="1"/>
              <a:t>orci</a:t>
            </a:r>
            <a:r>
              <a:rPr lang="en-US" dirty="0"/>
              <a:t> </a:t>
            </a:r>
            <a:r>
              <a:rPr lang="en-US" dirty="0" err="1"/>
              <a:t>commodo</a:t>
            </a:r>
            <a:r>
              <a:rPr lang="en-US" dirty="0"/>
              <a:t> </a:t>
            </a:r>
            <a:r>
              <a:rPr lang="en-US" dirty="0" err="1"/>
              <a:t>accumsan</a:t>
            </a:r>
            <a:r>
              <a:rPr lang="en-US" dirty="0"/>
              <a:t>. </a:t>
            </a:r>
          </a:p>
        </p:txBody>
      </p:sp>
      <p:sp>
        <p:nvSpPr>
          <p:cNvPr id="16" name="Text Placeholder 2"/>
          <p:cNvSpPr>
            <a:spLocks noGrp="1"/>
          </p:cNvSpPr>
          <p:nvPr userDrawn="1">
            <p:ph type="body" sz="quarter" idx="12" hasCustomPrompt="1"/>
          </p:nvPr>
        </p:nvSpPr>
        <p:spPr>
          <a:xfrm>
            <a:off x="203200" y="59563"/>
            <a:ext cx="1001713" cy="123794"/>
          </a:xfrm>
        </p:spPr>
        <p:txBody>
          <a:bodyPr wrap="none" tIns="0" bIns="0" anchor="ctr" anchorCtr="0"/>
          <a:lstStyle>
            <a:lvl1pPr marL="0" indent="0" algn="l" defTabSz="1828800" rtl="0" eaLnBrk="1" latinLnBrk="0" hangingPunct="1">
              <a:lnSpc>
                <a:spcPct val="90000"/>
              </a:lnSpc>
              <a:spcBef>
                <a:spcPts val="2000"/>
              </a:spcBef>
              <a:buFont typeface="Arial" panose="020B0604020202020204" pitchFamily="34" charset="0"/>
              <a:buNone/>
              <a:defRPr lang="en-US" sz="800" b="0"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0.0 Section name</a:t>
            </a:r>
          </a:p>
        </p:txBody>
      </p:sp>
      <p:sp>
        <p:nvSpPr>
          <p:cNvPr id="17" name="Text Placeholder 2"/>
          <p:cNvSpPr>
            <a:spLocks noGrp="1"/>
          </p:cNvSpPr>
          <p:nvPr>
            <p:ph type="body" sz="quarter" idx="13" hasCustomPrompt="1"/>
          </p:nvPr>
        </p:nvSpPr>
        <p:spPr>
          <a:xfrm>
            <a:off x="3188664" y="1278082"/>
            <a:ext cx="2651760" cy="997527"/>
          </a:xfrm>
        </p:spPr>
        <p:txBody>
          <a:bodyPr/>
          <a:lstStyle>
            <a:lvl1pPr marL="0" indent="0" algn="l" defTabSz="1828800" rtl="0" eaLnBrk="1" latinLnBrk="0" hangingPunct="1">
              <a:lnSpc>
                <a:spcPct val="100000"/>
              </a:lnSpc>
              <a:spcBef>
                <a:spcPts val="600"/>
              </a:spcBef>
              <a:buFont typeface="Arial" panose="020B0604020202020204" pitchFamily="34" charset="0"/>
              <a:buNone/>
              <a:defRPr lang="en-US" sz="1000" b="0"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err="1"/>
              <a:t>Aenean</a:t>
            </a:r>
            <a:r>
              <a:rPr lang="en-US" dirty="0"/>
              <a:t> </a:t>
            </a:r>
            <a:r>
              <a:rPr lang="en-US" dirty="0" err="1"/>
              <a:t>lacus</a:t>
            </a:r>
            <a:r>
              <a:rPr lang="en-US" dirty="0"/>
              <a:t> </a:t>
            </a:r>
            <a:r>
              <a:rPr lang="en-US" dirty="0" err="1"/>
              <a:t>arcu</a:t>
            </a:r>
            <a:r>
              <a:rPr lang="en-US" dirty="0"/>
              <a:t>, tempus </a:t>
            </a:r>
            <a:r>
              <a:rPr lang="en-US" dirty="0" err="1"/>
              <a:t>eu</a:t>
            </a:r>
            <a:r>
              <a:rPr lang="en-US" dirty="0"/>
              <a:t> </a:t>
            </a:r>
            <a:r>
              <a:rPr lang="en-US" dirty="0" err="1"/>
              <a:t>orci</a:t>
            </a:r>
            <a:r>
              <a:rPr lang="en-US" dirty="0"/>
              <a:t> in, </a:t>
            </a:r>
            <a:r>
              <a:rPr lang="en-US" dirty="0" err="1"/>
              <a:t>consectetur</a:t>
            </a:r>
            <a:r>
              <a:rPr lang="en-US" dirty="0"/>
              <a:t> </a:t>
            </a:r>
            <a:r>
              <a:rPr lang="en-US" dirty="0" err="1"/>
              <a:t>congue</a:t>
            </a:r>
            <a:r>
              <a:rPr lang="en-US" dirty="0"/>
              <a:t> </a:t>
            </a:r>
            <a:r>
              <a:rPr lang="en-US" dirty="0" err="1"/>
              <a:t>felis</a:t>
            </a:r>
            <a:r>
              <a:rPr lang="en-US" dirty="0"/>
              <a:t>. </a:t>
            </a:r>
            <a:r>
              <a:rPr lang="en-US" dirty="0" err="1"/>
              <a:t>Donec</a:t>
            </a:r>
            <a:r>
              <a:rPr lang="en-US" dirty="0"/>
              <a:t> </a:t>
            </a:r>
            <a:r>
              <a:rPr lang="en-US" dirty="0" err="1"/>
              <a:t>ut</a:t>
            </a:r>
            <a:r>
              <a:rPr lang="en-US" dirty="0"/>
              <a:t> </a:t>
            </a:r>
            <a:r>
              <a:rPr lang="en-US" dirty="0" err="1"/>
              <a:t>augue</a:t>
            </a:r>
            <a:r>
              <a:rPr lang="en-US" dirty="0"/>
              <a:t> et </a:t>
            </a:r>
            <a:r>
              <a:rPr lang="en-US" dirty="0" err="1"/>
              <a:t>sapien</a:t>
            </a:r>
            <a:r>
              <a:rPr lang="en-US" dirty="0"/>
              <a:t> </a:t>
            </a:r>
            <a:r>
              <a:rPr lang="en-US" dirty="0" err="1"/>
              <a:t>mattis</a:t>
            </a:r>
            <a:r>
              <a:rPr lang="en-US" dirty="0"/>
              <a:t> </a:t>
            </a:r>
            <a:r>
              <a:rPr lang="en-US" dirty="0" err="1"/>
              <a:t>scelerisque</a:t>
            </a:r>
            <a:r>
              <a:rPr lang="en-US" dirty="0"/>
              <a:t>. </a:t>
            </a:r>
            <a:r>
              <a:rPr lang="en-US" dirty="0" err="1"/>
              <a:t>Curabitur</a:t>
            </a:r>
            <a:r>
              <a:rPr lang="en-US" dirty="0"/>
              <a:t> </a:t>
            </a:r>
            <a:r>
              <a:rPr lang="en-US" dirty="0" err="1"/>
              <a:t>eget</a:t>
            </a:r>
            <a:r>
              <a:rPr lang="en-US" dirty="0"/>
              <a:t> </a:t>
            </a:r>
            <a:r>
              <a:rPr lang="en-US" dirty="0" err="1"/>
              <a:t>nunc</a:t>
            </a:r>
            <a:r>
              <a:rPr lang="en-US" dirty="0"/>
              <a:t> vitae </a:t>
            </a:r>
            <a:r>
              <a:rPr lang="en-US" dirty="0" err="1"/>
              <a:t>orci</a:t>
            </a:r>
            <a:r>
              <a:rPr lang="en-US" dirty="0"/>
              <a:t> </a:t>
            </a:r>
            <a:r>
              <a:rPr lang="en-US" dirty="0" err="1"/>
              <a:t>commodo</a:t>
            </a:r>
            <a:r>
              <a:rPr lang="en-US" dirty="0"/>
              <a:t> </a:t>
            </a:r>
            <a:r>
              <a:rPr lang="en-US" dirty="0" err="1"/>
              <a:t>accumsan</a:t>
            </a:r>
            <a:r>
              <a:rPr lang="en-US" dirty="0"/>
              <a:t>. </a:t>
            </a:r>
          </a:p>
        </p:txBody>
      </p:sp>
      <p:sp>
        <p:nvSpPr>
          <p:cNvPr id="18" name="Text Placeholder 2"/>
          <p:cNvSpPr>
            <a:spLocks noGrp="1"/>
          </p:cNvSpPr>
          <p:nvPr>
            <p:ph type="body" sz="quarter" idx="14" hasCustomPrompt="1"/>
          </p:nvPr>
        </p:nvSpPr>
        <p:spPr>
          <a:xfrm>
            <a:off x="6174130" y="1278082"/>
            <a:ext cx="2651760" cy="997527"/>
          </a:xfrm>
        </p:spPr>
        <p:txBody>
          <a:bodyPr/>
          <a:lstStyle>
            <a:lvl1pPr marL="0" indent="0" algn="l" defTabSz="1828800" rtl="0" eaLnBrk="1" latinLnBrk="0" hangingPunct="1">
              <a:lnSpc>
                <a:spcPct val="100000"/>
              </a:lnSpc>
              <a:spcBef>
                <a:spcPts val="600"/>
              </a:spcBef>
              <a:buFont typeface="Arial" panose="020B0604020202020204" pitchFamily="34" charset="0"/>
              <a:buNone/>
              <a:defRPr lang="en-US" sz="1000" b="0"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err="1"/>
              <a:t>Aenean</a:t>
            </a:r>
            <a:r>
              <a:rPr lang="en-US" dirty="0"/>
              <a:t> </a:t>
            </a:r>
            <a:r>
              <a:rPr lang="en-US" dirty="0" err="1"/>
              <a:t>lacus</a:t>
            </a:r>
            <a:r>
              <a:rPr lang="en-US" dirty="0"/>
              <a:t> </a:t>
            </a:r>
            <a:r>
              <a:rPr lang="en-US" dirty="0" err="1"/>
              <a:t>arcu</a:t>
            </a:r>
            <a:r>
              <a:rPr lang="en-US" dirty="0"/>
              <a:t>, tempus </a:t>
            </a:r>
            <a:r>
              <a:rPr lang="en-US" dirty="0" err="1"/>
              <a:t>eu</a:t>
            </a:r>
            <a:r>
              <a:rPr lang="en-US" dirty="0"/>
              <a:t> </a:t>
            </a:r>
            <a:r>
              <a:rPr lang="en-US" dirty="0" err="1"/>
              <a:t>orci</a:t>
            </a:r>
            <a:r>
              <a:rPr lang="en-US" dirty="0"/>
              <a:t> in, </a:t>
            </a:r>
            <a:r>
              <a:rPr lang="en-US" dirty="0" err="1"/>
              <a:t>consectetur</a:t>
            </a:r>
            <a:r>
              <a:rPr lang="en-US" dirty="0"/>
              <a:t> </a:t>
            </a:r>
            <a:r>
              <a:rPr lang="en-US" dirty="0" err="1"/>
              <a:t>congue</a:t>
            </a:r>
            <a:r>
              <a:rPr lang="en-US" dirty="0"/>
              <a:t> </a:t>
            </a:r>
            <a:r>
              <a:rPr lang="en-US" dirty="0" err="1"/>
              <a:t>felis</a:t>
            </a:r>
            <a:r>
              <a:rPr lang="en-US" dirty="0"/>
              <a:t>. </a:t>
            </a:r>
            <a:r>
              <a:rPr lang="en-US" dirty="0" err="1"/>
              <a:t>Donec</a:t>
            </a:r>
            <a:r>
              <a:rPr lang="en-US" dirty="0"/>
              <a:t> </a:t>
            </a:r>
            <a:r>
              <a:rPr lang="en-US" dirty="0" err="1"/>
              <a:t>ut</a:t>
            </a:r>
            <a:r>
              <a:rPr lang="en-US" dirty="0"/>
              <a:t> </a:t>
            </a:r>
            <a:r>
              <a:rPr lang="en-US" dirty="0" err="1"/>
              <a:t>augue</a:t>
            </a:r>
            <a:r>
              <a:rPr lang="en-US" dirty="0"/>
              <a:t> et </a:t>
            </a:r>
            <a:r>
              <a:rPr lang="en-US" dirty="0" err="1"/>
              <a:t>sapien</a:t>
            </a:r>
            <a:r>
              <a:rPr lang="en-US" dirty="0"/>
              <a:t> </a:t>
            </a:r>
            <a:r>
              <a:rPr lang="en-US" dirty="0" err="1"/>
              <a:t>mattis</a:t>
            </a:r>
            <a:r>
              <a:rPr lang="en-US" dirty="0"/>
              <a:t> </a:t>
            </a:r>
            <a:r>
              <a:rPr lang="en-US" dirty="0" err="1"/>
              <a:t>scelerisque</a:t>
            </a:r>
            <a:r>
              <a:rPr lang="en-US" dirty="0"/>
              <a:t>. </a:t>
            </a:r>
            <a:r>
              <a:rPr lang="en-US" dirty="0" err="1"/>
              <a:t>Curabitur</a:t>
            </a:r>
            <a:r>
              <a:rPr lang="en-US" dirty="0"/>
              <a:t> </a:t>
            </a:r>
            <a:r>
              <a:rPr lang="en-US" dirty="0" err="1"/>
              <a:t>eget</a:t>
            </a:r>
            <a:r>
              <a:rPr lang="en-US" dirty="0"/>
              <a:t> </a:t>
            </a:r>
            <a:r>
              <a:rPr lang="en-US" dirty="0" err="1"/>
              <a:t>nunc</a:t>
            </a:r>
            <a:r>
              <a:rPr lang="en-US" dirty="0"/>
              <a:t> vitae </a:t>
            </a:r>
            <a:r>
              <a:rPr lang="en-US" dirty="0" err="1"/>
              <a:t>orci</a:t>
            </a:r>
            <a:r>
              <a:rPr lang="en-US" dirty="0"/>
              <a:t> </a:t>
            </a:r>
            <a:r>
              <a:rPr lang="en-US" dirty="0" err="1"/>
              <a:t>commodo</a:t>
            </a:r>
            <a:r>
              <a:rPr lang="en-US" dirty="0"/>
              <a:t> </a:t>
            </a:r>
            <a:r>
              <a:rPr lang="en-US" dirty="0" err="1"/>
              <a:t>accumsan</a:t>
            </a:r>
            <a:r>
              <a:rPr lang="en-US" dirty="0"/>
              <a:t>. </a:t>
            </a:r>
          </a:p>
        </p:txBody>
      </p:sp>
    </p:spTree>
    <p:extLst>
      <p:ext uri="{BB962C8B-B14F-4D97-AF65-F5344CB8AC3E}">
        <p14:creationId xmlns:p14="http://schemas.microsoft.com/office/powerpoint/2010/main" val="3789424473"/>
      </p:ext>
    </p:extLst>
  </p:cSld>
  <p:clrMapOvr>
    <a:masterClrMapping/>
  </p:clrMapOvr>
  <p:extLst mod="1">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Multiple colored images">
    <p:spTree>
      <p:nvGrpSpPr>
        <p:cNvPr id="1" name=""/>
        <p:cNvGrpSpPr/>
        <p:nvPr/>
      </p:nvGrpSpPr>
      <p:grpSpPr>
        <a:xfrm>
          <a:off x="0" y="0"/>
          <a:ext cx="0" cy="0"/>
          <a:chOff x="0" y="0"/>
          <a:chExt cx="0" cy="0"/>
        </a:xfrm>
      </p:grpSpPr>
      <p:sp>
        <p:nvSpPr>
          <p:cNvPr id="47" name="Title 1"/>
          <p:cNvSpPr>
            <a:spLocks noGrp="1"/>
          </p:cNvSpPr>
          <p:nvPr userDrawn="1">
            <p:ph type="ctrTitle" hasCustomPrompt="1"/>
          </p:nvPr>
        </p:nvSpPr>
        <p:spPr>
          <a:xfrm>
            <a:off x="0" y="258807"/>
            <a:ext cx="3200400" cy="909593"/>
          </a:xfrm>
          <a:prstGeom prst="rect">
            <a:avLst/>
          </a:prstGeom>
          <a:noFill/>
        </p:spPr>
        <p:txBody>
          <a:bodyPr wrap="square" lIns="0" rtlCol="0" anchor="t" anchorCtr="0">
            <a:noAutofit/>
          </a:bodyPr>
          <a:lstStyle>
            <a:lvl1pPr marL="0" algn="l">
              <a:lnSpc>
                <a:spcPct val="98000"/>
              </a:lnSpc>
              <a:tabLst>
                <a:tab pos="457200" algn="l"/>
              </a:tabLst>
              <a:defRPr lang="en-US" sz="2600" u="sng" dirty="0">
                <a:solidFill>
                  <a:schemeClr val="tx2"/>
                </a:solidFill>
                <a:latin typeface="+mj-lt"/>
                <a:ea typeface="+mn-ea"/>
                <a:cs typeface="Arial"/>
              </a:defRPr>
            </a:lvl1pPr>
          </a:lstStyle>
          <a:p>
            <a:pPr marL="0" lvl="0" algn="l"/>
            <a:r>
              <a:rPr lang="en-US" dirty="0"/>
              <a:t>Click to add title</a:t>
            </a:r>
            <a:br>
              <a:rPr lang="en-US" dirty="0"/>
            </a:br>
            <a:r>
              <a:rPr lang="en-US" dirty="0"/>
              <a:t>in two lines</a:t>
            </a:r>
          </a:p>
        </p:txBody>
      </p:sp>
      <p:sp>
        <p:nvSpPr>
          <p:cNvPr id="12" name="Rectangle 11"/>
          <p:cNvSpPr/>
          <p:nvPr userDrawn="1"/>
        </p:nvSpPr>
        <p:spPr>
          <a:xfrm>
            <a:off x="8903495" y="4963911"/>
            <a:ext cx="228600" cy="14287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Text Placeholder 2"/>
          <p:cNvSpPr>
            <a:spLocks noGrp="1"/>
          </p:cNvSpPr>
          <p:nvPr userDrawn="1">
            <p:ph type="body" sz="quarter" idx="11" hasCustomPrompt="1"/>
          </p:nvPr>
        </p:nvSpPr>
        <p:spPr>
          <a:xfrm>
            <a:off x="227233" y="3896489"/>
            <a:ext cx="2061471" cy="184150"/>
          </a:xfrm>
        </p:spPr>
        <p:txBody>
          <a:bodyPr anchor="ctr" anchorCtr="0"/>
          <a:lstStyle>
            <a:lvl1pPr marL="0" indent="0" algn="l" defTabSz="1828800" rtl="0" eaLnBrk="1" latinLnBrk="0" hangingPunct="1">
              <a:lnSpc>
                <a:spcPct val="100000"/>
              </a:lnSpc>
              <a:spcBef>
                <a:spcPts val="600"/>
              </a:spcBef>
              <a:buFont typeface="Arial" panose="020B0604020202020204" pitchFamily="34" charset="0"/>
              <a:buNone/>
              <a:defRPr lang="en-US" sz="1200" b="1"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Image title</a:t>
            </a:r>
          </a:p>
        </p:txBody>
      </p:sp>
      <p:sp>
        <p:nvSpPr>
          <p:cNvPr id="16" name="Text Placeholder 2"/>
          <p:cNvSpPr>
            <a:spLocks noGrp="1"/>
          </p:cNvSpPr>
          <p:nvPr userDrawn="1">
            <p:ph type="body" sz="quarter" idx="12" hasCustomPrompt="1"/>
          </p:nvPr>
        </p:nvSpPr>
        <p:spPr>
          <a:xfrm>
            <a:off x="203200" y="59563"/>
            <a:ext cx="1001713" cy="123794"/>
          </a:xfrm>
        </p:spPr>
        <p:txBody>
          <a:bodyPr wrap="none" tIns="0" bIns="0" anchor="ctr" anchorCtr="0"/>
          <a:lstStyle>
            <a:lvl1pPr marL="0" indent="0" algn="l" defTabSz="1828800" rtl="0" eaLnBrk="1" latinLnBrk="0" hangingPunct="1">
              <a:lnSpc>
                <a:spcPct val="90000"/>
              </a:lnSpc>
              <a:spcBef>
                <a:spcPts val="2000"/>
              </a:spcBef>
              <a:buFont typeface="Arial" panose="020B0604020202020204" pitchFamily="34" charset="0"/>
              <a:buNone/>
              <a:defRPr lang="en-US" sz="800" b="0"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0.0 Section name</a:t>
            </a:r>
          </a:p>
        </p:txBody>
      </p:sp>
      <p:sp>
        <p:nvSpPr>
          <p:cNvPr id="26" name="Text Placeholder 2"/>
          <p:cNvSpPr>
            <a:spLocks noGrp="1"/>
          </p:cNvSpPr>
          <p:nvPr>
            <p:ph type="body" sz="quarter" idx="13" hasCustomPrompt="1"/>
          </p:nvPr>
        </p:nvSpPr>
        <p:spPr>
          <a:xfrm>
            <a:off x="227233" y="4168908"/>
            <a:ext cx="2061471" cy="671315"/>
          </a:xfrm>
        </p:spPr>
        <p:txBody>
          <a:bodyPr tIns="0" bIns="0"/>
          <a:lstStyle>
            <a:lvl1pPr marL="0" indent="0" algn="l" defTabSz="1828800" rtl="0" eaLnBrk="1" latinLnBrk="0" hangingPunct="1">
              <a:lnSpc>
                <a:spcPct val="100000"/>
              </a:lnSpc>
              <a:spcBef>
                <a:spcPts val="600"/>
              </a:spcBef>
              <a:buFont typeface="Arial" panose="020B0604020202020204" pitchFamily="34" charset="0"/>
              <a:buNone/>
              <a:defRPr lang="en-US" sz="1000" b="0"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err="1"/>
              <a:t>Aenean</a:t>
            </a:r>
            <a:r>
              <a:rPr lang="en-US" dirty="0"/>
              <a:t> </a:t>
            </a:r>
            <a:r>
              <a:rPr lang="en-US" dirty="0" err="1"/>
              <a:t>lacus</a:t>
            </a:r>
            <a:r>
              <a:rPr lang="en-US" dirty="0"/>
              <a:t> </a:t>
            </a:r>
            <a:r>
              <a:rPr lang="en-US" dirty="0" err="1"/>
              <a:t>arcu</a:t>
            </a:r>
            <a:r>
              <a:rPr lang="en-US" dirty="0"/>
              <a:t>, tempus </a:t>
            </a:r>
            <a:r>
              <a:rPr lang="en-US" dirty="0" err="1"/>
              <a:t>eu</a:t>
            </a:r>
            <a:r>
              <a:rPr lang="en-US" dirty="0"/>
              <a:t> </a:t>
            </a:r>
            <a:r>
              <a:rPr lang="en-US" dirty="0" err="1"/>
              <a:t>orci</a:t>
            </a:r>
            <a:r>
              <a:rPr lang="en-US" dirty="0"/>
              <a:t> in, </a:t>
            </a:r>
            <a:r>
              <a:rPr lang="en-US" dirty="0" err="1"/>
              <a:t>consectetur</a:t>
            </a:r>
            <a:r>
              <a:rPr lang="en-US" dirty="0"/>
              <a:t> </a:t>
            </a:r>
            <a:r>
              <a:rPr lang="en-US" dirty="0" err="1"/>
              <a:t>congue</a:t>
            </a:r>
            <a:r>
              <a:rPr lang="en-US" dirty="0"/>
              <a:t> </a:t>
            </a:r>
            <a:r>
              <a:rPr lang="en-US" dirty="0" err="1"/>
              <a:t>felis</a:t>
            </a:r>
            <a:r>
              <a:rPr lang="en-US" dirty="0"/>
              <a:t>.</a:t>
            </a:r>
          </a:p>
        </p:txBody>
      </p:sp>
      <p:sp>
        <p:nvSpPr>
          <p:cNvPr id="33" name="Text Placeholder 2"/>
          <p:cNvSpPr>
            <a:spLocks noGrp="1"/>
          </p:cNvSpPr>
          <p:nvPr>
            <p:ph type="body" sz="quarter" idx="14" hasCustomPrompt="1"/>
          </p:nvPr>
        </p:nvSpPr>
        <p:spPr>
          <a:xfrm>
            <a:off x="2432164" y="3896489"/>
            <a:ext cx="2061471" cy="184150"/>
          </a:xfrm>
        </p:spPr>
        <p:txBody>
          <a:bodyPr anchor="ctr" anchorCtr="0"/>
          <a:lstStyle>
            <a:lvl1pPr marL="0" indent="0" algn="l" defTabSz="1828800" rtl="0" eaLnBrk="1" latinLnBrk="0" hangingPunct="1">
              <a:lnSpc>
                <a:spcPct val="100000"/>
              </a:lnSpc>
              <a:spcBef>
                <a:spcPts val="600"/>
              </a:spcBef>
              <a:buFont typeface="Arial" panose="020B0604020202020204" pitchFamily="34" charset="0"/>
              <a:buNone/>
              <a:defRPr lang="en-US" sz="1200" b="1"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Image title</a:t>
            </a:r>
          </a:p>
        </p:txBody>
      </p:sp>
      <p:sp>
        <p:nvSpPr>
          <p:cNvPr id="34" name="Text Placeholder 2"/>
          <p:cNvSpPr>
            <a:spLocks noGrp="1"/>
          </p:cNvSpPr>
          <p:nvPr>
            <p:ph type="body" sz="quarter" idx="15" hasCustomPrompt="1"/>
          </p:nvPr>
        </p:nvSpPr>
        <p:spPr>
          <a:xfrm>
            <a:off x="2432164" y="4168908"/>
            <a:ext cx="2061471" cy="671315"/>
          </a:xfrm>
        </p:spPr>
        <p:txBody>
          <a:bodyPr tIns="0" bIns="0"/>
          <a:lstStyle>
            <a:lvl1pPr marL="0" indent="0" algn="l" defTabSz="1828800" rtl="0" eaLnBrk="1" latinLnBrk="0" hangingPunct="1">
              <a:lnSpc>
                <a:spcPct val="100000"/>
              </a:lnSpc>
              <a:spcBef>
                <a:spcPts val="600"/>
              </a:spcBef>
              <a:buFont typeface="Arial" panose="020B0604020202020204" pitchFamily="34" charset="0"/>
              <a:buNone/>
              <a:defRPr lang="en-US" sz="1000" b="0"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err="1"/>
              <a:t>Aenean</a:t>
            </a:r>
            <a:r>
              <a:rPr lang="en-US" dirty="0"/>
              <a:t> </a:t>
            </a:r>
            <a:r>
              <a:rPr lang="en-US" dirty="0" err="1"/>
              <a:t>lacus</a:t>
            </a:r>
            <a:r>
              <a:rPr lang="en-US" dirty="0"/>
              <a:t> </a:t>
            </a:r>
            <a:r>
              <a:rPr lang="en-US" dirty="0" err="1"/>
              <a:t>arcu</a:t>
            </a:r>
            <a:r>
              <a:rPr lang="en-US" dirty="0"/>
              <a:t>, tempus </a:t>
            </a:r>
            <a:r>
              <a:rPr lang="en-US" dirty="0" err="1"/>
              <a:t>eu</a:t>
            </a:r>
            <a:r>
              <a:rPr lang="en-US" dirty="0"/>
              <a:t> </a:t>
            </a:r>
            <a:r>
              <a:rPr lang="en-US" dirty="0" err="1"/>
              <a:t>orci</a:t>
            </a:r>
            <a:r>
              <a:rPr lang="en-US" dirty="0"/>
              <a:t> in, </a:t>
            </a:r>
            <a:r>
              <a:rPr lang="en-US" dirty="0" err="1"/>
              <a:t>consectetur</a:t>
            </a:r>
            <a:r>
              <a:rPr lang="en-US" dirty="0"/>
              <a:t> </a:t>
            </a:r>
            <a:r>
              <a:rPr lang="en-US" dirty="0" err="1"/>
              <a:t>congue</a:t>
            </a:r>
            <a:r>
              <a:rPr lang="en-US" dirty="0"/>
              <a:t> </a:t>
            </a:r>
            <a:r>
              <a:rPr lang="en-US" dirty="0" err="1"/>
              <a:t>felis</a:t>
            </a:r>
            <a:r>
              <a:rPr lang="en-US" dirty="0"/>
              <a:t>.</a:t>
            </a:r>
          </a:p>
        </p:txBody>
      </p:sp>
      <p:sp>
        <p:nvSpPr>
          <p:cNvPr id="35" name="Text Placeholder 2"/>
          <p:cNvSpPr>
            <a:spLocks noGrp="1"/>
          </p:cNvSpPr>
          <p:nvPr>
            <p:ph type="body" sz="quarter" idx="16" hasCustomPrompt="1"/>
          </p:nvPr>
        </p:nvSpPr>
        <p:spPr>
          <a:xfrm>
            <a:off x="4637095" y="3896489"/>
            <a:ext cx="2061471" cy="184150"/>
          </a:xfrm>
        </p:spPr>
        <p:txBody>
          <a:bodyPr anchor="ctr" anchorCtr="0"/>
          <a:lstStyle>
            <a:lvl1pPr marL="0" indent="0" algn="l" defTabSz="1828800" rtl="0" eaLnBrk="1" latinLnBrk="0" hangingPunct="1">
              <a:lnSpc>
                <a:spcPct val="100000"/>
              </a:lnSpc>
              <a:spcBef>
                <a:spcPts val="600"/>
              </a:spcBef>
              <a:buFont typeface="Arial" panose="020B0604020202020204" pitchFamily="34" charset="0"/>
              <a:buNone/>
              <a:defRPr lang="en-US" sz="1200" b="1"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Image title</a:t>
            </a:r>
          </a:p>
        </p:txBody>
      </p:sp>
      <p:sp>
        <p:nvSpPr>
          <p:cNvPr id="36" name="Text Placeholder 2"/>
          <p:cNvSpPr>
            <a:spLocks noGrp="1"/>
          </p:cNvSpPr>
          <p:nvPr>
            <p:ph type="body" sz="quarter" idx="17" hasCustomPrompt="1"/>
          </p:nvPr>
        </p:nvSpPr>
        <p:spPr>
          <a:xfrm>
            <a:off x="4637095" y="4168908"/>
            <a:ext cx="2061471" cy="671315"/>
          </a:xfrm>
        </p:spPr>
        <p:txBody>
          <a:bodyPr tIns="0" bIns="0"/>
          <a:lstStyle>
            <a:lvl1pPr marL="0" indent="0" algn="l" defTabSz="1828800" rtl="0" eaLnBrk="1" latinLnBrk="0" hangingPunct="1">
              <a:lnSpc>
                <a:spcPct val="100000"/>
              </a:lnSpc>
              <a:spcBef>
                <a:spcPts val="600"/>
              </a:spcBef>
              <a:buFont typeface="Arial" panose="020B0604020202020204" pitchFamily="34" charset="0"/>
              <a:buNone/>
              <a:defRPr lang="en-US" sz="1000" b="0"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err="1"/>
              <a:t>Aenean</a:t>
            </a:r>
            <a:r>
              <a:rPr lang="en-US" dirty="0"/>
              <a:t> </a:t>
            </a:r>
            <a:r>
              <a:rPr lang="en-US" dirty="0" err="1"/>
              <a:t>lacus</a:t>
            </a:r>
            <a:r>
              <a:rPr lang="en-US" dirty="0"/>
              <a:t> </a:t>
            </a:r>
            <a:r>
              <a:rPr lang="en-US" dirty="0" err="1"/>
              <a:t>arcu</a:t>
            </a:r>
            <a:r>
              <a:rPr lang="en-US" dirty="0"/>
              <a:t>, tempus </a:t>
            </a:r>
            <a:r>
              <a:rPr lang="en-US" dirty="0" err="1"/>
              <a:t>eu</a:t>
            </a:r>
            <a:r>
              <a:rPr lang="en-US" dirty="0"/>
              <a:t> </a:t>
            </a:r>
            <a:r>
              <a:rPr lang="en-US" dirty="0" err="1"/>
              <a:t>orci</a:t>
            </a:r>
            <a:r>
              <a:rPr lang="en-US" dirty="0"/>
              <a:t> in, </a:t>
            </a:r>
            <a:r>
              <a:rPr lang="en-US" dirty="0" err="1"/>
              <a:t>consectetur</a:t>
            </a:r>
            <a:r>
              <a:rPr lang="en-US" dirty="0"/>
              <a:t> </a:t>
            </a:r>
            <a:r>
              <a:rPr lang="en-US" dirty="0" err="1"/>
              <a:t>congue</a:t>
            </a:r>
            <a:r>
              <a:rPr lang="en-US" dirty="0"/>
              <a:t> </a:t>
            </a:r>
            <a:r>
              <a:rPr lang="en-US" dirty="0" err="1"/>
              <a:t>felis</a:t>
            </a:r>
            <a:r>
              <a:rPr lang="en-US" dirty="0"/>
              <a:t>.</a:t>
            </a:r>
          </a:p>
        </p:txBody>
      </p:sp>
      <p:sp>
        <p:nvSpPr>
          <p:cNvPr id="37" name="Text Placeholder 2"/>
          <p:cNvSpPr>
            <a:spLocks noGrp="1"/>
          </p:cNvSpPr>
          <p:nvPr>
            <p:ph type="body" sz="quarter" idx="18" hasCustomPrompt="1"/>
          </p:nvPr>
        </p:nvSpPr>
        <p:spPr>
          <a:xfrm>
            <a:off x="6842025" y="3896489"/>
            <a:ext cx="2061471" cy="184150"/>
          </a:xfrm>
        </p:spPr>
        <p:txBody>
          <a:bodyPr anchor="ctr" anchorCtr="0"/>
          <a:lstStyle>
            <a:lvl1pPr marL="0" indent="0" algn="l" defTabSz="1828800" rtl="0" eaLnBrk="1" latinLnBrk="0" hangingPunct="1">
              <a:lnSpc>
                <a:spcPct val="100000"/>
              </a:lnSpc>
              <a:spcBef>
                <a:spcPts val="600"/>
              </a:spcBef>
              <a:buFont typeface="Arial" panose="020B0604020202020204" pitchFamily="34" charset="0"/>
              <a:buNone/>
              <a:defRPr lang="en-US" sz="1200" b="1"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Image title</a:t>
            </a:r>
          </a:p>
        </p:txBody>
      </p:sp>
      <p:sp>
        <p:nvSpPr>
          <p:cNvPr id="38" name="Text Placeholder 2"/>
          <p:cNvSpPr>
            <a:spLocks noGrp="1"/>
          </p:cNvSpPr>
          <p:nvPr>
            <p:ph type="body" sz="quarter" idx="19" hasCustomPrompt="1"/>
          </p:nvPr>
        </p:nvSpPr>
        <p:spPr>
          <a:xfrm>
            <a:off x="6842025" y="4168908"/>
            <a:ext cx="2061471" cy="671315"/>
          </a:xfrm>
        </p:spPr>
        <p:txBody>
          <a:bodyPr tIns="0" bIns="0"/>
          <a:lstStyle>
            <a:lvl1pPr marL="0" indent="0" algn="l" defTabSz="1828800" rtl="0" eaLnBrk="1" latinLnBrk="0" hangingPunct="1">
              <a:lnSpc>
                <a:spcPct val="100000"/>
              </a:lnSpc>
              <a:spcBef>
                <a:spcPts val="600"/>
              </a:spcBef>
              <a:buFont typeface="Arial" panose="020B0604020202020204" pitchFamily="34" charset="0"/>
              <a:buNone/>
              <a:defRPr lang="en-US" sz="1000" b="0"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err="1"/>
              <a:t>Aenean</a:t>
            </a:r>
            <a:r>
              <a:rPr lang="en-US" dirty="0"/>
              <a:t> </a:t>
            </a:r>
            <a:r>
              <a:rPr lang="en-US" dirty="0" err="1"/>
              <a:t>lacus</a:t>
            </a:r>
            <a:r>
              <a:rPr lang="en-US" dirty="0"/>
              <a:t> </a:t>
            </a:r>
            <a:r>
              <a:rPr lang="en-US" dirty="0" err="1"/>
              <a:t>arcu</a:t>
            </a:r>
            <a:r>
              <a:rPr lang="en-US" dirty="0"/>
              <a:t>, tempus </a:t>
            </a:r>
            <a:r>
              <a:rPr lang="en-US" dirty="0" err="1"/>
              <a:t>eu</a:t>
            </a:r>
            <a:r>
              <a:rPr lang="en-US" dirty="0"/>
              <a:t> </a:t>
            </a:r>
            <a:r>
              <a:rPr lang="en-US" dirty="0" err="1"/>
              <a:t>orci</a:t>
            </a:r>
            <a:r>
              <a:rPr lang="en-US" dirty="0"/>
              <a:t> in, </a:t>
            </a:r>
            <a:r>
              <a:rPr lang="en-US" dirty="0" err="1"/>
              <a:t>consectetur</a:t>
            </a:r>
            <a:r>
              <a:rPr lang="en-US" dirty="0"/>
              <a:t> </a:t>
            </a:r>
            <a:r>
              <a:rPr lang="en-US" dirty="0" err="1"/>
              <a:t>congue</a:t>
            </a:r>
            <a:r>
              <a:rPr lang="en-US" dirty="0"/>
              <a:t> </a:t>
            </a:r>
            <a:r>
              <a:rPr lang="en-US" dirty="0" err="1"/>
              <a:t>felis</a:t>
            </a:r>
            <a:r>
              <a:rPr lang="en-US" dirty="0"/>
              <a:t>.</a:t>
            </a:r>
          </a:p>
        </p:txBody>
      </p:sp>
      <p:sp>
        <p:nvSpPr>
          <p:cNvPr id="25" name="Picture Placeholder 9"/>
          <p:cNvSpPr>
            <a:spLocks noGrp="1"/>
          </p:cNvSpPr>
          <p:nvPr>
            <p:ph type="pic" sz="quarter" idx="24" hasCustomPrompt="1"/>
          </p:nvPr>
        </p:nvSpPr>
        <p:spPr>
          <a:xfrm>
            <a:off x="237556" y="1701800"/>
            <a:ext cx="2057400" cy="2057400"/>
          </a:xfrm>
          <a:prstGeom prst="rect">
            <a:avLst/>
          </a:prstGeom>
        </p:spPr>
        <p:txBody>
          <a:bodyPr>
            <a:noAutofit/>
          </a:bodyPr>
          <a:lstStyle>
            <a:lvl1pPr marL="0" indent="0" algn="ctr">
              <a:buFontTx/>
              <a:buNone/>
              <a:defRPr sz="1400" baseline="0">
                <a:solidFill>
                  <a:schemeClr val="accent2"/>
                </a:solidFill>
                <a:latin typeface="+mn-lt"/>
              </a:defRPr>
            </a:lvl1pPr>
          </a:lstStyle>
          <a:p>
            <a:pPr marL="0" lvl="0" indent="0" algn="ctr">
              <a:buFontTx/>
              <a:buNone/>
            </a:pPr>
            <a:r>
              <a:rPr lang="en-US" dirty="0"/>
              <a:t>Click icon to add color image</a:t>
            </a:r>
          </a:p>
        </p:txBody>
      </p:sp>
      <p:sp>
        <p:nvSpPr>
          <p:cNvPr id="27" name="Picture Placeholder 9"/>
          <p:cNvSpPr>
            <a:spLocks noGrp="1"/>
          </p:cNvSpPr>
          <p:nvPr>
            <p:ph type="pic" sz="quarter" idx="25" hasCustomPrompt="1"/>
          </p:nvPr>
        </p:nvSpPr>
        <p:spPr>
          <a:xfrm>
            <a:off x="2442487" y="1701800"/>
            <a:ext cx="2057400" cy="2057400"/>
          </a:xfrm>
          <a:prstGeom prst="rect">
            <a:avLst/>
          </a:prstGeom>
        </p:spPr>
        <p:txBody>
          <a:bodyPr>
            <a:noAutofit/>
          </a:bodyPr>
          <a:lstStyle>
            <a:lvl1pPr marL="0" indent="0" algn="ctr">
              <a:buFontTx/>
              <a:buNone/>
              <a:defRPr sz="1400" baseline="0">
                <a:solidFill>
                  <a:schemeClr val="accent2"/>
                </a:solidFill>
                <a:latin typeface="+mn-lt"/>
              </a:defRPr>
            </a:lvl1pPr>
          </a:lstStyle>
          <a:p>
            <a:pPr marL="0" lvl="0" indent="0" algn="ctr">
              <a:buFontTx/>
              <a:buNone/>
            </a:pPr>
            <a:r>
              <a:rPr lang="en-US" dirty="0"/>
              <a:t>Click icon to add color image</a:t>
            </a:r>
          </a:p>
        </p:txBody>
      </p:sp>
      <p:sp>
        <p:nvSpPr>
          <p:cNvPr id="28" name="Picture Placeholder 9"/>
          <p:cNvSpPr>
            <a:spLocks noGrp="1"/>
          </p:cNvSpPr>
          <p:nvPr>
            <p:ph type="pic" sz="quarter" idx="26" hasCustomPrompt="1"/>
          </p:nvPr>
        </p:nvSpPr>
        <p:spPr>
          <a:xfrm>
            <a:off x="4647418" y="1701800"/>
            <a:ext cx="2057400" cy="2057400"/>
          </a:xfrm>
          <a:prstGeom prst="rect">
            <a:avLst/>
          </a:prstGeom>
        </p:spPr>
        <p:txBody>
          <a:bodyPr>
            <a:noAutofit/>
          </a:bodyPr>
          <a:lstStyle>
            <a:lvl1pPr marL="0" indent="0" algn="ctr">
              <a:buFontTx/>
              <a:buNone/>
              <a:defRPr sz="1400" baseline="0">
                <a:solidFill>
                  <a:schemeClr val="accent2"/>
                </a:solidFill>
                <a:latin typeface="+mn-lt"/>
              </a:defRPr>
            </a:lvl1pPr>
          </a:lstStyle>
          <a:p>
            <a:pPr marL="0" lvl="0" indent="0" algn="ctr">
              <a:buFontTx/>
              <a:buNone/>
            </a:pPr>
            <a:r>
              <a:rPr lang="en-US" dirty="0"/>
              <a:t>Click icon to add color image</a:t>
            </a:r>
          </a:p>
        </p:txBody>
      </p:sp>
      <p:sp>
        <p:nvSpPr>
          <p:cNvPr id="29" name="Picture Placeholder 9"/>
          <p:cNvSpPr>
            <a:spLocks noGrp="1"/>
          </p:cNvSpPr>
          <p:nvPr>
            <p:ph type="pic" sz="quarter" idx="27" hasCustomPrompt="1"/>
          </p:nvPr>
        </p:nvSpPr>
        <p:spPr>
          <a:xfrm>
            <a:off x="6852349" y="1701800"/>
            <a:ext cx="2057400" cy="2057400"/>
          </a:xfrm>
          <a:prstGeom prst="rect">
            <a:avLst/>
          </a:prstGeom>
        </p:spPr>
        <p:txBody>
          <a:bodyPr>
            <a:noAutofit/>
          </a:bodyPr>
          <a:lstStyle>
            <a:lvl1pPr marL="0" indent="0" algn="ctr">
              <a:buFontTx/>
              <a:buNone/>
              <a:defRPr sz="1400" baseline="0">
                <a:solidFill>
                  <a:schemeClr val="accent2"/>
                </a:solidFill>
                <a:latin typeface="+mn-lt"/>
              </a:defRPr>
            </a:lvl1pPr>
          </a:lstStyle>
          <a:p>
            <a:pPr marL="0" lvl="0" indent="0" algn="ctr">
              <a:buFontTx/>
              <a:buNone/>
            </a:pPr>
            <a:r>
              <a:rPr lang="en-US" dirty="0"/>
              <a:t>Click icon to add color image</a:t>
            </a:r>
          </a:p>
        </p:txBody>
      </p:sp>
    </p:spTree>
    <p:extLst>
      <p:ext uri="{BB962C8B-B14F-4D97-AF65-F5344CB8AC3E}">
        <p14:creationId xmlns:p14="http://schemas.microsoft.com/office/powerpoint/2010/main" val="1102329290"/>
      </p:ext>
    </p:extLst>
  </p:cSld>
  <p:clrMapOvr>
    <a:masterClrMapping/>
  </p:clrMapOvr>
  <p:extLst mod="1">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with Bullet points and colored image">
    <p:spTree>
      <p:nvGrpSpPr>
        <p:cNvPr id="1" name=""/>
        <p:cNvGrpSpPr/>
        <p:nvPr/>
      </p:nvGrpSpPr>
      <p:grpSpPr>
        <a:xfrm>
          <a:off x="0" y="0"/>
          <a:ext cx="0" cy="0"/>
          <a:chOff x="0" y="0"/>
          <a:chExt cx="0" cy="0"/>
        </a:xfrm>
      </p:grpSpPr>
      <p:sp>
        <p:nvSpPr>
          <p:cNvPr id="47" name="Title 1"/>
          <p:cNvSpPr>
            <a:spLocks noGrp="1"/>
          </p:cNvSpPr>
          <p:nvPr userDrawn="1">
            <p:ph type="ctrTitle" hasCustomPrompt="1"/>
          </p:nvPr>
        </p:nvSpPr>
        <p:spPr>
          <a:xfrm>
            <a:off x="0" y="258807"/>
            <a:ext cx="3200400" cy="909593"/>
          </a:xfrm>
          <a:prstGeom prst="rect">
            <a:avLst/>
          </a:prstGeom>
          <a:noFill/>
        </p:spPr>
        <p:txBody>
          <a:bodyPr wrap="square" lIns="0" rtlCol="0" anchor="t" anchorCtr="0">
            <a:noAutofit/>
          </a:bodyPr>
          <a:lstStyle>
            <a:lvl1pPr marL="0" algn="l">
              <a:lnSpc>
                <a:spcPct val="98000"/>
              </a:lnSpc>
              <a:tabLst>
                <a:tab pos="457200" algn="l"/>
              </a:tabLst>
              <a:defRPr lang="en-US" sz="2600" u="sng" dirty="0">
                <a:solidFill>
                  <a:schemeClr val="tx2"/>
                </a:solidFill>
                <a:latin typeface="+mj-lt"/>
                <a:ea typeface="+mn-ea"/>
                <a:cs typeface="Arial"/>
              </a:defRPr>
            </a:lvl1pPr>
          </a:lstStyle>
          <a:p>
            <a:pPr marL="0" lvl="0" algn="l"/>
            <a:r>
              <a:rPr lang="en-US" dirty="0"/>
              <a:t>Click to add title</a:t>
            </a:r>
            <a:br>
              <a:rPr lang="en-US" dirty="0"/>
            </a:br>
            <a:r>
              <a:rPr lang="en-US" dirty="0"/>
              <a:t>in two lines</a:t>
            </a:r>
          </a:p>
        </p:txBody>
      </p:sp>
      <p:sp>
        <p:nvSpPr>
          <p:cNvPr id="16" name="Text Placeholder 2"/>
          <p:cNvSpPr>
            <a:spLocks noGrp="1"/>
          </p:cNvSpPr>
          <p:nvPr userDrawn="1">
            <p:ph type="body" sz="quarter" idx="12" hasCustomPrompt="1"/>
          </p:nvPr>
        </p:nvSpPr>
        <p:spPr>
          <a:xfrm>
            <a:off x="203200" y="59563"/>
            <a:ext cx="1001713" cy="123794"/>
          </a:xfrm>
        </p:spPr>
        <p:txBody>
          <a:bodyPr wrap="none" tIns="0" bIns="0" anchor="ctr" anchorCtr="0"/>
          <a:lstStyle>
            <a:lvl1pPr marL="0" indent="0" algn="l" defTabSz="1828800" rtl="0" eaLnBrk="1" latinLnBrk="0" hangingPunct="1">
              <a:lnSpc>
                <a:spcPct val="90000"/>
              </a:lnSpc>
              <a:spcBef>
                <a:spcPts val="2000"/>
              </a:spcBef>
              <a:buFont typeface="Arial" panose="020B0604020202020204" pitchFamily="34" charset="0"/>
              <a:buNone/>
              <a:defRPr lang="en-US" sz="800" b="0"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0.0 Section name</a:t>
            </a:r>
          </a:p>
        </p:txBody>
      </p:sp>
      <p:sp>
        <p:nvSpPr>
          <p:cNvPr id="24" name="Text Placeholder 38"/>
          <p:cNvSpPr>
            <a:spLocks noGrp="1"/>
          </p:cNvSpPr>
          <p:nvPr>
            <p:ph type="body" sz="quarter" idx="15" hasCustomPrompt="1"/>
          </p:nvPr>
        </p:nvSpPr>
        <p:spPr>
          <a:xfrm>
            <a:off x="203199" y="2806142"/>
            <a:ext cx="337820" cy="336930"/>
          </a:xfrm>
          <a:prstGeom prst="ellipse">
            <a:avLst/>
          </a:prstGeom>
          <a:solidFill>
            <a:schemeClr val="tx2"/>
          </a:solidFill>
        </p:spPr>
        <p:txBody>
          <a:bodyPr anchor="ctr">
            <a:noAutofit/>
          </a:bodyPr>
          <a:lstStyle>
            <a:lvl1pPr marL="0" indent="0" algn="ctr">
              <a:buFont typeface="Arial" pitchFamily="34" charset="0"/>
              <a:buNone/>
              <a:defRPr sz="1200" b="1">
                <a:solidFill>
                  <a:schemeClr val="bg1"/>
                </a:solidFill>
                <a:latin typeface="+mn-lt"/>
              </a:defRPr>
            </a:lvl1pPr>
            <a:lvl2pPr>
              <a:buNone/>
              <a:defRPr/>
            </a:lvl2pPr>
            <a:lvl3pPr>
              <a:buNone/>
              <a:defRPr/>
            </a:lvl3pPr>
            <a:lvl4pPr>
              <a:buNone/>
              <a:defRPr/>
            </a:lvl4pPr>
            <a:lvl5pPr>
              <a:buNone/>
              <a:defRPr/>
            </a:lvl5pPr>
          </a:lstStyle>
          <a:p>
            <a:pPr lvl="0"/>
            <a:r>
              <a:rPr lang="en-US" dirty="0"/>
              <a:t>1</a:t>
            </a:r>
          </a:p>
        </p:txBody>
      </p:sp>
      <p:sp>
        <p:nvSpPr>
          <p:cNvPr id="27" name="Text Placeholder 2"/>
          <p:cNvSpPr>
            <a:spLocks noGrp="1"/>
          </p:cNvSpPr>
          <p:nvPr>
            <p:ph type="body" sz="quarter" idx="11" hasCustomPrompt="1"/>
          </p:nvPr>
        </p:nvSpPr>
        <p:spPr>
          <a:xfrm>
            <a:off x="579281" y="2903314"/>
            <a:ext cx="2089075" cy="390893"/>
          </a:xfrm>
        </p:spPr>
        <p:txBody>
          <a:bodyPr tIns="0"/>
          <a:lstStyle>
            <a:lvl1pPr marL="0" indent="0" algn="l" defTabSz="1828800" rtl="0" eaLnBrk="1" latinLnBrk="0" hangingPunct="1">
              <a:lnSpc>
                <a:spcPct val="100000"/>
              </a:lnSpc>
              <a:spcBef>
                <a:spcPts val="600"/>
              </a:spcBef>
              <a:buFont typeface="Arial" panose="020B0604020202020204" pitchFamily="34" charset="0"/>
              <a:buNone/>
              <a:defRPr lang="en-US" sz="1000" b="0"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pt-BR" dirty="0"/>
              <a:t>Duis rutrum vestibulum ornare. Integer cursus eu elit mollis suscipit</a:t>
            </a:r>
          </a:p>
        </p:txBody>
      </p:sp>
      <p:sp>
        <p:nvSpPr>
          <p:cNvPr id="28" name="Text Placeholder 38"/>
          <p:cNvSpPr>
            <a:spLocks noGrp="1"/>
          </p:cNvSpPr>
          <p:nvPr>
            <p:ph type="body" sz="quarter" idx="16" hasCustomPrompt="1"/>
          </p:nvPr>
        </p:nvSpPr>
        <p:spPr>
          <a:xfrm>
            <a:off x="2794448" y="2806142"/>
            <a:ext cx="337820" cy="336930"/>
          </a:xfrm>
          <a:prstGeom prst="ellipse">
            <a:avLst/>
          </a:prstGeom>
          <a:solidFill>
            <a:schemeClr val="tx2"/>
          </a:solidFill>
        </p:spPr>
        <p:txBody>
          <a:bodyPr anchor="ctr">
            <a:noAutofit/>
          </a:bodyPr>
          <a:lstStyle>
            <a:lvl1pPr marL="0" indent="0" algn="ctr">
              <a:buFont typeface="Arial" pitchFamily="34" charset="0"/>
              <a:buNone/>
              <a:defRPr sz="1200" b="1">
                <a:solidFill>
                  <a:schemeClr val="bg1"/>
                </a:solidFill>
                <a:latin typeface="+mn-lt"/>
              </a:defRPr>
            </a:lvl1pPr>
            <a:lvl2pPr>
              <a:buNone/>
              <a:defRPr/>
            </a:lvl2pPr>
            <a:lvl3pPr>
              <a:buNone/>
              <a:defRPr/>
            </a:lvl3pPr>
            <a:lvl4pPr>
              <a:buNone/>
              <a:defRPr/>
            </a:lvl4pPr>
            <a:lvl5pPr>
              <a:buNone/>
              <a:defRPr/>
            </a:lvl5pPr>
          </a:lstStyle>
          <a:p>
            <a:pPr lvl="0"/>
            <a:r>
              <a:rPr lang="en-US" dirty="0"/>
              <a:t>3</a:t>
            </a:r>
          </a:p>
        </p:txBody>
      </p:sp>
      <p:sp>
        <p:nvSpPr>
          <p:cNvPr id="29" name="Text Placeholder 2"/>
          <p:cNvSpPr>
            <a:spLocks noGrp="1"/>
          </p:cNvSpPr>
          <p:nvPr>
            <p:ph type="body" sz="quarter" idx="17" hasCustomPrompt="1"/>
          </p:nvPr>
        </p:nvSpPr>
        <p:spPr>
          <a:xfrm>
            <a:off x="3170530" y="2687409"/>
            <a:ext cx="2089075" cy="182563"/>
          </a:xfrm>
        </p:spPr>
        <p:txBody>
          <a:bodyPr tIns="0" bIns="0" anchor="ctr" anchorCtr="0"/>
          <a:lstStyle>
            <a:lvl1pPr marL="0" indent="0" algn="l" defTabSz="1828800" rtl="0" eaLnBrk="1" latinLnBrk="0" hangingPunct="1">
              <a:lnSpc>
                <a:spcPct val="90000"/>
              </a:lnSpc>
              <a:spcBef>
                <a:spcPts val="2000"/>
              </a:spcBef>
              <a:buFont typeface="Arial" panose="020B0604020202020204" pitchFamily="34" charset="0"/>
              <a:buNone/>
              <a:defRPr lang="en-US" sz="1200" b="1"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Bullet point</a:t>
            </a:r>
          </a:p>
        </p:txBody>
      </p:sp>
      <p:sp>
        <p:nvSpPr>
          <p:cNvPr id="30" name="Text Placeholder 2"/>
          <p:cNvSpPr>
            <a:spLocks noGrp="1"/>
          </p:cNvSpPr>
          <p:nvPr>
            <p:ph type="body" sz="quarter" idx="18" hasCustomPrompt="1"/>
          </p:nvPr>
        </p:nvSpPr>
        <p:spPr>
          <a:xfrm>
            <a:off x="3170530" y="2903314"/>
            <a:ext cx="2089075" cy="390893"/>
          </a:xfrm>
        </p:spPr>
        <p:txBody>
          <a:bodyPr tIns="0"/>
          <a:lstStyle>
            <a:lvl1pPr marL="0" indent="0" algn="l" defTabSz="1828800" rtl="0" eaLnBrk="1" latinLnBrk="0" hangingPunct="1">
              <a:lnSpc>
                <a:spcPct val="100000"/>
              </a:lnSpc>
              <a:spcBef>
                <a:spcPts val="600"/>
              </a:spcBef>
              <a:buFont typeface="Arial" panose="020B0604020202020204" pitchFamily="34" charset="0"/>
              <a:buNone/>
              <a:defRPr lang="en-US" sz="1000" b="0"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pt-BR" dirty="0"/>
              <a:t>Duis rutrum vestibulum ornare. Integer cursus eu elit mollis suscipit</a:t>
            </a:r>
          </a:p>
        </p:txBody>
      </p:sp>
      <p:sp>
        <p:nvSpPr>
          <p:cNvPr id="31" name="Text Placeholder 38"/>
          <p:cNvSpPr>
            <a:spLocks noGrp="1"/>
          </p:cNvSpPr>
          <p:nvPr>
            <p:ph type="body" sz="quarter" idx="19" hasCustomPrompt="1"/>
          </p:nvPr>
        </p:nvSpPr>
        <p:spPr>
          <a:xfrm>
            <a:off x="203199" y="3890030"/>
            <a:ext cx="337820" cy="336930"/>
          </a:xfrm>
          <a:prstGeom prst="ellipse">
            <a:avLst/>
          </a:prstGeom>
          <a:solidFill>
            <a:schemeClr val="tx2"/>
          </a:solidFill>
        </p:spPr>
        <p:txBody>
          <a:bodyPr anchor="ctr">
            <a:noAutofit/>
          </a:bodyPr>
          <a:lstStyle>
            <a:lvl1pPr marL="0" indent="0" algn="ctr">
              <a:buFont typeface="Arial" pitchFamily="34" charset="0"/>
              <a:buNone/>
              <a:defRPr sz="1200" b="1">
                <a:solidFill>
                  <a:schemeClr val="bg1"/>
                </a:solidFill>
                <a:latin typeface="+mn-lt"/>
              </a:defRPr>
            </a:lvl1pPr>
            <a:lvl2pPr>
              <a:buNone/>
              <a:defRPr/>
            </a:lvl2pPr>
            <a:lvl3pPr>
              <a:buNone/>
              <a:defRPr/>
            </a:lvl3pPr>
            <a:lvl4pPr>
              <a:buNone/>
              <a:defRPr/>
            </a:lvl4pPr>
            <a:lvl5pPr>
              <a:buNone/>
              <a:defRPr/>
            </a:lvl5pPr>
          </a:lstStyle>
          <a:p>
            <a:pPr lvl="0"/>
            <a:r>
              <a:rPr lang="en-US" dirty="0"/>
              <a:t>2</a:t>
            </a:r>
          </a:p>
        </p:txBody>
      </p:sp>
      <p:sp>
        <p:nvSpPr>
          <p:cNvPr id="32" name="Text Placeholder 2"/>
          <p:cNvSpPr>
            <a:spLocks noGrp="1"/>
          </p:cNvSpPr>
          <p:nvPr>
            <p:ph type="body" sz="quarter" idx="20" hasCustomPrompt="1"/>
          </p:nvPr>
        </p:nvSpPr>
        <p:spPr>
          <a:xfrm>
            <a:off x="579281" y="3771297"/>
            <a:ext cx="2089075" cy="182563"/>
          </a:xfrm>
        </p:spPr>
        <p:txBody>
          <a:bodyPr tIns="0" bIns="0" anchor="ctr" anchorCtr="0"/>
          <a:lstStyle>
            <a:lvl1pPr marL="0" indent="0" algn="l" defTabSz="1828800" rtl="0" eaLnBrk="1" latinLnBrk="0" hangingPunct="1">
              <a:lnSpc>
                <a:spcPct val="90000"/>
              </a:lnSpc>
              <a:spcBef>
                <a:spcPts val="2000"/>
              </a:spcBef>
              <a:buFont typeface="Arial" panose="020B0604020202020204" pitchFamily="34" charset="0"/>
              <a:buNone/>
              <a:defRPr lang="en-US" sz="1200" b="1"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Bullet point</a:t>
            </a:r>
          </a:p>
        </p:txBody>
      </p:sp>
      <p:sp>
        <p:nvSpPr>
          <p:cNvPr id="43" name="Text Placeholder 2"/>
          <p:cNvSpPr>
            <a:spLocks noGrp="1"/>
          </p:cNvSpPr>
          <p:nvPr>
            <p:ph type="body" sz="quarter" idx="21" hasCustomPrompt="1"/>
          </p:nvPr>
        </p:nvSpPr>
        <p:spPr>
          <a:xfrm>
            <a:off x="579281" y="3987202"/>
            <a:ext cx="2089075" cy="390893"/>
          </a:xfrm>
        </p:spPr>
        <p:txBody>
          <a:bodyPr tIns="0"/>
          <a:lstStyle>
            <a:lvl1pPr marL="0" indent="0" algn="l" defTabSz="1828800" rtl="0" eaLnBrk="1" latinLnBrk="0" hangingPunct="1">
              <a:lnSpc>
                <a:spcPct val="100000"/>
              </a:lnSpc>
              <a:spcBef>
                <a:spcPts val="600"/>
              </a:spcBef>
              <a:buFont typeface="Arial" panose="020B0604020202020204" pitchFamily="34" charset="0"/>
              <a:buNone/>
              <a:defRPr lang="en-US" sz="1000" b="0"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pt-BR" dirty="0"/>
              <a:t>Duis rutrum vestibulum ornare. Integer cursus eu elit mollis suscipit</a:t>
            </a:r>
          </a:p>
        </p:txBody>
      </p:sp>
      <p:sp>
        <p:nvSpPr>
          <p:cNvPr id="44" name="Text Placeholder 38"/>
          <p:cNvSpPr>
            <a:spLocks noGrp="1"/>
          </p:cNvSpPr>
          <p:nvPr>
            <p:ph type="body" sz="quarter" idx="22" hasCustomPrompt="1"/>
          </p:nvPr>
        </p:nvSpPr>
        <p:spPr>
          <a:xfrm>
            <a:off x="2794448" y="3890030"/>
            <a:ext cx="337820" cy="336930"/>
          </a:xfrm>
          <a:prstGeom prst="ellipse">
            <a:avLst/>
          </a:prstGeom>
          <a:solidFill>
            <a:schemeClr val="tx2"/>
          </a:solidFill>
        </p:spPr>
        <p:txBody>
          <a:bodyPr anchor="ctr">
            <a:noAutofit/>
          </a:bodyPr>
          <a:lstStyle>
            <a:lvl1pPr marL="0" indent="0" algn="ctr">
              <a:buFont typeface="Arial" pitchFamily="34" charset="0"/>
              <a:buNone/>
              <a:defRPr sz="1200" b="1">
                <a:solidFill>
                  <a:schemeClr val="bg1"/>
                </a:solidFill>
                <a:latin typeface="+mn-lt"/>
              </a:defRPr>
            </a:lvl1pPr>
            <a:lvl2pPr>
              <a:buNone/>
              <a:defRPr/>
            </a:lvl2pPr>
            <a:lvl3pPr>
              <a:buNone/>
              <a:defRPr/>
            </a:lvl3pPr>
            <a:lvl4pPr>
              <a:buNone/>
              <a:defRPr/>
            </a:lvl4pPr>
            <a:lvl5pPr>
              <a:buNone/>
              <a:defRPr/>
            </a:lvl5pPr>
          </a:lstStyle>
          <a:p>
            <a:pPr lvl="0"/>
            <a:r>
              <a:rPr lang="en-US" dirty="0"/>
              <a:t>4</a:t>
            </a:r>
          </a:p>
        </p:txBody>
      </p:sp>
      <p:sp>
        <p:nvSpPr>
          <p:cNvPr id="45" name="Text Placeholder 2"/>
          <p:cNvSpPr>
            <a:spLocks noGrp="1"/>
          </p:cNvSpPr>
          <p:nvPr>
            <p:ph type="body" sz="quarter" idx="23" hasCustomPrompt="1"/>
          </p:nvPr>
        </p:nvSpPr>
        <p:spPr>
          <a:xfrm>
            <a:off x="3170530" y="3771297"/>
            <a:ext cx="2089075" cy="182563"/>
          </a:xfrm>
        </p:spPr>
        <p:txBody>
          <a:bodyPr tIns="0" bIns="0" anchor="ctr" anchorCtr="0"/>
          <a:lstStyle>
            <a:lvl1pPr marL="0" indent="0" algn="l" defTabSz="1828800" rtl="0" eaLnBrk="1" latinLnBrk="0" hangingPunct="1">
              <a:lnSpc>
                <a:spcPct val="90000"/>
              </a:lnSpc>
              <a:spcBef>
                <a:spcPts val="2000"/>
              </a:spcBef>
              <a:buFont typeface="Arial" panose="020B0604020202020204" pitchFamily="34" charset="0"/>
              <a:buNone/>
              <a:defRPr lang="en-US" sz="1200" b="1"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Bullet point</a:t>
            </a:r>
          </a:p>
        </p:txBody>
      </p:sp>
      <p:sp>
        <p:nvSpPr>
          <p:cNvPr id="46" name="Text Placeholder 2"/>
          <p:cNvSpPr>
            <a:spLocks noGrp="1"/>
          </p:cNvSpPr>
          <p:nvPr>
            <p:ph type="body" sz="quarter" idx="24" hasCustomPrompt="1"/>
          </p:nvPr>
        </p:nvSpPr>
        <p:spPr>
          <a:xfrm>
            <a:off x="3170530" y="3987202"/>
            <a:ext cx="2089075" cy="390893"/>
          </a:xfrm>
        </p:spPr>
        <p:txBody>
          <a:bodyPr tIns="0"/>
          <a:lstStyle>
            <a:lvl1pPr marL="0" indent="0" algn="l" defTabSz="1828800" rtl="0" eaLnBrk="1" latinLnBrk="0" hangingPunct="1">
              <a:lnSpc>
                <a:spcPct val="100000"/>
              </a:lnSpc>
              <a:spcBef>
                <a:spcPts val="600"/>
              </a:spcBef>
              <a:buFont typeface="Arial" panose="020B0604020202020204" pitchFamily="34" charset="0"/>
              <a:buNone/>
              <a:defRPr lang="en-US" sz="1000" b="0"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pt-BR" dirty="0"/>
              <a:t>Duis rutrum vestibulum ornare. Integer cursus eu elit mollis suscipit</a:t>
            </a:r>
          </a:p>
        </p:txBody>
      </p:sp>
      <p:sp>
        <p:nvSpPr>
          <p:cNvPr id="48" name="Text Placeholder 2"/>
          <p:cNvSpPr>
            <a:spLocks noGrp="1"/>
          </p:cNvSpPr>
          <p:nvPr>
            <p:ph type="body" sz="quarter" idx="10" hasCustomPrompt="1"/>
          </p:nvPr>
        </p:nvSpPr>
        <p:spPr>
          <a:xfrm>
            <a:off x="203199" y="1295399"/>
            <a:ext cx="5056406" cy="685801"/>
          </a:xfrm>
        </p:spPr>
        <p:txBody>
          <a:bodyPr/>
          <a:lstStyle>
            <a:lvl1pPr marL="0" indent="0" algn="l" defTabSz="1828800" rtl="0" eaLnBrk="1" latinLnBrk="0" hangingPunct="1">
              <a:lnSpc>
                <a:spcPct val="90000"/>
              </a:lnSpc>
              <a:spcBef>
                <a:spcPts val="2000"/>
              </a:spcBef>
              <a:buFont typeface="Arial" panose="020B0604020202020204" pitchFamily="34" charset="0"/>
              <a:buNone/>
              <a:defRPr lang="en-US" sz="1200" b="0"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Tempus </a:t>
            </a:r>
            <a:r>
              <a:rPr lang="en-US" dirty="0" err="1"/>
              <a:t>eu</a:t>
            </a:r>
            <a:r>
              <a:rPr lang="en-US" dirty="0"/>
              <a:t> </a:t>
            </a:r>
            <a:r>
              <a:rPr lang="en-US" dirty="0" err="1"/>
              <a:t>orci</a:t>
            </a:r>
            <a:r>
              <a:rPr lang="en-US" dirty="0"/>
              <a:t> in, </a:t>
            </a:r>
            <a:r>
              <a:rPr lang="en-US" dirty="0" err="1"/>
              <a:t>consectetur</a:t>
            </a:r>
            <a:r>
              <a:rPr lang="en-US" dirty="0"/>
              <a:t> </a:t>
            </a:r>
            <a:r>
              <a:rPr lang="en-US" dirty="0" err="1"/>
              <a:t>congue</a:t>
            </a:r>
            <a:r>
              <a:rPr lang="en-US" dirty="0"/>
              <a:t> </a:t>
            </a:r>
            <a:r>
              <a:rPr lang="en-US" dirty="0" err="1"/>
              <a:t>felis</a:t>
            </a:r>
            <a:r>
              <a:rPr lang="en-US" dirty="0"/>
              <a:t>. </a:t>
            </a:r>
            <a:r>
              <a:rPr lang="en-US" dirty="0" err="1"/>
              <a:t>Donec</a:t>
            </a:r>
            <a:r>
              <a:rPr lang="en-US" dirty="0"/>
              <a:t> </a:t>
            </a:r>
            <a:r>
              <a:rPr lang="en-US" dirty="0" err="1"/>
              <a:t>ut</a:t>
            </a:r>
            <a:r>
              <a:rPr lang="en-US" dirty="0"/>
              <a:t> </a:t>
            </a:r>
            <a:r>
              <a:rPr lang="en-US" dirty="0" err="1"/>
              <a:t>augue</a:t>
            </a:r>
            <a:r>
              <a:rPr lang="en-US" dirty="0"/>
              <a:t> et </a:t>
            </a:r>
            <a:r>
              <a:rPr lang="en-US" dirty="0" err="1"/>
              <a:t>sapien</a:t>
            </a:r>
            <a:r>
              <a:rPr lang="en-US" dirty="0"/>
              <a:t> </a:t>
            </a:r>
            <a:r>
              <a:rPr lang="en-US" dirty="0" err="1"/>
              <a:t>mattis</a:t>
            </a:r>
            <a:r>
              <a:rPr lang="en-US" dirty="0"/>
              <a:t> </a:t>
            </a:r>
            <a:r>
              <a:rPr lang="en-US" dirty="0" err="1"/>
              <a:t>scelerisque</a:t>
            </a:r>
            <a:r>
              <a:rPr lang="en-US" dirty="0"/>
              <a:t>. </a:t>
            </a:r>
            <a:r>
              <a:rPr lang="en-US" dirty="0" err="1"/>
              <a:t>Curabitur</a:t>
            </a:r>
            <a:r>
              <a:rPr lang="en-US" dirty="0"/>
              <a:t> </a:t>
            </a:r>
            <a:r>
              <a:rPr lang="en-US" dirty="0" err="1"/>
              <a:t>eget</a:t>
            </a:r>
            <a:r>
              <a:rPr lang="en-US" dirty="0"/>
              <a:t> </a:t>
            </a:r>
            <a:r>
              <a:rPr lang="en-US" dirty="0" err="1"/>
              <a:t>nunc</a:t>
            </a:r>
            <a:r>
              <a:rPr lang="en-US" dirty="0"/>
              <a:t> vitae </a:t>
            </a:r>
            <a:r>
              <a:rPr lang="en-US" dirty="0" err="1"/>
              <a:t>orci</a:t>
            </a:r>
            <a:r>
              <a:rPr lang="en-US" dirty="0"/>
              <a:t> </a:t>
            </a:r>
            <a:r>
              <a:rPr lang="en-US" dirty="0" err="1"/>
              <a:t>commodo</a:t>
            </a:r>
            <a:r>
              <a:rPr lang="en-US" dirty="0"/>
              <a:t> </a:t>
            </a:r>
            <a:r>
              <a:rPr lang="en-US" dirty="0" err="1"/>
              <a:t>accumsan</a:t>
            </a:r>
            <a:r>
              <a:rPr lang="en-US" dirty="0"/>
              <a:t>.</a:t>
            </a:r>
          </a:p>
        </p:txBody>
      </p:sp>
      <p:sp>
        <p:nvSpPr>
          <p:cNvPr id="49" name="Text Placeholder 2"/>
          <p:cNvSpPr>
            <a:spLocks noGrp="1"/>
          </p:cNvSpPr>
          <p:nvPr>
            <p:ph type="body" sz="quarter" idx="25" hasCustomPrompt="1"/>
          </p:nvPr>
        </p:nvSpPr>
        <p:spPr>
          <a:xfrm>
            <a:off x="579281" y="2687409"/>
            <a:ext cx="2089075" cy="182563"/>
          </a:xfrm>
        </p:spPr>
        <p:txBody>
          <a:bodyPr tIns="0" bIns="0" anchor="ctr" anchorCtr="0"/>
          <a:lstStyle>
            <a:lvl1pPr marL="0" indent="0" algn="l" defTabSz="1828800" rtl="0" eaLnBrk="1" latinLnBrk="0" hangingPunct="1">
              <a:lnSpc>
                <a:spcPct val="90000"/>
              </a:lnSpc>
              <a:spcBef>
                <a:spcPts val="2000"/>
              </a:spcBef>
              <a:buFont typeface="Arial" panose="020B0604020202020204" pitchFamily="34" charset="0"/>
              <a:buNone/>
              <a:defRPr lang="en-US" sz="1200" b="1"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Bullet point</a:t>
            </a:r>
          </a:p>
        </p:txBody>
      </p:sp>
      <p:sp>
        <p:nvSpPr>
          <p:cNvPr id="33" name="Picture Placeholder 9"/>
          <p:cNvSpPr>
            <a:spLocks noGrp="1"/>
          </p:cNvSpPr>
          <p:nvPr>
            <p:ph type="pic" sz="quarter" idx="27" hasCustomPrompt="1"/>
          </p:nvPr>
        </p:nvSpPr>
        <p:spPr>
          <a:xfrm>
            <a:off x="5562600" y="254000"/>
            <a:ext cx="3568700" cy="4572000"/>
          </a:xfrm>
          <a:prstGeom prst="rect">
            <a:avLst/>
          </a:prstGeom>
        </p:spPr>
        <p:txBody>
          <a:bodyPr>
            <a:noAutofit/>
          </a:bodyPr>
          <a:lstStyle>
            <a:lvl1pPr marL="0" indent="0" algn="ctr">
              <a:buFontTx/>
              <a:buNone/>
              <a:defRPr sz="1400" baseline="0">
                <a:solidFill>
                  <a:schemeClr val="accent2"/>
                </a:solidFill>
                <a:latin typeface="+mn-lt"/>
              </a:defRPr>
            </a:lvl1pPr>
          </a:lstStyle>
          <a:p>
            <a:pPr marL="0" lvl="0" indent="0" algn="ctr">
              <a:buFontTx/>
              <a:buNone/>
            </a:pPr>
            <a:r>
              <a:rPr lang="en-US" dirty="0"/>
              <a:t>Click icon to add black &amp; white image</a:t>
            </a:r>
          </a:p>
        </p:txBody>
      </p:sp>
    </p:spTree>
    <p:extLst>
      <p:ext uri="{BB962C8B-B14F-4D97-AF65-F5344CB8AC3E}">
        <p14:creationId xmlns:p14="http://schemas.microsoft.com/office/powerpoint/2010/main" val="3947661203"/>
      </p:ext>
    </p:extLst>
  </p:cSld>
  <p:clrMapOvr>
    <a:masterClrMapping/>
  </p:clrMapOvr>
  <p:extLst mod="1">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33" name="Oval 32"/>
          <p:cNvSpPr/>
          <p:nvPr userDrawn="1"/>
        </p:nvSpPr>
        <p:spPr>
          <a:xfrm>
            <a:off x="-1305083" y="81859"/>
            <a:ext cx="4954598" cy="4954598"/>
          </a:xfrm>
          <a:prstGeom prst="ellipse">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itle 1"/>
          <p:cNvSpPr>
            <a:spLocks noGrp="1"/>
          </p:cNvSpPr>
          <p:nvPr userDrawn="1">
            <p:ph type="ctrTitle" hasCustomPrompt="1"/>
          </p:nvPr>
        </p:nvSpPr>
        <p:spPr>
          <a:xfrm>
            <a:off x="0" y="258807"/>
            <a:ext cx="3200400" cy="909593"/>
          </a:xfrm>
          <a:prstGeom prst="rect">
            <a:avLst/>
          </a:prstGeom>
          <a:noFill/>
        </p:spPr>
        <p:txBody>
          <a:bodyPr wrap="square" lIns="0" rtlCol="0" anchor="t" anchorCtr="0">
            <a:noAutofit/>
          </a:bodyPr>
          <a:lstStyle>
            <a:lvl1pPr marL="0" algn="l">
              <a:lnSpc>
                <a:spcPct val="98000"/>
              </a:lnSpc>
              <a:tabLst>
                <a:tab pos="457200" algn="l"/>
              </a:tabLst>
              <a:defRPr lang="en-US" sz="2600" u="sng" dirty="0">
                <a:solidFill>
                  <a:schemeClr val="tx2"/>
                </a:solidFill>
                <a:latin typeface="+mj-lt"/>
                <a:ea typeface="+mn-ea"/>
                <a:cs typeface="Arial"/>
              </a:defRPr>
            </a:lvl1pPr>
          </a:lstStyle>
          <a:p>
            <a:pPr marL="0" lvl="0" algn="l"/>
            <a:r>
              <a:rPr lang="en-US" dirty="0"/>
              <a:t>Click to add Quote</a:t>
            </a:r>
            <a:br>
              <a:rPr lang="en-US" dirty="0"/>
            </a:br>
            <a:r>
              <a:rPr lang="en-US" dirty="0"/>
              <a:t>in two lines</a:t>
            </a:r>
          </a:p>
        </p:txBody>
      </p:sp>
      <p:sp>
        <p:nvSpPr>
          <p:cNvPr id="12" name="Rectangle 11"/>
          <p:cNvSpPr/>
          <p:nvPr userDrawn="1"/>
        </p:nvSpPr>
        <p:spPr>
          <a:xfrm>
            <a:off x="8903495" y="4963911"/>
            <a:ext cx="228600" cy="14287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 name="Text Placeholder 2"/>
          <p:cNvSpPr>
            <a:spLocks noGrp="1"/>
          </p:cNvSpPr>
          <p:nvPr>
            <p:ph type="body" sz="quarter" idx="10" hasCustomPrompt="1"/>
          </p:nvPr>
        </p:nvSpPr>
        <p:spPr>
          <a:xfrm>
            <a:off x="203199" y="2184399"/>
            <a:ext cx="3794374" cy="876301"/>
          </a:xfrm>
        </p:spPr>
        <p:txBody>
          <a:bodyPr/>
          <a:lstStyle>
            <a:lvl1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a:t>
            </a:r>
            <a:r>
              <a:rPr lang="en-US" dirty="0" err="1"/>
              <a:t>Pellentesque</a:t>
            </a:r>
            <a:r>
              <a:rPr lang="en-US" dirty="0"/>
              <a:t> </a:t>
            </a:r>
            <a:r>
              <a:rPr lang="en-US" dirty="0" err="1"/>
              <a:t>sodales</a:t>
            </a:r>
            <a:r>
              <a:rPr lang="en-US" dirty="0"/>
              <a:t> </a:t>
            </a:r>
            <a:r>
              <a:rPr lang="en-US" dirty="0" err="1"/>
              <a:t>purus</a:t>
            </a:r>
            <a:r>
              <a:rPr lang="en-US" dirty="0"/>
              <a:t> et dui convallis, </a:t>
            </a:r>
            <a:r>
              <a:rPr lang="en-US" dirty="0" err="1"/>
              <a:t>sed</a:t>
            </a:r>
            <a:r>
              <a:rPr lang="en-US" dirty="0"/>
              <a:t> </a:t>
            </a:r>
            <a:r>
              <a:rPr lang="en-US" dirty="0" err="1"/>
              <a:t>facilisis</a:t>
            </a:r>
            <a:r>
              <a:rPr lang="en-US" dirty="0"/>
              <a:t> lorem </a:t>
            </a:r>
            <a:r>
              <a:rPr lang="en-US" dirty="0" err="1"/>
              <a:t>volutpat</a:t>
            </a:r>
            <a:r>
              <a:rPr lang="en-US" dirty="0"/>
              <a:t>. Integer non </a:t>
            </a:r>
            <a:r>
              <a:rPr lang="en-US" dirty="0" err="1"/>
              <a:t>elit</a:t>
            </a:r>
            <a:r>
              <a:rPr lang="en-US" dirty="0"/>
              <a:t> </a:t>
            </a:r>
            <a:r>
              <a:rPr lang="en-US" dirty="0" err="1"/>
              <a:t>lacinia</a:t>
            </a:r>
            <a:r>
              <a:rPr lang="en-US" dirty="0"/>
              <a:t> </a:t>
            </a:r>
            <a:r>
              <a:rPr lang="en-US" dirty="0" err="1"/>
              <a:t>diam</a:t>
            </a:r>
            <a:r>
              <a:rPr lang="en-US" dirty="0"/>
              <a:t> </a:t>
            </a:r>
            <a:r>
              <a:rPr lang="en-US" dirty="0" err="1"/>
              <a:t>venenatis</a:t>
            </a:r>
            <a:r>
              <a:rPr lang="en-US" dirty="0"/>
              <a:t> </a:t>
            </a:r>
            <a:r>
              <a:rPr lang="en-US" dirty="0" err="1"/>
              <a:t>consequat</a:t>
            </a:r>
            <a:r>
              <a:rPr lang="en-US" dirty="0"/>
              <a:t>.”</a:t>
            </a:r>
          </a:p>
        </p:txBody>
      </p:sp>
      <p:sp>
        <p:nvSpPr>
          <p:cNvPr id="25" name="Text Placeholder 2"/>
          <p:cNvSpPr>
            <a:spLocks noGrp="1"/>
          </p:cNvSpPr>
          <p:nvPr>
            <p:ph type="body" sz="quarter" idx="11" hasCustomPrompt="1"/>
          </p:nvPr>
        </p:nvSpPr>
        <p:spPr>
          <a:xfrm>
            <a:off x="203199" y="3174999"/>
            <a:ext cx="3794374" cy="203202"/>
          </a:xfrm>
        </p:spPr>
        <p:txBody>
          <a:bodyPr/>
          <a:lstStyle>
            <a:lvl1pPr marL="0" indent="0" algn="l" defTabSz="1828800" rtl="0" eaLnBrk="1" latinLnBrk="0" hangingPunct="1">
              <a:lnSpc>
                <a:spcPct val="90000"/>
              </a:lnSpc>
              <a:spcBef>
                <a:spcPts val="2000"/>
              </a:spcBef>
              <a:buFont typeface="Arial" panose="020B0604020202020204" pitchFamily="34" charset="0"/>
              <a:buNone/>
              <a:defRPr lang="en-US" sz="900" b="0"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a:t>Author name</a:t>
            </a:r>
          </a:p>
        </p:txBody>
      </p:sp>
      <p:sp>
        <p:nvSpPr>
          <p:cNvPr id="26" name="Text Placeholder 2"/>
          <p:cNvSpPr>
            <a:spLocks noGrp="1"/>
          </p:cNvSpPr>
          <p:nvPr>
            <p:ph type="body" sz="quarter" idx="12" hasCustomPrompt="1"/>
          </p:nvPr>
        </p:nvSpPr>
        <p:spPr>
          <a:xfrm>
            <a:off x="4455886" y="2184399"/>
            <a:ext cx="4428402" cy="1850572"/>
          </a:xfrm>
        </p:spPr>
        <p:txBody>
          <a:bodyPr/>
          <a:lstStyle>
            <a:lvl1pPr marL="0" indent="0" algn="l" defTabSz="1828800" rtl="0" eaLnBrk="1" latinLnBrk="0" hangingPunct="1">
              <a:lnSpc>
                <a:spcPct val="90000"/>
              </a:lnSpc>
              <a:spcBef>
                <a:spcPts val="2000"/>
              </a:spcBef>
              <a:buFont typeface="Arial" panose="020B0604020202020204" pitchFamily="34" charset="0"/>
              <a:buNone/>
              <a:defRPr lang="en-US" sz="1100" b="0"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err="1"/>
              <a:t>Aenean</a:t>
            </a:r>
            <a:r>
              <a:rPr lang="en-US" dirty="0"/>
              <a:t> </a:t>
            </a:r>
            <a:r>
              <a:rPr lang="en-US" dirty="0" err="1"/>
              <a:t>lacus</a:t>
            </a:r>
            <a:r>
              <a:rPr lang="en-US" dirty="0"/>
              <a:t> </a:t>
            </a:r>
            <a:r>
              <a:rPr lang="en-US" dirty="0" err="1"/>
              <a:t>arcu</a:t>
            </a:r>
            <a:r>
              <a:rPr lang="en-US" dirty="0"/>
              <a:t>, tempus </a:t>
            </a:r>
            <a:r>
              <a:rPr lang="en-US" dirty="0" err="1"/>
              <a:t>eu</a:t>
            </a:r>
            <a:r>
              <a:rPr lang="en-US" dirty="0"/>
              <a:t> </a:t>
            </a:r>
            <a:r>
              <a:rPr lang="en-US" dirty="0" err="1"/>
              <a:t>orci</a:t>
            </a:r>
            <a:r>
              <a:rPr lang="en-US" dirty="0"/>
              <a:t> in, </a:t>
            </a:r>
            <a:r>
              <a:rPr lang="en-US" dirty="0" err="1"/>
              <a:t>consectetur</a:t>
            </a:r>
            <a:r>
              <a:rPr lang="en-US" dirty="0"/>
              <a:t> </a:t>
            </a:r>
            <a:r>
              <a:rPr lang="en-US" dirty="0" err="1"/>
              <a:t>congue</a:t>
            </a:r>
            <a:r>
              <a:rPr lang="en-US" dirty="0"/>
              <a:t> </a:t>
            </a:r>
            <a:r>
              <a:rPr lang="en-US" dirty="0" err="1"/>
              <a:t>felis</a:t>
            </a:r>
            <a:r>
              <a:rPr lang="en-US" dirty="0"/>
              <a:t>. </a:t>
            </a:r>
            <a:r>
              <a:rPr lang="en-US" dirty="0" err="1"/>
              <a:t>Donec</a:t>
            </a:r>
            <a:r>
              <a:rPr lang="en-US" dirty="0"/>
              <a:t> </a:t>
            </a:r>
            <a:r>
              <a:rPr lang="en-US" dirty="0" err="1"/>
              <a:t>ut</a:t>
            </a:r>
            <a:r>
              <a:rPr lang="en-US" dirty="0"/>
              <a:t> </a:t>
            </a:r>
            <a:r>
              <a:rPr lang="en-US" dirty="0" err="1"/>
              <a:t>augue</a:t>
            </a:r>
            <a:r>
              <a:rPr lang="en-US" dirty="0"/>
              <a:t> et </a:t>
            </a:r>
            <a:r>
              <a:rPr lang="en-US" dirty="0" err="1"/>
              <a:t>sapien</a:t>
            </a:r>
            <a:r>
              <a:rPr lang="en-US" dirty="0"/>
              <a:t> </a:t>
            </a:r>
            <a:r>
              <a:rPr lang="en-US" dirty="0" err="1"/>
              <a:t>mattis</a:t>
            </a:r>
            <a:r>
              <a:rPr lang="en-US" dirty="0"/>
              <a:t> </a:t>
            </a:r>
            <a:r>
              <a:rPr lang="en-US" dirty="0" err="1"/>
              <a:t>scelerisque</a:t>
            </a:r>
            <a:r>
              <a:rPr lang="en-US" dirty="0"/>
              <a:t>. </a:t>
            </a:r>
            <a:r>
              <a:rPr lang="en-US" dirty="0" err="1"/>
              <a:t>Curabitur</a:t>
            </a:r>
            <a:r>
              <a:rPr lang="en-US" dirty="0"/>
              <a:t> </a:t>
            </a:r>
            <a:r>
              <a:rPr lang="en-US" dirty="0" err="1"/>
              <a:t>eget</a:t>
            </a:r>
            <a:r>
              <a:rPr lang="en-US" dirty="0"/>
              <a:t> </a:t>
            </a:r>
            <a:r>
              <a:rPr lang="en-US" dirty="0" err="1"/>
              <a:t>nunc</a:t>
            </a:r>
            <a:r>
              <a:rPr lang="en-US" dirty="0"/>
              <a:t> vitae </a:t>
            </a:r>
            <a:r>
              <a:rPr lang="en-US" dirty="0" err="1"/>
              <a:t>orci</a:t>
            </a:r>
            <a:r>
              <a:rPr lang="en-US" dirty="0"/>
              <a:t> </a:t>
            </a:r>
            <a:r>
              <a:rPr lang="en-US" dirty="0" err="1"/>
              <a:t>commodo</a:t>
            </a:r>
            <a:r>
              <a:rPr lang="en-US" dirty="0"/>
              <a:t> </a:t>
            </a:r>
            <a:r>
              <a:rPr lang="en-US" dirty="0" err="1"/>
              <a:t>accumsan</a:t>
            </a:r>
            <a:r>
              <a:rPr lang="en-US" dirty="0"/>
              <a:t>. </a:t>
            </a:r>
          </a:p>
          <a:p>
            <a:pPr lvl="0"/>
            <a:r>
              <a:rPr lang="en-US" dirty="0" err="1"/>
              <a:t>Pellentesque</a:t>
            </a:r>
            <a:r>
              <a:rPr lang="en-US" dirty="0"/>
              <a:t> </a:t>
            </a:r>
            <a:r>
              <a:rPr lang="en-US" dirty="0" err="1"/>
              <a:t>sodales</a:t>
            </a:r>
            <a:r>
              <a:rPr lang="en-US" dirty="0"/>
              <a:t> </a:t>
            </a:r>
            <a:r>
              <a:rPr lang="en-US" dirty="0" err="1"/>
              <a:t>purus</a:t>
            </a:r>
            <a:r>
              <a:rPr lang="en-US" dirty="0"/>
              <a:t> et dui convallis, </a:t>
            </a:r>
            <a:r>
              <a:rPr lang="en-US" dirty="0" err="1"/>
              <a:t>sed</a:t>
            </a:r>
            <a:r>
              <a:rPr lang="en-US" dirty="0"/>
              <a:t> </a:t>
            </a:r>
            <a:r>
              <a:rPr lang="en-US" dirty="0" err="1"/>
              <a:t>facilisis</a:t>
            </a:r>
            <a:r>
              <a:rPr lang="en-US" dirty="0"/>
              <a:t> lorem </a:t>
            </a:r>
            <a:r>
              <a:rPr lang="en-US" dirty="0" err="1"/>
              <a:t>volutpat</a:t>
            </a:r>
            <a:r>
              <a:rPr lang="en-US" dirty="0"/>
              <a:t>. Integer non </a:t>
            </a:r>
            <a:r>
              <a:rPr lang="en-US" dirty="0" err="1"/>
              <a:t>elit</a:t>
            </a:r>
            <a:r>
              <a:rPr lang="en-US" dirty="0"/>
              <a:t> </a:t>
            </a:r>
            <a:r>
              <a:rPr lang="en-US" dirty="0" err="1"/>
              <a:t>lacinia</a:t>
            </a:r>
            <a:r>
              <a:rPr lang="en-US" dirty="0"/>
              <a:t> </a:t>
            </a:r>
            <a:r>
              <a:rPr lang="en-US" dirty="0" err="1"/>
              <a:t>diam</a:t>
            </a:r>
            <a:r>
              <a:rPr lang="en-US" dirty="0"/>
              <a:t> </a:t>
            </a:r>
            <a:r>
              <a:rPr lang="en-US" dirty="0" err="1"/>
              <a:t>venenatis</a:t>
            </a:r>
            <a:r>
              <a:rPr lang="en-US" dirty="0"/>
              <a:t> </a:t>
            </a:r>
            <a:r>
              <a:rPr lang="en-US" dirty="0" err="1"/>
              <a:t>consequat</a:t>
            </a:r>
            <a:r>
              <a:rPr lang="en-US" dirty="0"/>
              <a:t>. </a:t>
            </a:r>
          </a:p>
          <a:p>
            <a:pPr lvl="0"/>
            <a:r>
              <a:rPr lang="en-US" dirty="0" err="1"/>
              <a:t>Donec</a:t>
            </a:r>
            <a:r>
              <a:rPr lang="en-US" dirty="0"/>
              <a:t> maximus pharetra </a:t>
            </a:r>
            <a:r>
              <a:rPr lang="en-US" dirty="0" err="1"/>
              <a:t>sapien</a:t>
            </a:r>
            <a:r>
              <a:rPr lang="en-US" dirty="0"/>
              <a:t> sit </a:t>
            </a:r>
            <a:r>
              <a:rPr lang="en-US" dirty="0" err="1"/>
              <a:t>amet</a:t>
            </a:r>
            <a:r>
              <a:rPr lang="en-US" dirty="0"/>
              <a:t> </a:t>
            </a:r>
            <a:r>
              <a:rPr lang="en-US" dirty="0" err="1"/>
              <a:t>rhoncus</a:t>
            </a:r>
            <a:r>
              <a:rPr lang="en-US" dirty="0"/>
              <a:t>. </a:t>
            </a:r>
            <a:r>
              <a:rPr lang="en-US" dirty="0" err="1"/>
              <a:t>Vestibulum</a:t>
            </a:r>
            <a:r>
              <a:rPr lang="en-US" dirty="0"/>
              <a:t> </a:t>
            </a:r>
            <a:r>
              <a:rPr lang="en-US" dirty="0" err="1"/>
              <a:t>consequat</a:t>
            </a:r>
            <a:r>
              <a:rPr lang="en-US" dirty="0"/>
              <a:t> ligula </a:t>
            </a:r>
            <a:r>
              <a:rPr lang="en-US" dirty="0" err="1"/>
              <a:t>nunc</a:t>
            </a:r>
            <a:r>
              <a:rPr lang="en-US" dirty="0"/>
              <a:t>, ac </a:t>
            </a:r>
            <a:r>
              <a:rPr lang="en-US" dirty="0" err="1"/>
              <a:t>auctor</a:t>
            </a:r>
            <a:r>
              <a:rPr lang="en-US" dirty="0"/>
              <a:t> </a:t>
            </a:r>
            <a:r>
              <a:rPr lang="en-US" dirty="0" err="1"/>
              <a:t>massa</a:t>
            </a:r>
            <a:r>
              <a:rPr lang="en-US" dirty="0"/>
              <a:t> </a:t>
            </a:r>
            <a:r>
              <a:rPr lang="en-US" dirty="0" err="1"/>
              <a:t>luctus</a:t>
            </a:r>
            <a:r>
              <a:rPr lang="en-US" dirty="0"/>
              <a:t> a. </a:t>
            </a:r>
            <a:r>
              <a:rPr lang="en-US" dirty="0" err="1"/>
              <a:t>Suspendisse</a:t>
            </a:r>
            <a:r>
              <a:rPr lang="en-US" dirty="0"/>
              <a:t> ex mi, </a:t>
            </a:r>
            <a:r>
              <a:rPr lang="en-US" dirty="0" err="1"/>
              <a:t>imperdiet</a:t>
            </a:r>
            <a:r>
              <a:rPr lang="en-US" dirty="0"/>
              <a:t> et </a:t>
            </a:r>
            <a:r>
              <a:rPr lang="en-US" dirty="0" err="1"/>
              <a:t>risus</a:t>
            </a:r>
            <a:r>
              <a:rPr lang="en-US" dirty="0"/>
              <a:t> </a:t>
            </a:r>
            <a:r>
              <a:rPr lang="en-US" dirty="0" err="1"/>
              <a:t>tincidunt</a:t>
            </a:r>
            <a:r>
              <a:rPr lang="en-US" dirty="0"/>
              <a:t>, </a:t>
            </a:r>
            <a:r>
              <a:rPr lang="en-US" dirty="0" err="1"/>
              <a:t>varius</a:t>
            </a:r>
            <a:r>
              <a:rPr lang="en-US" dirty="0"/>
              <a:t> </a:t>
            </a:r>
            <a:r>
              <a:rPr lang="en-US" dirty="0" err="1"/>
              <a:t>viverra</a:t>
            </a:r>
            <a:r>
              <a:rPr lang="en-US" dirty="0"/>
              <a:t> lorem.</a:t>
            </a:r>
          </a:p>
        </p:txBody>
      </p:sp>
    </p:spTree>
    <p:extLst>
      <p:ext uri="{BB962C8B-B14F-4D97-AF65-F5344CB8AC3E}">
        <p14:creationId xmlns:p14="http://schemas.microsoft.com/office/powerpoint/2010/main" val="1697247311"/>
      </p:ext>
    </p:extLst>
  </p:cSld>
  <p:clrMapOvr>
    <a:masterClrMapping/>
  </p:clrMapOvr>
  <p:extLst mod="1">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with Table">
    <p:spTree>
      <p:nvGrpSpPr>
        <p:cNvPr id="1" name=""/>
        <p:cNvGrpSpPr/>
        <p:nvPr/>
      </p:nvGrpSpPr>
      <p:grpSpPr>
        <a:xfrm>
          <a:off x="0" y="0"/>
          <a:ext cx="0" cy="0"/>
          <a:chOff x="0" y="0"/>
          <a:chExt cx="0" cy="0"/>
        </a:xfrm>
      </p:grpSpPr>
      <p:sp>
        <p:nvSpPr>
          <p:cNvPr id="47" name="Title 1"/>
          <p:cNvSpPr>
            <a:spLocks noGrp="1"/>
          </p:cNvSpPr>
          <p:nvPr>
            <p:ph type="ctrTitle" hasCustomPrompt="1"/>
          </p:nvPr>
        </p:nvSpPr>
        <p:spPr>
          <a:xfrm>
            <a:off x="-1" y="258807"/>
            <a:ext cx="3759201" cy="909593"/>
          </a:xfrm>
          <a:prstGeom prst="rect">
            <a:avLst/>
          </a:prstGeom>
          <a:noFill/>
        </p:spPr>
        <p:txBody>
          <a:bodyPr wrap="square" lIns="0" rtlCol="0" anchor="t" anchorCtr="0">
            <a:noAutofit/>
          </a:bodyPr>
          <a:lstStyle>
            <a:lvl1pPr marL="0" algn="l">
              <a:lnSpc>
                <a:spcPct val="98000"/>
              </a:lnSpc>
              <a:tabLst>
                <a:tab pos="457200" algn="l"/>
              </a:tabLst>
              <a:defRPr lang="en-US" sz="2600" u="sng" dirty="0">
                <a:solidFill>
                  <a:schemeClr val="tx2"/>
                </a:solidFill>
                <a:latin typeface="+mj-lt"/>
                <a:ea typeface="+mn-ea"/>
                <a:cs typeface="Arial"/>
              </a:defRPr>
            </a:lvl1pPr>
          </a:lstStyle>
          <a:p>
            <a:pPr marL="0" lvl="0" algn="l"/>
            <a:r>
              <a:rPr lang="en-US" dirty="0"/>
              <a:t>Click to add quote title</a:t>
            </a:r>
            <a:br>
              <a:rPr lang="en-US" dirty="0"/>
            </a:br>
            <a:r>
              <a:rPr lang="en-US" dirty="0"/>
              <a:t>in two lines</a:t>
            </a:r>
          </a:p>
        </p:txBody>
      </p:sp>
      <p:sp>
        <p:nvSpPr>
          <p:cNvPr id="12" name="Rectangle 11"/>
          <p:cNvSpPr/>
          <p:nvPr userDrawn="1"/>
        </p:nvSpPr>
        <p:spPr>
          <a:xfrm>
            <a:off x="8903495" y="4963911"/>
            <a:ext cx="228600" cy="14287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sz="quarter" idx="10" hasCustomPrompt="1"/>
          </p:nvPr>
        </p:nvSpPr>
        <p:spPr>
          <a:xfrm>
            <a:off x="203201" y="1295399"/>
            <a:ext cx="3556000" cy="475344"/>
          </a:xfrm>
        </p:spPr>
        <p:txBody>
          <a:bodyPr/>
          <a:lstStyle>
            <a:lvl1pPr marL="0" indent="0" algn="l" defTabSz="1828800" rtl="0" eaLnBrk="1" latinLnBrk="0" hangingPunct="1">
              <a:lnSpc>
                <a:spcPct val="90000"/>
              </a:lnSpc>
              <a:spcBef>
                <a:spcPts val="2000"/>
              </a:spcBef>
              <a:buFont typeface="Arial" panose="020B0604020202020204" pitchFamily="34" charset="0"/>
              <a:buNone/>
              <a:defRPr lang="en-US" sz="1400" b="1"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Small table with optional highlight column</a:t>
            </a:r>
          </a:p>
        </p:txBody>
      </p:sp>
      <p:sp>
        <p:nvSpPr>
          <p:cNvPr id="15" name="Text Placeholder 2"/>
          <p:cNvSpPr>
            <a:spLocks noGrp="1"/>
          </p:cNvSpPr>
          <p:nvPr>
            <p:ph type="body" sz="quarter" idx="11" hasCustomPrompt="1"/>
          </p:nvPr>
        </p:nvSpPr>
        <p:spPr>
          <a:xfrm>
            <a:off x="203201" y="1861147"/>
            <a:ext cx="3556000" cy="2826742"/>
          </a:xfrm>
        </p:spPr>
        <p:txBody>
          <a:bodyPr/>
          <a:lstStyle>
            <a:lvl1pPr marL="0" indent="0" algn="l" defTabSz="1828800" rtl="0" eaLnBrk="1" latinLnBrk="0" hangingPunct="1">
              <a:lnSpc>
                <a:spcPct val="100000"/>
              </a:lnSpc>
              <a:spcBef>
                <a:spcPts val="600"/>
              </a:spcBef>
              <a:buFont typeface="Arial" panose="020B0604020202020204" pitchFamily="34" charset="0"/>
              <a:buNone/>
              <a:defRPr lang="en-US" sz="1000" b="0"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err="1"/>
              <a:t>Consectetur</a:t>
            </a:r>
            <a:r>
              <a:rPr lang="en-US" dirty="0"/>
              <a:t> </a:t>
            </a:r>
            <a:r>
              <a:rPr lang="en-US" dirty="0" err="1"/>
              <a:t>congue</a:t>
            </a:r>
            <a:r>
              <a:rPr lang="en-US" dirty="0"/>
              <a:t> </a:t>
            </a:r>
            <a:r>
              <a:rPr lang="en-US" dirty="0" err="1"/>
              <a:t>felis</a:t>
            </a:r>
            <a:r>
              <a:rPr lang="en-US" dirty="0"/>
              <a:t>. </a:t>
            </a:r>
            <a:r>
              <a:rPr lang="en-US" dirty="0" err="1"/>
              <a:t>Donec</a:t>
            </a:r>
            <a:r>
              <a:rPr lang="en-US" dirty="0"/>
              <a:t> </a:t>
            </a:r>
            <a:r>
              <a:rPr lang="en-US" dirty="0" err="1"/>
              <a:t>ut</a:t>
            </a:r>
            <a:r>
              <a:rPr lang="en-US" dirty="0"/>
              <a:t> </a:t>
            </a:r>
            <a:r>
              <a:rPr lang="en-US" dirty="0" err="1"/>
              <a:t>augue</a:t>
            </a:r>
            <a:r>
              <a:rPr lang="en-US" dirty="0"/>
              <a:t> et </a:t>
            </a:r>
            <a:r>
              <a:rPr lang="en-US" dirty="0" err="1"/>
              <a:t>sapien</a:t>
            </a:r>
            <a:r>
              <a:rPr lang="en-US" dirty="0"/>
              <a:t> </a:t>
            </a:r>
            <a:r>
              <a:rPr lang="en-US" dirty="0" err="1"/>
              <a:t>mattis</a:t>
            </a:r>
            <a:r>
              <a:rPr lang="en-US" dirty="0"/>
              <a:t> </a:t>
            </a:r>
            <a:r>
              <a:rPr lang="en-US" dirty="0" err="1"/>
              <a:t>scelerisque</a:t>
            </a:r>
            <a:r>
              <a:rPr lang="en-US" dirty="0"/>
              <a:t>. </a:t>
            </a:r>
            <a:r>
              <a:rPr lang="en-US" dirty="0" err="1"/>
              <a:t>Curabitur</a:t>
            </a:r>
            <a:r>
              <a:rPr lang="en-US" dirty="0"/>
              <a:t> </a:t>
            </a:r>
            <a:r>
              <a:rPr lang="en-US" dirty="0" err="1"/>
              <a:t>eget</a:t>
            </a:r>
            <a:r>
              <a:rPr lang="en-US" dirty="0"/>
              <a:t> </a:t>
            </a:r>
            <a:r>
              <a:rPr lang="en-US" dirty="0" err="1"/>
              <a:t>nunc</a:t>
            </a:r>
            <a:r>
              <a:rPr lang="en-US" dirty="0"/>
              <a:t> vitae </a:t>
            </a:r>
            <a:r>
              <a:rPr lang="en-US" dirty="0" err="1"/>
              <a:t>orci</a:t>
            </a:r>
            <a:r>
              <a:rPr lang="en-US" dirty="0"/>
              <a:t> </a:t>
            </a:r>
            <a:r>
              <a:rPr lang="en-US" dirty="0" err="1"/>
              <a:t>commodo</a:t>
            </a:r>
            <a:r>
              <a:rPr lang="en-US" dirty="0"/>
              <a:t> </a:t>
            </a:r>
            <a:r>
              <a:rPr lang="en-US" dirty="0" err="1"/>
              <a:t>accumsan</a:t>
            </a:r>
            <a:r>
              <a:rPr lang="en-US" dirty="0"/>
              <a:t>. </a:t>
            </a:r>
          </a:p>
          <a:p>
            <a:pPr lvl="0"/>
            <a:r>
              <a:rPr lang="en-US" dirty="0" err="1"/>
              <a:t>Pellentesque</a:t>
            </a:r>
            <a:r>
              <a:rPr lang="en-US" dirty="0"/>
              <a:t> </a:t>
            </a:r>
            <a:r>
              <a:rPr lang="en-US" dirty="0" err="1"/>
              <a:t>sodales</a:t>
            </a:r>
            <a:r>
              <a:rPr lang="en-US" dirty="0"/>
              <a:t> </a:t>
            </a:r>
            <a:r>
              <a:rPr lang="en-US" dirty="0" err="1"/>
              <a:t>purus</a:t>
            </a:r>
            <a:r>
              <a:rPr lang="en-US" dirty="0"/>
              <a:t> et dui convallis, </a:t>
            </a:r>
            <a:r>
              <a:rPr lang="en-US" dirty="0" err="1"/>
              <a:t>sed</a:t>
            </a:r>
            <a:r>
              <a:rPr lang="en-US" dirty="0"/>
              <a:t> </a:t>
            </a:r>
            <a:r>
              <a:rPr lang="en-US" dirty="0" err="1"/>
              <a:t>facilisis</a:t>
            </a:r>
            <a:r>
              <a:rPr lang="en-US" dirty="0"/>
              <a:t> lorem </a:t>
            </a:r>
            <a:r>
              <a:rPr lang="en-US" dirty="0" err="1"/>
              <a:t>volutpat</a:t>
            </a:r>
            <a:r>
              <a:rPr lang="en-US" dirty="0"/>
              <a:t>. Integer non </a:t>
            </a:r>
            <a:r>
              <a:rPr lang="en-US" dirty="0" err="1"/>
              <a:t>elit</a:t>
            </a:r>
            <a:r>
              <a:rPr lang="en-US" dirty="0"/>
              <a:t> </a:t>
            </a:r>
            <a:r>
              <a:rPr lang="en-US" dirty="0" err="1"/>
              <a:t>lacinia</a:t>
            </a:r>
            <a:r>
              <a:rPr lang="en-US" dirty="0"/>
              <a:t> </a:t>
            </a:r>
            <a:r>
              <a:rPr lang="en-US" dirty="0" err="1"/>
              <a:t>diam</a:t>
            </a:r>
            <a:r>
              <a:rPr lang="en-US" dirty="0"/>
              <a:t> </a:t>
            </a:r>
            <a:r>
              <a:rPr lang="en-US" dirty="0" err="1"/>
              <a:t>venenatis</a:t>
            </a:r>
            <a:r>
              <a:rPr lang="en-US" dirty="0"/>
              <a:t> </a:t>
            </a:r>
            <a:r>
              <a:rPr lang="en-US" dirty="0" err="1"/>
              <a:t>consequat</a:t>
            </a:r>
            <a:r>
              <a:rPr lang="en-US" dirty="0"/>
              <a:t>. </a:t>
            </a:r>
          </a:p>
          <a:p>
            <a:pPr lvl="0"/>
            <a:r>
              <a:rPr lang="en-US" dirty="0" err="1"/>
              <a:t>Donec</a:t>
            </a:r>
            <a:r>
              <a:rPr lang="en-US" dirty="0"/>
              <a:t> maximus pharetra </a:t>
            </a:r>
            <a:r>
              <a:rPr lang="en-US" dirty="0" err="1"/>
              <a:t>sapien</a:t>
            </a:r>
            <a:r>
              <a:rPr lang="en-US" dirty="0"/>
              <a:t> sit </a:t>
            </a:r>
            <a:r>
              <a:rPr lang="en-US" dirty="0" err="1"/>
              <a:t>amet</a:t>
            </a:r>
            <a:r>
              <a:rPr lang="en-US" dirty="0"/>
              <a:t> </a:t>
            </a:r>
            <a:r>
              <a:rPr lang="en-US" dirty="0" err="1"/>
              <a:t>rhoncus</a:t>
            </a:r>
            <a:r>
              <a:rPr lang="en-US" dirty="0"/>
              <a:t>. </a:t>
            </a:r>
            <a:r>
              <a:rPr lang="en-US" dirty="0" err="1"/>
              <a:t>Vestibulum</a:t>
            </a:r>
            <a:r>
              <a:rPr lang="en-US" dirty="0"/>
              <a:t> </a:t>
            </a:r>
            <a:r>
              <a:rPr lang="en-US" dirty="0" err="1"/>
              <a:t>consequat</a:t>
            </a:r>
            <a:r>
              <a:rPr lang="en-US" dirty="0"/>
              <a:t> ligula </a:t>
            </a:r>
            <a:r>
              <a:rPr lang="en-US" dirty="0" err="1"/>
              <a:t>nunc</a:t>
            </a:r>
            <a:r>
              <a:rPr lang="en-US" dirty="0"/>
              <a:t>, ac </a:t>
            </a:r>
            <a:r>
              <a:rPr lang="en-US" dirty="0" err="1"/>
              <a:t>auctor</a:t>
            </a:r>
            <a:r>
              <a:rPr lang="en-US" dirty="0"/>
              <a:t> </a:t>
            </a:r>
            <a:r>
              <a:rPr lang="en-US" dirty="0" err="1"/>
              <a:t>massa</a:t>
            </a:r>
            <a:r>
              <a:rPr lang="en-US" dirty="0"/>
              <a:t> </a:t>
            </a:r>
            <a:r>
              <a:rPr lang="en-US" dirty="0" err="1"/>
              <a:t>luctus</a:t>
            </a:r>
            <a:r>
              <a:rPr lang="en-US" dirty="0"/>
              <a:t> a. </a:t>
            </a:r>
            <a:r>
              <a:rPr lang="en-US" dirty="0" err="1"/>
              <a:t>Suspendisse</a:t>
            </a:r>
            <a:r>
              <a:rPr lang="en-US" dirty="0"/>
              <a:t> ex mi, </a:t>
            </a:r>
            <a:r>
              <a:rPr lang="en-US" dirty="0" err="1"/>
              <a:t>imperdiet</a:t>
            </a:r>
            <a:r>
              <a:rPr lang="en-US" dirty="0"/>
              <a:t> et </a:t>
            </a:r>
            <a:r>
              <a:rPr lang="en-US" dirty="0" err="1"/>
              <a:t>risus</a:t>
            </a:r>
            <a:r>
              <a:rPr lang="en-US" dirty="0"/>
              <a:t> </a:t>
            </a:r>
            <a:r>
              <a:rPr lang="en-US" dirty="0" err="1"/>
              <a:t>tincidunt</a:t>
            </a:r>
            <a:r>
              <a:rPr lang="en-US" dirty="0"/>
              <a:t>, </a:t>
            </a:r>
            <a:r>
              <a:rPr lang="en-US" dirty="0" err="1"/>
              <a:t>varius</a:t>
            </a:r>
            <a:r>
              <a:rPr lang="en-US" dirty="0"/>
              <a:t> </a:t>
            </a:r>
            <a:r>
              <a:rPr lang="en-US" dirty="0" err="1"/>
              <a:t>viverra</a:t>
            </a:r>
            <a:r>
              <a:rPr lang="en-US" dirty="0"/>
              <a:t> lorem.</a:t>
            </a:r>
          </a:p>
          <a:p>
            <a:pPr lvl="0"/>
            <a:endParaRPr lang="en-US" dirty="0"/>
          </a:p>
        </p:txBody>
      </p:sp>
      <p:sp>
        <p:nvSpPr>
          <p:cNvPr id="16" name="Text Placeholder 2"/>
          <p:cNvSpPr>
            <a:spLocks noGrp="1"/>
          </p:cNvSpPr>
          <p:nvPr>
            <p:ph type="body" sz="quarter" idx="12" hasCustomPrompt="1"/>
          </p:nvPr>
        </p:nvSpPr>
        <p:spPr>
          <a:xfrm>
            <a:off x="203200" y="59563"/>
            <a:ext cx="1001713" cy="123794"/>
          </a:xfrm>
        </p:spPr>
        <p:txBody>
          <a:bodyPr wrap="none" tIns="0" bIns="0" anchor="ctr" anchorCtr="0"/>
          <a:lstStyle>
            <a:lvl1pPr marL="0" indent="0" algn="l" defTabSz="1828800" rtl="0" eaLnBrk="1" latinLnBrk="0" hangingPunct="1">
              <a:lnSpc>
                <a:spcPct val="90000"/>
              </a:lnSpc>
              <a:spcBef>
                <a:spcPts val="2000"/>
              </a:spcBef>
              <a:buFont typeface="Arial" panose="020B0604020202020204" pitchFamily="34" charset="0"/>
              <a:buNone/>
              <a:defRPr lang="en-US" sz="800" b="0"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0.0 Section name</a:t>
            </a:r>
          </a:p>
        </p:txBody>
      </p:sp>
      <p:sp>
        <p:nvSpPr>
          <p:cNvPr id="4" name="Table Placeholder 3"/>
          <p:cNvSpPr>
            <a:spLocks noGrp="1"/>
          </p:cNvSpPr>
          <p:nvPr>
            <p:ph type="tbl" sz="quarter" idx="13" hasCustomPrompt="1"/>
          </p:nvPr>
        </p:nvSpPr>
        <p:spPr>
          <a:xfrm>
            <a:off x="4035425" y="1295400"/>
            <a:ext cx="4889500" cy="3392488"/>
          </a:xfrm>
        </p:spPr>
        <p:txBody>
          <a:bodyPr/>
          <a:lstStyle>
            <a:lvl1pPr marL="0" indent="0" algn="ctr">
              <a:buNone/>
              <a:defRPr sz="1400"/>
            </a:lvl1pPr>
          </a:lstStyle>
          <a:p>
            <a:r>
              <a:rPr lang="en-US" dirty="0"/>
              <a:t>Click to add table</a:t>
            </a:r>
          </a:p>
        </p:txBody>
      </p:sp>
    </p:spTree>
    <p:extLst>
      <p:ext uri="{BB962C8B-B14F-4D97-AF65-F5344CB8AC3E}">
        <p14:creationId xmlns:p14="http://schemas.microsoft.com/office/powerpoint/2010/main" val="297390985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with Graph ">
    <p:bg>
      <p:bgPr>
        <a:solidFill>
          <a:schemeClr val="bg1"/>
        </a:solidFill>
        <a:effectLst/>
      </p:bgPr>
    </p:bg>
    <p:spTree>
      <p:nvGrpSpPr>
        <p:cNvPr id="1" name=""/>
        <p:cNvGrpSpPr/>
        <p:nvPr/>
      </p:nvGrpSpPr>
      <p:grpSpPr>
        <a:xfrm>
          <a:off x="0" y="0"/>
          <a:ext cx="0" cy="0"/>
          <a:chOff x="0" y="0"/>
          <a:chExt cx="0" cy="0"/>
        </a:xfrm>
      </p:grpSpPr>
      <p:sp>
        <p:nvSpPr>
          <p:cNvPr id="47" name="Title 1"/>
          <p:cNvSpPr>
            <a:spLocks noGrp="1"/>
          </p:cNvSpPr>
          <p:nvPr>
            <p:ph type="ctrTitle" hasCustomPrompt="1"/>
          </p:nvPr>
        </p:nvSpPr>
        <p:spPr>
          <a:xfrm>
            <a:off x="0" y="258807"/>
            <a:ext cx="3200400" cy="909593"/>
          </a:xfrm>
          <a:prstGeom prst="rect">
            <a:avLst/>
          </a:prstGeom>
          <a:noFill/>
        </p:spPr>
        <p:txBody>
          <a:bodyPr wrap="square" lIns="0" rtlCol="0" anchor="t" anchorCtr="0">
            <a:noAutofit/>
          </a:bodyPr>
          <a:lstStyle>
            <a:lvl1pPr marL="0" algn="l">
              <a:lnSpc>
                <a:spcPct val="98000"/>
              </a:lnSpc>
              <a:tabLst>
                <a:tab pos="457200" algn="l"/>
              </a:tabLst>
              <a:defRPr lang="en-US" sz="2600" u="sng" dirty="0">
                <a:solidFill>
                  <a:schemeClr val="tx2"/>
                </a:solidFill>
                <a:latin typeface="+mj-lt"/>
                <a:ea typeface="+mn-ea"/>
                <a:cs typeface="Arial"/>
              </a:defRPr>
            </a:lvl1pPr>
          </a:lstStyle>
          <a:p>
            <a:pPr marL="0" lvl="0" algn="l"/>
            <a:r>
              <a:rPr lang="en-US" dirty="0"/>
              <a:t>Click to add title</a:t>
            </a:r>
            <a:br>
              <a:rPr lang="en-US" dirty="0"/>
            </a:br>
            <a:r>
              <a:rPr lang="en-US" dirty="0"/>
              <a:t>in two lines</a:t>
            </a:r>
          </a:p>
        </p:txBody>
      </p:sp>
      <p:sp>
        <p:nvSpPr>
          <p:cNvPr id="12" name="Rectangle 11"/>
          <p:cNvSpPr/>
          <p:nvPr userDrawn="1"/>
        </p:nvSpPr>
        <p:spPr>
          <a:xfrm>
            <a:off x="8903495" y="4963911"/>
            <a:ext cx="228600" cy="14287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Text Placeholder 2"/>
          <p:cNvSpPr>
            <a:spLocks noGrp="1"/>
          </p:cNvSpPr>
          <p:nvPr>
            <p:ph type="body" sz="quarter" idx="11" hasCustomPrompt="1"/>
          </p:nvPr>
        </p:nvSpPr>
        <p:spPr>
          <a:xfrm>
            <a:off x="203201" y="1295400"/>
            <a:ext cx="3556000" cy="3392489"/>
          </a:xfrm>
        </p:spPr>
        <p:txBody>
          <a:bodyPr/>
          <a:lstStyle>
            <a:lvl1pPr marL="0" indent="0" algn="l" defTabSz="1828800" rtl="0" eaLnBrk="1" latinLnBrk="0" hangingPunct="1">
              <a:lnSpc>
                <a:spcPct val="100000"/>
              </a:lnSpc>
              <a:spcBef>
                <a:spcPts val="600"/>
              </a:spcBef>
              <a:buFont typeface="Arial" panose="020B0604020202020204" pitchFamily="34" charset="0"/>
              <a:buNone/>
              <a:defRPr lang="en-US" sz="1000" b="0"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Body copy in 24pt. Tempus </a:t>
            </a:r>
            <a:r>
              <a:rPr lang="en-US" dirty="0" err="1"/>
              <a:t>eu</a:t>
            </a:r>
            <a:r>
              <a:rPr lang="en-US" dirty="0"/>
              <a:t> </a:t>
            </a:r>
            <a:r>
              <a:rPr lang="en-US" dirty="0" err="1"/>
              <a:t>orci</a:t>
            </a:r>
            <a:r>
              <a:rPr lang="en-US" dirty="0"/>
              <a:t> in, </a:t>
            </a:r>
            <a:r>
              <a:rPr lang="en-US" dirty="0" err="1"/>
              <a:t>consectetur</a:t>
            </a:r>
            <a:r>
              <a:rPr lang="en-US" dirty="0"/>
              <a:t> </a:t>
            </a:r>
            <a:r>
              <a:rPr lang="en-US" dirty="0" err="1"/>
              <a:t>congue</a:t>
            </a:r>
            <a:r>
              <a:rPr lang="en-US" dirty="0"/>
              <a:t> </a:t>
            </a:r>
            <a:r>
              <a:rPr lang="en-US" dirty="0" err="1"/>
              <a:t>felis</a:t>
            </a:r>
            <a:r>
              <a:rPr lang="en-US" dirty="0"/>
              <a:t>. </a:t>
            </a:r>
            <a:r>
              <a:rPr lang="en-US" dirty="0" err="1"/>
              <a:t>Donec</a:t>
            </a:r>
            <a:r>
              <a:rPr lang="en-US" dirty="0"/>
              <a:t> </a:t>
            </a:r>
            <a:r>
              <a:rPr lang="en-US" dirty="0" err="1"/>
              <a:t>ut</a:t>
            </a:r>
            <a:r>
              <a:rPr lang="en-US" dirty="0"/>
              <a:t> </a:t>
            </a:r>
            <a:r>
              <a:rPr lang="en-US" dirty="0" err="1"/>
              <a:t>augue</a:t>
            </a:r>
            <a:r>
              <a:rPr lang="en-US" dirty="0"/>
              <a:t> et </a:t>
            </a:r>
            <a:r>
              <a:rPr lang="en-US" dirty="0" err="1"/>
              <a:t>sapien</a:t>
            </a:r>
            <a:r>
              <a:rPr lang="en-US" dirty="0"/>
              <a:t> </a:t>
            </a:r>
            <a:r>
              <a:rPr lang="en-US" dirty="0" err="1"/>
              <a:t>mattis</a:t>
            </a:r>
            <a:r>
              <a:rPr lang="en-US" dirty="0"/>
              <a:t> </a:t>
            </a:r>
            <a:r>
              <a:rPr lang="en-US" dirty="0" err="1"/>
              <a:t>scelerisque</a:t>
            </a:r>
            <a:r>
              <a:rPr lang="en-US" dirty="0"/>
              <a:t>. </a:t>
            </a:r>
            <a:r>
              <a:rPr lang="en-US" dirty="0" err="1"/>
              <a:t>Curabitur</a:t>
            </a:r>
            <a:r>
              <a:rPr lang="en-US" dirty="0"/>
              <a:t> </a:t>
            </a:r>
            <a:r>
              <a:rPr lang="en-US" dirty="0" err="1"/>
              <a:t>eget</a:t>
            </a:r>
            <a:r>
              <a:rPr lang="en-US" dirty="0"/>
              <a:t> </a:t>
            </a:r>
            <a:r>
              <a:rPr lang="en-US" dirty="0" err="1"/>
              <a:t>nunc</a:t>
            </a:r>
            <a:r>
              <a:rPr lang="en-US" dirty="0"/>
              <a:t> vitae </a:t>
            </a:r>
            <a:r>
              <a:rPr lang="en-US" dirty="0" err="1"/>
              <a:t>orci</a:t>
            </a:r>
            <a:r>
              <a:rPr lang="en-US" dirty="0"/>
              <a:t> </a:t>
            </a:r>
            <a:r>
              <a:rPr lang="en-US" dirty="0" err="1"/>
              <a:t>commodo</a:t>
            </a:r>
            <a:r>
              <a:rPr lang="en-US" dirty="0"/>
              <a:t> </a:t>
            </a:r>
            <a:r>
              <a:rPr lang="en-US" dirty="0" err="1"/>
              <a:t>accumsan</a:t>
            </a:r>
            <a:r>
              <a:rPr lang="en-US" dirty="0"/>
              <a:t>. </a:t>
            </a:r>
          </a:p>
          <a:p>
            <a:pPr lvl="0"/>
            <a:r>
              <a:rPr lang="en-US" dirty="0" err="1"/>
              <a:t>Pellentesque</a:t>
            </a:r>
            <a:r>
              <a:rPr lang="en-US" dirty="0"/>
              <a:t> </a:t>
            </a:r>
            <a:r>
              <a:rPr lang="en-US" dirty="0" err="1"/>
              <a:t>sodales</a:t>
            </a:r>
            <a:r>
              <a:rPr lang="en-US" dirty="0"/>
              <a:t> </a:t>
            </a:r>
            <a:r>
              <a:rPr lang="en-US" dirty="0" err="1"/>
              <a:t>purus</a:t>
            </a:r>
            <a:r>
              <a:rPr lang="en-US" dirty="0"/>
              <a:t> et dui convallis, </a:t>
            </a:r>
            <a:r>
              <a:rPr lang="en-US" dirty="0" err="1"/>
              <a:t>sed</a:t>
            </a:r>
            <a:r>
              <a:rPr lang="en-US" dirty="0"/>
              <a:t> </a:t>
            </a:r>
            <a:r>
              <a:rPr lang="en-US" dirty="0" err="1"/>
              <a:t>facilisis</a:t>
            </a:r>
            <a:r>
              <a:rPr lang="en-US" dirty="0"/>
              <a:t> lorem </a:t>
            </a:r>
            <a:r>
              <a:rPr lang="en-US" dirty="0" err="1"/>
              <a:t>volutpat</a:t>
            </a:r>
            <a:r>
              <a:rPr lang="en-US" dirty="0"/>
              <a:t>. Integer non </a:t>
            </a:r>
            <a:r>
              <a:rPr lang="en-US" dirty="0" err="1"/>
              <a:t>elit</a:t>
            </a:r>
            <a:r>
              <a:rPr lang="en-US" dirty="0"/>
              <a:t> </a:t>
            </a:r>
            <a:r>
              <a:rPr lang="en-US" dirty="0" err="1"/>
              <a:t>lacinia</a:t>
            </a:r>
            <a:r>
              <a:rPr lang="en-US" dirty="0"/>
              <a:t> </a:t>
            </a:r>
            <a:r>
              <a:rPr lang="en-US" dirty="0" err="1"/>
              <a:t>diam</a:t>
            </a:r>
            <a:r>
              <a:rPr lang="en-US" dirty="0"/>
              <a:t> </a:t>
            </a:r>
            <a:r>
              <a:rPr lang="en-US" dirty="0" err="1"/>
              <a:t>venenatis</a:t>
            </a:r>
            <a:r>
              <a:rPr lang="en-US" dirty="0"/>
              <a:t> </a:t>
            </a:r>
            <a:r>
              <a:rPr lang="en-US" dirty="0" err="1"/>
              <a:t>consequat</a:t>
            </a:r>
            <a:endParaRPr lang="en-US" dirty="0"/>
          </a:p>
        </p:txBody>
      </p:sp>
      <p:sp>
        <p:nvSpPr>
          <p:cNvPr id="16" name="Text Placeholder 2"/>
          <p:cNvSpPr>
            <a:spLocks noGrp="1"/>
          </p:cNvSpPr>
          <p:nvPr>
            <p:ph type="body" sz="quarter" idx="12" hasCustomPrompt="1"/>
          </p:nvPr>
        </p:nvSpPr>
        <p:spPr>
          <a:xfrm>
            <a:off x="203200" y="59563"/>
            <a:ext cx="1001713" cy="123794"/>
          </a:xfrm>
        </p:spPr>
        <p:txBody>
          <a:bodyPr wrap="none" tIns="0" bIns="0" anchor="ctr" anchorCtr="0"/>
          <a:lstStyle>
            <a:lvl1pPr marL="0" indent="0" algn="l" defTabSz="1828800" rtl="0" eaLnBrk="1" latinLnBrk="0" hangingPunct="1">
              <a:lnSpc>
                <a:spcPct val="90000"/>
              </a:lnSpc>
              <a:spcBef>
                <a:spcPts val="2000"/>
              </a:spcBef>
              <a:buFont typeface="Arial" panose="020B0604020202020204" pitchFamily="34" charset="0"/>
              <a:buNone/>
              <a:defRPr lang="en-US" sz="800" b="0"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0.0 Section name</a:t>
            </a:r>
          </a:p>
        </p:txBody>
      </p:sp>
      <p:sp>
        <p:nvSpPr>
          <p:cNvPr id="17" name="Chart Placeholder 2"/>
          <p:cNvSpPr>
            <a:spLocks noGrp="1"/>
          </p:cNvSpPr>
          <p:nvPr>
            <p:ph type="chart" sz="quarter" idx="14" hasCustomPrompt="1"/>
          </p:nvPr>
        </p:nvSpPr>
        <p:spPr>
          <a:xfrm>
            <a:off x="4035425" y="1295400"/>
            <a:ext cx="4889500" cy="3392488"/>
          </a:xfrm>
        </p:spPr>
        <p:txBody>
          <a:bodyPr/>
          <a:lstStyle>
            <a:lvl1pPr marL="1714500" marR="0" indent="0" algn="ctr" defTabSz="457200" rtl="0" eaLnBrk="1" fontAlgn="auto" latinLnBrk="0" hangingPunct="1">
              <a:lnSpc>
                <a:spcPct val="100000"/>
              </a:lnSpc>
              <a:spcBef>
                <a:spcPts val="600"/>
              </a:spcBef>
              <a:spcAft>
                <a:spcPts val="0"/>
              </a:spcAft>
              <a:buClr>
                <a:srgbClr val="00B0F0"/>
              </a:buClr>
              <a:buSzTx/>
              <a:buFont typeface="Wingdings" pitchFamily="2" charset="2"/>
              <a:buNone/>
              <a:tabLst/>
              <a:defRPr sz="1400">
                <a:solidFill>
                  <a:schemeClr val="accent2"/>
                </a:solidFill>
              </a:defRPr>
            </a:lvl1pPr>
          </a:lstStyle>
          <a:p>
            <a:pPr marL="0" marR="0" lvl="0" indent="0" algn="l" defTabSz="457200" rtl="0" eaLnBrk="1" fontAlgn="auto" latinLnBrk="0" hangingPunct="1">
              <a:lnSpc>
                <a:spcPct val="100000"/>
              </a:lnSpc>
              <a:spcBef>
                <a:spcPts val="600"/>
              </a:spcBef>
              <a:spcAft>
                <a:spcPts val="0"/>
              </a:spcAft>
              <a:buClr>
                <a:srgbClr val="00B0F0"/>
              </a:buClr>
              <a:buSzTx/>
              <a:buFont typeface="Wingdings" pitchFamily="2" charset="2"/>
              <a:buNone/>
              <a:tabLst/>
              <a:defRPr/>
            </a:pPr>
            <a:r>
              <a:rPr lang="en-US" dirty="0"/>
              <a:t>Click to add chart/graph</a:t>
            </a:r>
          </a:p>
        </p:txBody>
      </p:sp>
    </p:spTree>
    <p:extLst>
      <p:ext uri="{BB962C8B-B14F-4D97-AF65-F5344CB8AC3E}">
        <p14:creationId xmlns:p14="http://schemas.microsoft.com/office/powerpoint/2010/main" val="1126875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with Presenter's Picture">
    <p:bg>
      <p:bgPr>
        <a:solidFill>
          <a:srgbClr val="F2F2F2"/>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267200" y="1310123"/>
            <a:ext cx="4635500" cy="1165860"/>
          </a:xfrm>
          <a:prstGeom prst="rect">
            <a:avLst/>
          </a:prstGeom>
          <a:noFill/>
        </p:spPr>
        <p:txBody>
          <a:bodyPr wrap="square" rtlCol="0" anchor="ctr">
            <a:noAutofit/>
          </a:bodyPr>
          <a:lstStyle>
            <a:lvl1pPr marL="0" algn="l">
              <a:defRPr lang="en-US" sz="3800" u="sng" dirty="0">
                <a:solidFill>
                  <a:schemeClr val="accent1"/>
                </a:solidFill>
                <a:latin typeface="+mj-lt"/>
                <a:ea typeface="+mn-ea"/>
                <a:cs typeface="Arial"/>
              </a:defRPr>
            </a:lvl1pPr>
          </a:lstStyle>
          <a:p>
            <a:pPr marL="0" lvl="0" algn="l"/>
            <a:r>
              <a:rPr lang="en-US" dirty="0"/>
              <a:t>Insert Title Here </a:t>
            </a:r>
            <a:br>
              <a:rPr lang="en-US" dirty="0"/>
            </a:br>
            <a:r>
              <a:rPr lang="en-US" dirty="0"/>
              <a:t>in two lines</a:t>
            </a:r>
          </a:p>
        </p:txBody>
      </p:sp>
      <p:cxnSp>
        <p:nvCxnSpPr>
          <p:cNvPr id="9" name="Straight Connector 8"/>
          <p:cNvCxnSpPr>
            <a:cxnSpLocks/>
          </p:cNvCxnSpPr>
          <p:nvPr/>
        </p:nvCxnSpPr>
        <p:spPr>
          <a:xfrm>
            <a:off x="3769835" y="1896228"/>
            <a:ext cx="0" cy="1349618"/>
          </a:xfrm>
          <a:prstGeom prst="line">
            <a:avLst/>
          </a:prstGeom>
          <a:ln w="19050">
            <a:solidFill>
              <a:schemeClr val="bg2">
                <a:lumMod val="50000"/>
              </a:schemeClr>
            </a:solidFill>
            <a:miter lim="400000"/>
          </a:ln>
        </p:spPr>
      </p:cxnSp>
      <p:sp>
        <p:nvSpPr>
          <p:cNvPr id="28" name="Subtitle 2"/>
          <p:cNvSpPr>
            <a:spLocks noGrp="1"/>
          </p:cNvSpPr>
          <p:nvPr>
            <p:ph type="subTitle" idx="1" hasCustomPrompt="1"/>
          </p:nvPr>
        </p:nvSpPr>
        <p:spPr>
          <a:xfrm>
            <a:off x="5229863" y="3515143"/>
            <a:ext cx="3190875" cy="150332"/>
          </a:xfrm>
          <a:prstGeom prst="rect">
            <a:avLst/>
          </a:prstGeom>
          <a:noFill/>
        </p:spPr>
        <p:txBody>
          <a:bodyPr wrap="square" tIns="0" bIns="0" rtlCol="0" anchor="ctr">
            <a:no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lang="en-US" sz="1150" b="1">
                <a:solidFill>
                  <a:schemeClr val="accent2"/>
                </a:solidFill>
                <a:latin typeface="+mj-lt"/>
                <a:cs typeface="Arial"/>
              </a:defRPr>
            </a:lvl1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a:t>Presenter’s first and last name </a:t>
            </a:r>
          </a:p>
        </p:txBody>
      </p:sp>
      <p:sp>
        <p:nvSpPr>
          <p:cNvPr id="29" name="Text Placeholder 16"/>
          <p:cNvSpPr>
            <a:spLocks noGrp="1"/>
          </p:cNvSpPr>
          <p:nvPr>
            <p:ph type="body" sz="quarter" idx="10" hasCustomPrompt="1"/>
          </p:nvPr>
        </p:nvSpPr>
        <p:spPr>
          <a:xfrm>
            <a:off x="5229863" y="3724346"/>
            <a:ext cx="3190875" cy="307903"/>
          </a:xfrm>
          <a:prstGeom prst="rect">
            <a:avLst/>
          </a:prstGeom>
        </p:spPr>
        <p:txBody>
          <a:bodyPr tIns="0" bIns="0" anchor="t" anchorCtr="0">
            <a:noAutofit/>
          </a:bodyPr>
          <a:lstStyle>
            <a:lvl1pPr marL="0" marR="0" indent="0" algn="l" defTabSz="457200" rtl="0" eaLnBrk="1" fontAlgn="auto" latinLnBrk="0" hangingPunct="1">
              <a:lnSpc>
                <a:spcPct val="100000"/>
              </a:lnSpc>
              <a:spcBef>
                <a:spcPct val="20000"/>
              </a:spcBef>
              <a:spcAft>
                <a:spcPts val="0"/>
              </a:spcAft>
              <a:buClrTx/>
              <a:buSzTx/>
              <a:buNone/>
              <a:tabLst/>
              <a:defRPr kumimoji="0" lang="en-US" sz="950" b="0" i="0" u="none" strike="noStrike" kern="1200" cap="none" spc="0" normalizeH="0" baseline="0" noProof="0">
                <a:ln>
                  <a:noFill/>
                </a:ln>
                <a:solidFill>
                  <a:schemeClr val="accent2"/>
                </a:solidFill>
                <a:effectLst/>
                <a:uLnTx/>
                <a:uFillTx/>
                <a:latin typeface="+mj-lt"/>
                <a:ea typeface="+mn-ea"/>
                <a:cs typeface="Arial"/>
              </a:defRPr>
            </a:lvl1pPr>
          </a:lstStyle>
          <a:p>
            <a:pPr marL="0" marR="0" lvl="0" indent="0" algn="l" defTabSz="457200" rtl="0" eaLnBrk="1" fontAlgn="auto" latinLnBrk="0" hangingPunct="1">
              <a:lnSpc>
                <a:spcPct val="100000"/>
              </a:lnSpc>
              <a:spcBef>
                <a:spcPct val="20000"/>
              </a:spcBef>
              <a:spcAft>
                <a:spcPts val="0"/>
              </a:spcAft>
              <a:buClrTx/>
              <a:buSzTx/>
              <a:tabLst/>
              <a:defRPr/>
            </a:pPr>
            <a:r>
              <a:rPr lang="en-US" dirty="0" err="1"/>
              <a:t>Donec</a:t>
            </a:r>
            <a:r>
              <a:rPr lang="en-US" dirty="0"/>
              <a:t> </a:t>
            </a:r>
            <a:r>
              <a:rPr lang="en-US" dirty="0" err="1"/>
              <a:t>ut</a:t>
            </a:r>
            <a:r>
              <a:rPr lang="en-US" dirty="0"/>
              <a:t> </a:t>
            </a:r>
            <a:r>
              <a:rPr lang="en-US" dirty="0" err="1"/>
              <a:t>augue</a:t>
            </a:r>
            <a:r>
              <a:rPr lang="en-US" dirty="0"/>
              <a:t> et </a:t>
            </a:r>
            <a:r>
              <a:rPr lang="en-US" dirty="0" err="1"/>
              <a:t>sapien</a:t>
            </a:r>
            <a:r>
              <a:rPr lang="en-US" dirty="0"/>
              <a:t> </a:t>
            </a:r>
            <a:r>
              <a:rPr lang="en-US" dirty="0" err="1"/>
              <a:t>mattis</a:t>
            </a:r>
            <a:r>
              <a:rPr lang="en-US" dirty="0"/>
              <a:t> </a:t>
            </a:r>
            <a:r>
              <a:rPr lang="en-US" dirty="0" err="1"/>
              <a:t>scelerisque</a:t>
            </a:r>
            <a:r>
              <a:rPr lang="en-US" dirty="0"/>
              <a:t>. </a:t>
            </a:r>
            <a:r>
              <a:rPr lang="en-US" dirty="0" err="1"/>
              <a:t>Curabitur</a:t>
            </a:r>
            <a:r>
              <a:rPr lang="en-US" dirty="0"/>
              <a:t> </a:t>
            </a:r>
            <a:r>
              <a:rPr lang="en-US" dirty="0" err="1"/>
              <a:t>eget</a:t>
            </a:r>
            <a:r>
              <a:rPr lang="en-US" dirty="0"/>
              <a:t> </a:t>
            </a:r>
            <a:r>
              <a:rPr lang="en-US" dirty="0" err="1"/>
              <a:t>nunc</a:t>
            </a:r>
            <a:r>
              <a:rPr lang="en-US" dirty="0"/>
              <a:t> vitae </a:t>
            </a:r>
            <a:r>
              <a:rPr lang="en-US" dirty="0" err="1"/>
              <a:t>orci</a:t>
            </a:r>
            <a:r>
              <a:rPr lang="en-US" dirty="0"/>
              <a:t> </a:t>
            </a:r>
            <a:r>
              <a:rPr lang="en-US" dirty="0" err="1"/>
              <a:t>commodo</a:t>
            </a:r>
            <a:r>
              <a:rPr lang="en-US" dirty="0"/>
              <a:t> </a:t>
            </a:r>
            <a:r>
              <a:rPr lang="en-US" dirty="0" err="1"/>
              <a:t>accumsan</a:t>
            </a:r>
            <a:r>
              <a:rPr lang="en-US" dirty="0"/>
              <a:t>.</a:t>
            </a:r>
          </a:p>
        </p:txBody>
      </p:sp>
      <p:sp>
        <p:nvSpPr>
          <p:cNvPr id="13" name="Picture Placeholder 9"/>
          <p:cNvSpPr>
            <a:spLocks noGrp="1"/>
          </p:cNvSpPr>
          <p:nvPr>
            <p:ph type="pic" sz="quarter" idx="13" hasCustomPrompt="1"/>
          </p:nvPr>
        </p:nvSpPr>
        <p:spPr>
          <a:xfrm>
            <a:off x="4289307" y="3365500"/>
            <a:ext cx="774700" cy="774700"/>
          </a:xfrm>
          <a:prstGeom prst="ellipse">
            <a:avLst/>
          </a:prstGeom>
        </p:spPr>
        <p:txBody>
          <a:bodyPr>
            <a:noAutofit/>
          </a:bodyPr>
          <a:lstStyle>
            <a:lvl1pPr marL="0" indent="0" algn="ctr">
              <a:buNone/>
              <a:defRPr sz="700" baseline="0">
                <a:solidFill>
                  <a:schemeClr val="accent2"/>
                </a:solidFill>
                <a:latin typeface="+mj-lt"/>
              </a:defRPr>
            </a:lvl1pPr>
          </a:lstStyle>
          <a:p>
            <a:r>
              <a:rPr lang="en-US" dirty="0"/>
              <a:t>Click to add Presenter’s image</a:t>
            </a:r>
            <a:endParaRPr lang="en-IN" dirty="0"/>
          </a:p>
        </p:txBody>
      </p:sp>
    </p:spTree>
    <p:extLst>
      <p:ext uri="{BB962C8B-B14F-4D97-AF65-F5344CB8AC3E}">
        <p14:creationId xmlns:p14="http://schemas.microsoft.com/office/powerpoint/2010/main" val="291708278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with SmartArt">
    <p:bg>
      <p:bgPr>
        <a:solidFill>
          <a:schemeClr val="bg1"/>
        </a:solidFill>
        <a:effectLst/>
      </p:bgPr>
    </p:bg>
    <p:spTree>
      <p:nvGrpSpPr>
        <p:cNvPr id="1" name=""/>
        <p:cNvGrpSpPr/>
        <p:nvPr/>
      </p:nvGrpSpPr>
      <p:grpSpPr>
        <a:xfrm>
          <a:off x="0" y="0"/>
          <a:ext cx="0" cy="0"/>
          <a:chOff x="0" y="0"/>
          <a:chExt cx="0" cy="0"/>
        </a:xfrm>
      </p:grpSpPr>
      <p:sp>
        <p:nvSpPr>
          <p:cNvPr id="47" name="Title 1"/>
          <p:cNvSpPr>
            <a:spLocks noGrp="1"/>
          </p:cNvSpPr>
          <p:nvPr>
            <p:ph type="ctrTitle" hasCustomPrompt="1"/>
          </p:nvPr>
        </p:nvSpPr>
        <p:spPr>
          <a:xfrm>
            <a:off x="0" y="258807"/>
            <a:ext cx="3200400" cy="909593"/>
          </a:xfrm>
          <a:prstGeom prst="rect">
            <a:avLst/>
          </a:prstGeom>
          <a:noFill/>
        </p:spPr>
        <p:txBody>
          <a:bodyPr wrap="square" lIns="0" rtlCol="0" anchor="t" anchorCtr="0">
            <a:noAutofit/>
          </a:bodyPr>
          <a:lstStyle>
            <a:lvl1pPr marL="0" algn="l">
              <a:lnSpc>
                <a:spcPct val="98000"/>
              </a:lnSpc>
              <a:tabLst>
                <a:tab pos="457200" algn="l"/>
              </a:tabLst>
              <a:defRPr lang="en-US" sz="2600" u="sng" dirty="0">
                <a:solidFill>
                  <a:schemeClr val="tx2"/>
                </a:solidFill>
                <a:latin typeface="+mj-lt"/>
                <a:ea typeface="+mn-ea"/>
                <a:cs typeface="Arial"/>
              </a:defRPr>
            </a:lvl1pPr>
          </a:lstStyle>
          <a:p>
            <a:pPr marL="0" lvl="0" algn="l"/>
            <a:r>
              <a:rPr lang="en-US" dirty="0"/>
              <a:t>Click to add title</a:t>
            </a:r>
            <a:br>
              <a:rPr lang="en-US" dirty="0"/>
            </a:br>
            <a:r>
              <a:rPr lang="en-US" dirty="0"/>
              <a:t>in two lines</a:t>
            </a:r>
          </a:p>
        </p:txBody>
      </p:sp>
      <p:sp>
        <p:nvSpPr>
          <p:cNvPr id="12" name="Rectangle 11"/>
          <p:cNvSpPr/>
          <p:nvPr userDrawn="1"/>
        </p:nvSpPr>
        <p:spPr>
          <a:xfrm>
            <a:off x="8903495" y="4963911"/>
            <a:ext cx="228600" cy="14287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Text Placeholder 2"/>
          <p:cNvSpPr>
            <a:spLocks noGrp="1"/>
          </p:cNvSpPr>
          <p:nvPr>
            <p:ph type="body" sz="quarter" idx="11" hasCustomPrompt="1"/>
          </p:nvPr>
        </p:nvSpPr>
        <p:spPr>
          <a:xfrm>
            <a:off x="203200" y="1295401"/>
            <a:ext cx="4673600" cy="3061446"/>
          </a:xfrm>
        </p:spPr>
        <p:txBody>
          <a:bodyPr numCol="2" spcCol="274320"/>
          <a:lstStyle>
            <a:lvl1pPr marL="0" indent="0" algn="l" defTabSz="1828800" rtl="0" eaLnBrk="1" latinLnBrk="0" hangingPunct="1">
              <a:lnSpc>
                <a:spcPct val="100000"/>
              </a:lnSpc>
              <a:spcBef>
                <a:spcPts val="600"/>
              </a:spcBef>
              <a:spcAft>
                <a:spcPts val="600"/>
              </a:spcAft>
              <a:buFont typeface="Arial" panose="020B0604020202020204" pitchFamily="34" charset="0"/>
              <a:buNone/>
              <a:defRPr lang="en-US" sz="1000" b="0"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Two column body copy in size 12pt or 10pt as minimum.</a:t>
            </a:r>
          </a:p>
          <a:p>
            <a:pPr lvl="0"/>
            <a:r>
              <a:rPr lang="en-US" dirty="0" err="1"/>
              <a:t>Aenean</a:t>
            </a:r>
            <a:r>
              <a:rPr lang="en-US" dirty="0"/>
              <a:t> </a:t>
            </a:r>
            <a:r>
              <a:rPr lang="en-US" dirty="0" err="1"/>
              <a:t>lacus</a:t>
            </a:r>
            <a:r>
              <a:rPr lang="en-US" dirty="0"/>
              <a:t> </a:t>
            </a:r>
            <a:r>
              <a:rPr lang="en-US" dirty="0" err="1"/>
              <a:t>arcu</a:t>
            </a:r>
            <a:r>
              <a:rPr lang="en-US" dirty="0"/>
              <a:t>, tempus </a:t>
            </a:r>
            <a:r>
              <a:rPr lang="en-US" dirty="0" err="1"/>
              <a:t>eu</a:t>
            </a:r>
            <a:r>
              <a:rPr lang="en-US" dirty="0"/>
              <a:t> </a:t>
            </a:r>
            <a:r>
              <a:rPr lang="en-US" dirty="0" err="1"/>
              <a:t>orci</a:t>
            </a:r>
            <a:r>
              <a:rPr lang="en-US" dirty="0"/>
              <a:t> in, </a:t>
            </a:r>
            <a:r>
              <a:rPr lang="en-US" dirty="0" err="1"/>
              <a:t>consectetur</a:t>
            </a:r>
            <a:r>
              <a:rPr lang="en-US" dirty="0"/>
              <a:t> </a:t>
            </a:r>
            <a:r>
              <a:rPr lang="en-US" dirty="0" err="1"/>
              <a:t>congue</a:t>
            </a:r>
            <a:r>
              <a:rPr lang="en-US" dirty="0"/>
              <a:t> </a:t>
            </a:r>
            <a:r>
              <a:rPr lang="en-US" dirty="0" err="1"/>
              <a:t>felis</a:t>
            </a:r>
            <a:r>
              <a:rPr lang="en-US" dirty="0"/>
              <a:t>. </a:t>
            </a:r>
            <a:r>
              <a:rPr lang="en-US" dirty="0" err="1"/>
              <a:t>Donec</a:t>
            </a:r>
            <a:r>
              <a:rPr lang="en-US" dirty="0"/>
              <a:t> </a:t>
            </a:r>
            <a:r>
              <a:rPr lang="en-US" dirty="0" err="1"/>
              <a:t>ut</a:t>
            </a:r>
            <a:r>
              <a:rPr lang="en-US" dirty="0"/>
              <a:t> </a:t>
            </a:r>
            <a:r>
              <a:rPr lang="en-US" dirty="0" err="1"/>
              <a:t>augue</a:t>
            </a:r>
            <a:r>
              <a:rPr lang="en-US" dirty="0"/>
              <a:t> et </a:t>
            </a:r>
            <a:r>
              <a:rPr lang="en-US" dirty="0" err="1"/>
              <a:t>sapien</a:t>
            </a:r>
            <a:r>
              <a:rPr lang="en-US" dirty="0"/>
              <a:t> </a:t>
            </a:r>
            <a:r>
              <a:rPr lang="en-US" dirty="0" err="1"/>
              <a:t>mattis</a:t>
            </a:r>
            <a:r>
              <a:rPr lang="en-US" dirty="0"/>
              <a:t> </a:t>
            </a:r>
            <a:r>
              <a:rPr lang="en-US" dirty="0" err="1"/>
              <a:t>scelerisque</a:t>
            </a:r>
            <a:r>
              <a:rPr lang="en-US" dirty="0"/>
              <a:t>. </a:t>
            </a:r>
            <a:r>
              <a:rPr lang="en-US" dirty="0" err="1"/>
              <a:t>Curabitur</a:t>
            </a:r>
            <a:r>
              <a:rPr lang="en-US" dirty="0"/>
              <a:t> </a:t>
            </a:r>
            <a:r>
              <a:rPr lang="en-US" dirty="0" err="1"/>
              <a:t>eget</a:t>
            </a:r>
            <a:r>
              <a:rPr lang="en-US" dirty="0"/>
              <a:t> </a:t>
            </a:r>
            <a:r>
              <a:rPr lang="en-US" dirty="0" err="1"/>
              <a:t>nunc</a:t>
            </a:r>
            <a:r>
              <a:rPr lang="en-US" dirty="0"/>
              <a:t> vitae </a:t>
            </a:r>
            <a:r>
              <a:rPr lang="en-US" dirty="0" err="1"/>
              <a:t>orci</a:t>
            </a:r>
            <a:r>
              <a:rPr lang="en-US" dirty="0"/>
              <a:t> </a:t>
            </a:r>
            <a:r>
              <a:rPr lang="en-US" dirty="0" err="1"/>
              <a:t>commodo</a:t>
            </a:r>
            <a:r>
              <a:rPr lang="en-US" dirty="0"/>
              <a:t> </a:t>
            </a:r>
            <a:r>
              <a:rPr lang="en-US" dirty="0" err="1"/>
              <a:t>accumsan</a:t>
            </a:r>
            <a:r>
              <a:rPr lang="en-US" dirty="0"/>
              <a:t>. </a:t>
            </a:r>
          </a:p>
          <a:p>
            <a:pPr lvl="0"/>
            <a:r>
              <a:rPr lang="en-US" dirty="0" err="1"/>
              <a:t>Pellentesque</a:t>
            </a:r>
            <a:r>
              <a:rPr lang="en-US" dirty="0"/>
              <a:t> </a:t>
            </a:r>
            <a:r>
              <a:rPr lang="en-US" dirty="0" err="1"/>
              <a:t>sodales</a:t>
            </a:r>
            <a:r>
              <a:rPr lang="en-US" dirty="0"/>
              <a:t> </a:t>
            </a:r>
            <a:r>
              <a:rPr lang="en-US" dirty="0" err="1"/>
              <a:t>purus</a:t>
            </a:r>
            <a:r>
              <a:rPr lang="en-US" dirty="0"/>
              <a:t> et dui convallis, </a:t>
            </a:r>
            <a:r>
              <a:rPr lang="en-US" dirty="0" err="1"/>
              <a:t>sed</a:t>
            </a:r>
            <a:r>
              <a:rPr lang="en-US" dirty="0"/>
              <a:t> </a:t>
            </a:r>
            <a:r>
              <a:rPr lang="en-US" dirty="0" err="1"/>
              <a:t>facilisis</a:t>
            </a:r>
            <a:r>
              <a:rPr lang="en-US" dirty="0"/>
              <a:t> lorem </a:t>
            </a:r>
            <a:r>
              <a:rPr lang="en-US" dirty="0" err="1"/>
              <a:t>volutpat</a:t>
            </a:r>
            <a:r>
              <a:rPr lang="en-US" dirty="0"/>
              <a:t>. Integer non </a:t>
            </a:r>
            <a:r>
              <a:rPr lang="en-US" dirty="0" err="1"/>
              <a:t>elit</a:t>
            </a:r>
            <a:r>
              <a:rPr lang="en-US" dirty="0"/>
              <a:t> </a:t>
            </a:r>
            <a:r>
              <a:rPr lang="en-US" dirty="0" err="1"/>
              <a:t>lacinia</a:t>
            </a:r>
            <a:r>
              <a:rPr lang="en-US" dirty="0"/>
              <a:t> </a:t>
            </a:r>
            <a:r>
              <a:rPr lang="en-US" dirty="0" err="1"/>
              <a:t>diam</a:t>
            </a:r>
            <a:r>
              <a:rPr lang="en-US" dirty="0"/>
              <a:t> </a:t>
            </a:r>
            <a:r>
              <a:rPr lang="en-US" dirty="0" err="1"/>
              <a:t>venenatis</a:t>
            </a:r>
            <a:r>
              <a:rPr lang="en-US" dirty="0"/>
              <a:t> </a:t>
            </a:r>
            <a:r>
              <a:rPr lang="en-US" dirty="0" err="1"/>
              <a:t>consequat</a:t>
            </a:r>
            <a:r>
              <a:rPr lang="en-US" dirty="0"/>
              <a:t>. </a:t>
            </a:r>
          </a:p>
          <a:p>
            <a:pPr lvl="0"/>
            <a:r>
              <a:rPr lang="en-US" dirty="0" err="1"/>
              <a:t>Dnec</a:t>
            </a:r>
            <a:r>
              <a:rPr lang="en-US" dirty="0"/>
              <a:t> maximus pharetra </a:t>
            </a:r>
            <a:r>
              <a:rPr lang="en-US" dirty="0" err="1"/>
              <a:t>sapien</a:t>
            </a:r>
            <a:r>
              <a:rPr lang="en-US" dirty="0"/>
              <a:t> sit </a:t>
            </a:r>
            <a:r>
              <a:rPr lang="en-US" dirty="0" err="1"/>
              <a:t>amet</a:t>
            </a:r>
            <a:r>
              <a:rPr lang="en-US" dirty="0"/>
              <a:t> </a:t>
            </a:r>
            <a:r>
              <a:rPr lang="en-US" dirty="0" err="1"/>
              <a:t>rhoncus</a:t>
            </a:r>
            <a:r>
              <a:rPr lang="en-US" dirty="0"/>
              <a:t>. </a:t>
            </a:r>
            <a:r>
              <a:rPr lang="en-US" dirty="0" err="1"/>
              <a:t>Vestibulum</a:t>
            </a:r>
            <a:r>
              <a:rPr lang="en-US" dirty="0"/>
              <a:t> </a:t>
            </a:r>
            <a:r>
              <a:rPr lang="en-US" dirty="0" err="1"/>
              <a:t>consequat</a:t>
            </a:r>
            <a:r>
              <a:rPr lang="en-US" dirty="0"/>
              <a:t> ligula </a:t>
            </a:r>
            <a:r>
              <a:rPr lang="en-US" dirty="0" err="1"/>
              <a:t>nunc</a:t>
            </a:r>
            <a:r>
              <a:rPr lang="en-US" dirty="0"/>
              <a:t>, ac </a:t>
            </a:r>
            <a:r>
              <a:rPr lang="en-US" dirty="0" err="1"/>
              <a:t>auctor</a:t>
            </a:r>
            <a:r>
              <a:rPr lang="en-US" dirty="0"/>
              <a:t> </a:t>
            </a:r>
            <a:r>
              <a:rPr lang="en-US" dirty="0" err="1"/>
              <a:t>massa</a:t>
            </a:r>
            <a:r>
              <a:rPr lang="en-US" dirty="0"/>
              <a:t> </a:t>
            </a:r>
            <a:r>
              <a:rPr lang="en-US" dirty="0" err="1"/>
              <a:t>luctus</a:t>
            </a:r>
            <a:r>
              <a:rPr lang="en-US" dirty="0"/>
              <a:t> a. </a:t>
            </a:r>
            <a:r>
              <a:rPr lang="en-US" dirty="0" err="1"/>
              <a:t>Suspendisse</a:t>
            </a:r>
            <a:r>
              <a:rPr lang="en-US" dirty="0"/>
              <a:t> ex mi, </a:t>
            </a:r>
            <a:r>
              <a:rPr lang="en-US" dirty="0" err="1"/>
              <a:t>imperdiet</a:t>
            </a:r>
            <a:r>
              <a:rPr lang="en-US" dirty="0"/>
              <a:t> et </a:t>
            </a:r>
            <a:r>
              <a:rPr lang="en-US" dirty="0" err="1"/>
              <a:t>risus</a:t>
            </a:r>
            <a:r>
              <a:rPr lang="en-US" dirty="0"/>
              <a:t> </a:t>
            </a:r>
            <a:r>
              <a:rPr lang="en-US" dirty="0" err="1"/>
              <a:t>tincidunt</a:t>
            </a:r>
            <a:r>
              <a:rPr lang="en-US" dirty="0"/>
              <a:t>, </a:t>
            </a:r>
            <a:r>
              <a:rPr lang="en-US" dirty="0" err="1"/>
              <a:t>varius</a:t>
            </a:r>
            <a:r>
              <a:rPr lang="en-US" dirty="0"/>
              <a:t> </a:t>
            </a:r>
            <a:r>
              <a:rPr lang="en-US" dirty="0" err="1"/>
              <a:t>viverra</a:t>
            </a:r>
            <a:r>
              <a:rPr lang="en-US" dirty="0"/>
              <a:t> lorem.</a:t>
            </a:r>
          </a:p>
          <a:p>
            <a:pPr lvl="0"/>
            <a:r>
              <a:rPr lang="en-US" dirty="0" err="1"/>
              <a:t>Aenean</a:t>
            </a:r>
            <a:r>
              <a:rPr lang="en-US" dirty="0"/>
              <a:t> </a:t>
            </a:r>
            <a:r>
              <a:rPr lang="en-US" dirty="0" err="1"/>
              <a:t>lacus</a:t>
            </a:r>
            <a:r>
              <a:rPr lang="en-US" dirty="0"/>
              <a:t> </a:t>
            </a:r>
            <a:r>
              <a:rPr lang="en-US" dirty="0" err="1"/>
              <a:t>arcu</a:t>
            </a:r>
            <a:r>
              <a:rPr lang="en-US" dirty="0"/>
              <a:t>, tempus </a:t>
            </a:r>
            <a:r>
              <a:rPr lang="en-US" dirty="0" err="1"/>
              <a:t>eu</a:t>
            </a:r>
            <a:r>
              <a:rPr lang="en-US" dirty="0"/>
              <a:t> </a:t>
            </a:r>
            <a:r>
              <a:rPr lang="en-US" dirty="0" err="1"/>
              <a:t>orci</a:t>
            </a:r>
            <a:r>
              <a:rPr lang="en-US" dirty="0"/>
              <a:t> in, </a:t>
            </a:r>
            <a:r>
              <a:rPr lang="en-US" dirty="0" err="1"/>
              <a:t>consectetur</a:t>
            </a:r>
            <a:r>
              <a:rPr lang="en-US" dirty="0"/>
              <a:t> </a:t>
            </a:r>
            <a:r>
              <a:rPr lang="en-US" dirty="0" err="1"/>
              <a:t>congue</a:t>
            </a:r>
            <a:r>
              <a:rPr lang="en-US" dirty="0"/>
              <a:t> </a:t>
            </a:r>
            <a:r>
              <a:rPr lang="en-US" dirty="0" err="1"/>
              <a:t>felis</a:t>
            </a:r>
            <a:r>
              <a:rPr lang="en-US" dirty="0"/>
              <a:t>. </a:t>
            </a:r>
            <a:r>
              <a:rPr lang="en-US" dirty="0" err="1"/>
              <a:t>Donec</a:t>
            </a:r>
            <a:r>
              <a:rPr lang="en-US" dirty="0"/>
              <a:t> </a:t>
            </a:r>
            <a:r>
              <a:rPr lang="en-US" dirty="0" err="1"/>
              <a:t>ut</a:t>
            </a:r>
            <a:r>
              <a:rPr lang="en-US" dirty="0"/>
              <a:t> </a:t>
            </a:r>
            <a:r>
              <a:rPr lang="en-US" dirty="0" err="1"/>
              <a:t>augue</a:t>
            </a:r>
            <a:r>
              <a:rPr lang="en-US" dirty="0"/>
              <a:t> et </a:t>
            </a:r>
            <a:r>
              <a:rPr lang="en-US" dirty="0" err="1"/>
              <a:t>sapien</a:t>
            </a:r>
            <a:r>
              <a:rPr lang="en-US" dirty="0"/>
              <a:t> </a:t>
            </a:r>
            <a:r>
              <a:rPr lang="en-US" dirty="0" err="1"/>
              <a:t>mattis</a:t>
            </a:r>
            <a:r>
              <a:rPr lang="en-US" dirty="0"/>
              <a:t> </a:t>
            </a:r>
            <a:r>
              <a:rPr lang="en-US" dirty="0" err="1"/>
              <a:t>scelerisque</a:t>
            </a:r>
            <a:r>
              <a:rPr lang="en-US" dirty="0"/>
              <a:t>. </a:t>
            </a:r>
            <a:r>
              <a:rPr lang="en-US" dirty="0" err="1"/>
              <a:t>Curabitur</a:t>
            </a:r>
            <a:r>
              <a:rPr lang="en-US" dirty="0"/>
              <a:t> </a:t>
            </a:r>
            <a:r>
              <a:rPr lang="en-US" dirty="0" err="1"/>
              <a:t>eget</a:t>
            </a:r>
            <a:r>
              <a:rPr lang="en-US" dirty="0"/>
              <a:t> </a:t>
            </a:r>
            <a:r>
              <a:rPr lang="en-US" dirty="0" err="1"/>
              <a:t>nunc</a:t>
            </a:r>
            <a:r>
              <a:rPr lang="en-US" dirty="0"/>
              <a:t> vitae </a:t>
            </a:r>
            <a:r>
              <a:rPr lang="en-US" dirty="0" err="1"/>
              <a:t>orci</a:t>
            </a:r>
            <a:r>
              <a:rPr lang="en-US" dirty="0"/>
              <a:t> </a:t>
            </a:r>
            <a:r>
              <a:rPr lang="en-US" dirty="0" err="1"/>
              <a:t>commodo</a:t>
            </a:r>
            <a:r>
              <a:rPr lang="en-US" dirty="0"/>
              <a:t> </a:t>
            </a:r>
            <a:r>
              <a:rPr lang="en-US" dirty="0" err="1"/>
              <a:t>accumsan</a:t>
            </a:r>
            <a:r>
              <a:rPr lang="en-US" dirty="0"/>
              <a:t>. </a:t>
            </a:r>
          </a:p>
          <a:p>
            <a:pPr lvl="0"/>
            <a:r>
              <a:rPr lang="en-US" dirty="0" err="1"/>
              <a:t>Pellentesque</a:t>
            </a:r>
            <a:r>
              <a:rPr lang="en-US" dirty="0"/>
              <a:t> </a:t>
            </a:r>
            <a:r>
              <a:rPr lang="en-US" dirty="0" err="1"/>
              <a:t>sodales</a:t>
            </a:r>
            <a:r>
              <a:rPr lang="en-US" dirty="0"/>
              <a:t> </a:t>
            </a:r>
            <a:r>
              <a:rPr lang="en-US" dirty="0" err="1"/>
              <a:t>purus</a:t>
            </a:r>
            <a:r>
              <a:rPr lang="en-US" dirty="0"/>
              <a:t> et dui convallis, </a:t>
            </a:r>
            <a:r>
              <a:rPr lang="en-US" dirty="0" err="1"/>
              <a:t>sed</a:t>
            </a:r>
            <a:r>
              <a:rPr lang="en-US" dirty="0"/>
              <a:t> </a:t>
            </a:r>
            <a:r>
              <a:rPr lang="en-US" dirty="0" err="1"/>
              <a:t>facilisis</a:t>
            </a:r>
            <a:r>
              <a:rPr lang="en-US" dirty="0"/>
              <a:t> lorem </a:t>
            </a:r>
            <a:r>
              <a:rPr lang="en-US" dirty="0" err="1"/>
              <a:t>volutpat</a:t>
            </a:r>
            <a:r>
              <a:rPr lang="en-US" dirty="0"/>
              <a:t>. Integer non </a:t>
            </a:r>
            <a:r>
              <a:rPr lang="en-US" dirty="0" err="1"/>
              <a:t>elit</a:t>
            </a:r>
            <a:r>
              <a:rPr lang="en-US" dirty="0"/>
              <a:t> </a:t>
            </a:r>
            <a:r>
              <a:rPr lang="en-US" dirty="0" err="1"/>
              <a:t>lacinia</a:t>
            </a:r>
            <a:r>
              <a:rPr lang="en-US" dirty="0"/>
              <a:t> </a:t>
            </a:r>
            <a:r>
              <a:rPr lang="en-US" dirty="0" err="1"/>
              <a:t>diam</a:t>
            </a:r>
            <a:r>
              <a:rPr lang="en-US" dirty="0"/>
              <a:t> </a:t>
            </a:r>
            <a:r>
              <a:rPr lang="en-US" dirty="0" err="1"/>
              <a:t>venenatis</a:t>
            </a:r>
            <a:r>
              <a:rPr lang="en-US" dirty="0"/>
              <a:t> </a:t>
            </a:r>
            <a:r>
              <a:rPr lang="en-US" dirty="0" err="1"/>
              <a:t>consequat</a:t>
            </a:r>
            <a:r>
              <a:rPr lang="en-US" dirty="0"/>
              <a:t>. </a:t>
            </a:r>
          </a:p>
          <a:p>
            <a:pPr lvl="0"/>
            <a:r>
              <a:rPr lang="en-US" dirty="0" err="1"/>
              <a:t>Donec</a:t>
            </a:r>
            <a:r>
              <a:rPr lang="en-US" dirty="0"/>
              <a:t> maximus pharetra </a:t>
            </a:r>
            <a:r>
              <a:rPr lang="en-US" dirty="0" err="1"/>
              <a:t>sapien</a:t>
            </a:r>
            <a:r>
              <a:rPr lang="en-US" dirty="0"/>
              <a:t> sit </a:t>
            </a:r>
            <a:r>
              <a:rPr lang="en-US" dirty="0" err="1"/>
              <a:t>amet</a:t>
            </a:r>
            <a:r>
              <a:rPr lang="en-US" dirty="0"/>
              <a:t> </a:t>
            </a:r>
            <a:r>
              <a:rPr lang="en-US" dirty="0" err="1"/>
              <a:t>rhoncus</a:t>
            </a:r>
            <a:r>
              <a:rPr lang="en-US" dirty="0"/>
              <a:t>. </a:t>
            </a:r>
            <a:r>
              <a:rPr lang="en-US" dirty="0" err="1"/>
              <a:t>Vestibulum</a:t>
            </a:r>
            <a:r>
              <a:rPr lang="en-US" dirty="0"/>
              <a:t> </a:t>
            </a:r>
            <a:r>
              <a:rPr lang="en-US" dirty="0" err="1"/>
              <a:t>consequat</a:t>
            </a:r>
            <a:r>
              <a:rPr lang="en-US" dirty="0"/>
              <a:t> ligula </a:t>
            </a:r>
            <a:r>
              <a:rPr lang="en-US" dirty="0" err="1"/>
              <a:t>nunc</a:t>
            </a:r>
            <a:r>
              <a:rPr lang="en-US" dirty="0"/>
              <a:t>, ac </a:t>
            </a:r>
            <a:r>
              <a:rPr lang="en-US" dirty="0" err="1"/>
              <a:t>auctor</a:t>
            </a:r>
            <a:r>
              <a:rPr lang="en-US" dirty="0"/>
              <a:t> </a:t>
            </a:r>
            <a:r>
              <a:rPr lang="en-US" dirty="0" err="1"/>
              <a:t>massa</a:t>
            </a:r>
            <a:r>
              <a:rPr lang="en-US" dirty="0"/>
              <a:t> </a:t>
            </a:r>
            <a:r>
              <a:rPr lang="en-US" dirty="0" err="1"/>
              <a:t>luctus</a:t>
            </a:r>
            <a:r>
              <a:rPr lang="en-US" dirty="0"/>
              <a:t> a. </a:t>
            </a:r>
            <a:r>
              <a:rPr lang="en-US" dirty="0" err="1"/>
              <a:t>Suspendisse</a:t>
            </a:r>
            <a:r>
              <a:rPr lang="en-US" dirty="0"/>
              <a:t> ex mi, </a:t>
            </a:r>
            <a:r>
              <a:rPr lang="en-US" dirty="0" err="1"/>
              <a:t>imperdiet</a:t>
            </a:r>
            <a:r>
              <a:rPr lang="en-US" dirty="0"/>
              <a:t> et </a:t>
            </a:r>
            <a:r>
              <a:rPr lang="en-US" dirty="0" err="1"/>
              <a:t>risus</a:t>
            </a:r>
            <a:r>
              <a:rPr lang="en-US" dirty="0"/>
              <a:t> </a:t>
            </a:r>
            <a:r>
              <a:rPr lang="en-US" dirty="0" err="1"/>
              <a:t>tincidunt</a:t>
            </a:r>
            <a:r>
              <a:rPr lang="en-US" dirty="0"/>
              <a:t>, </a:t>
            </a:r>
            <a:r>
              <a:rPr lang="en-US" dirty="0" err="1"/>
              <a:t>varius</a:t>
            </a:r>
            <a:r>
              <a:rPr lang="en-US" dirty="0"/>
              <a:t> </a:t>
            </a:r>
            <a:r>
              <a:rPr lang="en-US" dirty="0" err="1"/>
              <a:t>viverra</a:t>
            </a:r>
            <a:r>
              <a:rPr lang="en-US" dirty="0"/>
              <a:t> lorem.</a:t>
            </a:r>
          </a:p>
        </p:txBody>
      </p:sp>
      <p:sp>
        <p:nvSpPr>
          <p:cNvPr id="16" name="Text Placeholder 2"/>
          <p:cNvSpPr>
            <a:spLocks noGrp="1"/>
          </p:cNvSpPr>
          <p:nvPr>
            <p:ph type="body" sz="quarter" idx="12" hasCustomPrompt="1"/>
          </p:nvPr>
        </p:nvSpPr>
        <p:spPr>
          <a:xfrm>
            <a:off x="203200" y="59563"/>
            <a:ext cx="1001713" cy="123794"/>
          </a:xfrm>
        </p:spPr>
        <p:txBody>
          <a:bodyPr wrap="none" tIns="0" bIns="0" anchor="ctr" anchorCtr="0"/>
          <a:lstStyle>
            <a:lvl1pPr marL="0" indent="0" algn="l" defTabSz="1828800" rtl="0" eaLnBrk="1" latinLnBrk="0" hangingPunct="1">
              <a:lnSpc>
                <a:spcPct val="90000"/>
              </a:lnSpc>
              <a:spcBef>
                <a:spcPts val="2000"/>
              </a:spcBef>
              <a:buFont typeface="Arial" panose="020B0604020202020204" pitchFamily="34" charset="0"/>
              <a:buNone/>
              <a:defRPr lang="en-US" sz="800" b="0"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0.0 Section name</a:t>
            </a:r>
          </a:p>
        </p:txBody>
      </p:sp>
      <p:sp>
        <p:nvSpPr>
          <p:cNvPr id="3" name="SmartArt Placeholder 2"/>
          <p:cNvSpPr>
            <a:spLocks noGrp="1"/>
          </p:cNvSpPr>
          <p:nvPr>
            <p:ph type="dgm" sz="quarter" idx="13" hasCustomPrompt="1"/>
          </p:nvPr>
        </p:nvSpPr>
        <p:spPr>
          <a:xfrm>
            <a:off x="5225143" y="696913"/>
            <a:ext cx="3699782" cy="3933825"/>
          </a:xfrm>
        </p:spPr>
        <p:txBody>
          <a:bodyPr/>
          <a:lstStyle>
            <a:lvl1pPr marL="0" indent="0" algn="ctr">
              <a:buNone/>
              <a:defRPr sz="1400"/>
            </a:lvl1pPr>
          </a:lstStyle>
          <a:p>
            <a:r>
              <a:rPr lang="en-US" dirty="0"/>
              <a:t>Click to add Infographics/SmartArt</a:t>
            </a:r>
          </a:p>
        </p:txBody>
      </p:sp>
    </p:spTree>
    <p:extLst>
      <p:ext uri="{BB962C8B-B14F-4D97-AF65-F5344CB8AC3E}">
        <p14:creationId xmlns:p14="http://schemas.microsoft.com/office/powerpoint/2010/main" val="371163159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tent with Map">
    <p:spTree>
      <p:nvGrpSpPr>
        <p:cNvPr id="1" name=""/>
        <p:cNvGrpSpPr/>
        <p:nvPr/>
      </p:nvGrpSpPr>
      <p:grpSpPr>
        <a:xfrm>
          <a:off x="0" y="0"/>
          <a:ext cx="0" cy="0"/>
          <a:chOff x="0" y="0"/>
          <a:chExt cx="0" cy="0"/>
        </a:xfrm>
      </p:grpSpPr>
      <p:sp>
        <p:nvSpPr>
          <p:cNvPr id="47" name="Title 1"/>
          <p:cNvSpPr>
            <a:spLocks noGrp="1"/>
          </p:cNvSpPr>
          <p:nvPr userDrawn="1">
            <p:ph type="ctrTitle" hasCustomPrompt="1"/>
          </p:nvPr>
        </p:nvSpPr>
        <p:spPr>
          <a:xfrm>
            <a:off x="0" y="258808"/>
            <a:ext cx="3200400" cy="466022"/>
          </a:xfrm>
          <a:prstGeom prst="rect">
            <a:avLst/>
          </a:prstGeom>
          <a:noFill/>
        </p:spPr>
        <p:txBody>
          <a:bodyPr wrap="square" lIns="0" rtlCol="0" anchor="t" anchorCtr="0">
            <a:noAutofit/>
          </a:bodyPr>
          <a:lstStyle>
            <a:lvl1pPr marL="0" algn="l">
              <a:lnSpc>
                <a:spcPct val="98000"/>
              </a:lnSpc>
              <a:tabLst>
                <a:tab pos="457200" algn="l"/>
              </a:tabLst>
              <a:defRPr lang="en-US" sz="2600" u="sng" dirty="0">
                <a:solidFill>
                  <a:schemeClr val="tx2"/>
                </a:solidFill>
                <a:latin typeface="+mj-lt"/>
                <a:ea typeface="+mn-ea"/>
                <a:cs typeface="Arial"/>
              </a:defRPr>
            </a:lvl1pPr>
          </a:lstStyle>
          <a:p>
            <a:pPr marL="0" lvl="0" algn="l"/>
            <a:r>
              <a:rPr lang="en-US" dirty="0"/>
              <a:t>Map</a:t>
            </a:r>
          </a:p>
        </p:txBody>
      </p:sp>
      <p:sp>
        <p:nvSpPr>
          <p:cNvPr id="12" name="Rectangle 11"/>
          <p:cNvSpPr/>
          <p:nvPr userDrawn="1"/>
        </p:nvSpPr>
        <p:spPr>
          <a:xfrm>
            <a:off x="8903495" y="4963911"/>
            <a:ext cx="228600" cy="14287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Text Placeholder 2"/>
          <p:cNvSpPr>
            <a:spLocks noGrp="1"/>
          </p:cNvSpPr>
          <p:nvPr userDrawn="1">
            <p:ph type="body" sz="quarter" idx="11" hasCustomPrompt="1"/>
          </p:nvPr>
        </p:nvSpPr>
        <p:spPr>
          <a:xfrm>
            <a:off x="116114" y="874485"/>
            <a:ext cx="4025901" cy="943164"/>
          </a:xfrm>
        </p:spPr>
        <p:txBody>
          <a:bodyPr/>
          <a:lstStyle>
            <a:lvl1pPr marL="0" indent="0" algn="l" defTabSz="1828800" rtl="0" eaLnBrk="1" latinLnBrk="0" hangingPunct="1">
              <a:lnSpc>
                <a:spcPct val="100000"/>
              </a:lnSpc>
              <a:spcBef>
                <a:spcPts val="600"/>
              </a:spcBef>
              <a:buFont typeface="Arial" panose="020B0604020202020204" pitchFamily="34" charset="0"/>
              <a:buNone/>
              <a:defRPr lang="en-US" sz="1200" b="0"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Body copy in 30pt. Tempus </a:t>
            </a:r>
            <a:r>
              <a:rPr lang="en-US" dirty="0" err="1"/>
              <a:t>eu</a:t>
            </a:r>
            <a:r>
              <a:rPr lang="en-US" dirty="0"/>
              <a:t> </a:t>
            </a:r>
            <a:r>
              <a:rPr lang="en-US" dirty="0" err="1"/>
              <a:t>orci</a:t>
            </a:r>
            <a:r>
              <a:rPr lang="en-US" dirty="0"/>
              <a:t> in, </a:t>
            </a:r>
            <a:r>
              <a:rPr lang="en-US" dirty="0" err="1"/>
              <a:t>consectetur</a:t>
            </a:r>
            <a:r>
              <a:rPr lang="en-US" dirty="0"/>
              <a:t> </a:t>
            </a:r>
            <a:r>
              <a:rPr lang="en-US" dirty="0" err="1"/>
              <a:t>congue</a:t>
            </a:r>
            <a:r>
              <a:rPr lang="en-US" dirty="0"/>
              <a:t> </a:t>
            </a:r>
            <a:r>
              <a:rPr lang="en-US" dirty="0" err="1"/>
              <a:t>felis</a:t>
            </a:r>
            <a:r>
              <a:rPr lang="en-US" dirty="0"/>
              <a:t>. </a:t>
            </a:r>
            <a:r>
              <a:rPr lang="en-US" dirty="0" err="1"/>
              <a:t>Donec</a:t>
            </a:r>
            <a:r>
              <a:rPr lang="en-US" dirty="0"/>
              <a:t> </a:t>
            </a:r>
            <a:r>
              <a:rPr lang="en-US" dirty="0" err="1"/>
              <a:t>ut</a:t>
            </a:r>
            <a:r>
              <a:rPr lang="en-US" dirty="0"/>
              <a:t> </a:t>
            </a:r>
            <a:r>
              <a:rPr lang="en-US" dirty="0" err="1"/>
              <a:t>augue</a:t>
            </a:r>
            <a:r>
              <a:rPr lang="en-US" dirty="0"/>
              <a:t> et </a:t>
            </a:r>
            <a:r>
              <a:rPr lang="en-US" dirty="0" err="1"/>
              <a:t>sapien</a:t>
            </a:r>
            <a:r>
              <a:rPr lang="en-US" dirty="0"/>
              <a:t> </a:t>
            </a:r>
            <a:r>
              <a:rPr lang="en-US" dirty="0" err="1"/>
              <a:t>mattis</a:t>
            </a:r>
            <a:r>
              <a:rPr lang="en-US" dirty="0"/>
              <a:t> </a:t>
            </a:r>
            <a:r>
              <a:rPr lang="en-US" dirty="0" err="1"/>
              <a:t>scelerisque</a:t>
            </a:r>
            <a:r>
              <a:rPr lang="en-US" dirty="0"/>
              <a:t>. </a:t>
            </a:r>
            <a:r>
              <a:rPr lang="en-US" dirty="0" err="1"/>
              <a:t>Curabitur</a:t>
            </a:r>
            <a:r>
              <a:rPr lang="en-US" dirty="0"/>
              <a:t> </a:t>
            </a:r>
            <a:r>
              <a:rPr lang="en-US" dirty="0" err="1"/>
              <a:t>eget</a:t>
            </a:r>
            <a:r>
              <a:rPr lang="en-US" dirty="0"/>
              <a:t> </a:t>
            </a:r>
            <a:r>
              <a:rPr lang="en-US" dirty="0" err="1"/>
              <a:t>nunc</a:t>
            </a:r>
            <a:r>
              <a:rPr lang="en-US" dirty="0"/>
              <a:t> vitae </a:t>
            </a:r>
            <a:r>
              <a:rPr lang="en-US" dirty="0" err="1"/>
              <a:t>orci</a:t>
            </a:r>
            <a:r>
              <a:rPr lang="en-US" dirty="0"/>
              <a:t> </a:t>
            </a:r>
            <a:r>
              <a:rPr lang="en-US" dirty="0" err="1"/>
              <a:t>commodo</a:t>
            </a:r>
            <a:r>
              <a:rPr lang="en-US" dirty="0"/>
              <a:t> </a:t>
            </a:r>
            <a:r>
              <a:rPr lang="en-US" dirty="0" err="1"/>
              <a:t>accumsan</a:t>
            </a:r>
            <a:r>
              <a:rPr lang="en-US" dirty="0"/>
              <a:t>. </a:t>
            </a:r>
          </a:p>
        </p:txBody>
      </p:sp>
      <p:sp>
        <p:nvSpPr>
          <p:cNvPr id="16" name="Text Placeholder 2"/>
          <p:cNvSpPr>
            <a:spLocks noGrp="1"/>
          </p:cNvSpPr>
          <p:nvPr userDrawn="1">
            <p:ph type="body" sz="quarter" idx="12" hasCustomPrompt="1"/>
          </p:nvPr>
        </p:nvSpPr>
        <p:spPr>
          <a:xfrm>
            <a:off x="203200" y="59563"/>
            <a:ext cx="1001713" cy="123794"/>
          </a:xfrm>
        </p:spPr>
        <p:txBody>
          <a:bodyPr wrap="none" tIns="0" bIns="0" anchor="ctr" anchorCtr="0"/>
          <a:lstStyle>
            <a:lvl1pPr marL="0" indent="0" algn="l" defTabSz="1828800" rtl="0" eaLnBrk="1" latinLnBrk="0" hangingPunct="1">
              <a:lnSpc>
                <a:spcPct val="90000"/>
              </a:lnSpc>
              <a:spcBef>
                <a:spcPts val="2000"/>
              </a:spcBef>
              <a:buFont typeface="Arial" panose="020B0604020202020204" pitchFamily="34" charset="0"/>
              <a:buNone/>
              <a:defRPr lang="en-US" sz="800" b="0"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0.0 Section name</a:t>
            </a:r>
          </a:p>
        </p:txBody>
      </p:sp>
      <p:pic>
        <p:nvPicPr>
          <p:cNvPr id="17" name="Map.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4346905" y="542375"/>
            <a:ext cx="4720038" cy="3115225"/>
          </a:xfrm>
          <a:prstGeom prst="rect">
            <a:avLst/>
          </a:prstGeom>
          <a:ln w="12700">
            <a:miter lim="400000"/>
          </a:ln>
        </p:spPr>
      </p:pic>
      <p:sp>
        <p:nvSpPr>
          <p:cNvPr id="4" name="Text Placeholder 3"/>
          <p:cNvSpPr>
            <a:spLocks noGrp="1"/>
          </p:cNvSpPr>
          <p:nvPr>
            <p:ph type="body" sz="quarter" idx="27" hasCustomPrompt="1"/>
          </p:nvPr>
        </p:nvSpPr>
        <p:spPr>
          <a:xfrm>
            <a:off x="4541202" y="3808276"/>
            <a:ext cx="1392568" cy="123111"/>
          </a:xfrm>
        </p:spPr>
        <p:txBody>
          <a:bodyPr wrap="square" lIns="0" tIns="0" rIns="0" bIns="0">
            <a:noAutofit/>
          </a:bodyPr>
          <a:lstStyle>
            <a:lvl1pPr marL="0" indent="0">
              <a:spcBef>
                <a:spcPts val="0"/>
              </a:spcBef>
              <a:buClr>
                <a:schemeClr val="tx2"/>
              </a:buClr>
              <a:buFont typeface="Arial" panose="020B0604020202020204" pitchFamily="34" charset="0"/>
              <a:buNone/>
              <a:defRPr sz="800" b="1"/>
            </a:lvl1pPr>
          </a:lstStyle>
          <a:p>
            <a:pPr lvl="0"/>
            <a:r>
              <a:rPr lang="en-US" dirty="0"/>
              <a:t>Country</a:t>
            </a:r>
          </a:p>
        </p:txBody>
      </p:sp>
      <p:sp>
        <p:nvSpPr>
          <p:cNvPr id="23" name="Text Placeholder 3"/>
          <p:cNvSpPr>
            <a:spLocks noGrp="1"/>
          </p:cNvSpPr>
          <p:nvPr>
            <p:ph type="body" sz="quarter" idx="28" hasCustomPrompt="1"/>
          </p:nvPr>
        </p:nvSpPr>
        <p:spPr>
          <a:xfrm>
            <a:off x="4572000" y="3951151"/>
            <a:ext cx="1361770" cy="123111"/>
          </a:xfrm>
        </p:spPr>
        <p:txBody>
          <a:bodyPr wrap="square" lIns="0" tIns="0" rIns="0" bIns="0">
            <a:noAutofit/>
          </a:bodyPr>
          <a:lstStyle>
            <a:lvl1pPr marL="0" indent="0">
              <a:spcBef>
                <a:spcPts val="0"/>
              </a:spcBef>
              <a:buClr>
                <a:schemeClr val="tx2"/>
              </a:buClr>
              <a:buFont typeface="Arial" panose="020B0604020202020204" pitchFamily="34" charset="0"/>
              <a:buNone/>
              <a:defRPr sz="800" b="0"/>
            </a:lvl1pPr>
          </a:lstStyle>
          <a:p>
            <a:pPr lvl="0"/>
            <a:r>
              <a:rPr lang="en-US" dirty="0"/>
              <a:t>Tempus </a:t>
            </a:r>
            <a:r>
              <a:rPr lang="en-US" dirty="0" err="1"/>
              <a:t>eu</a:t>
            </a:r>
            <a:r>
              <a:rPr lang="en-US" dirty="0"/>
              <a:t> </a:t>
            </a:r>
            <a:r>
              <a:rPr lang="en-US" dirty="0" err="1"/>
              <a:t>orci</a:t>
            </a:r>
            <a:r>
              <a:rPr lang="en-US" dirty="0"/>
              <a:t> in.</a:t>
            </a:r>
          </a:p>
        </p:txBody>
      </p:sp>
      <p:sp>
        <p:nvSpPr>
          <p:cNvPr id="25" name="Text Placeholder 3"/>
          <p:cNvSpPr>
            <a:spLocks noGrp="1"/>
          </p:cNvSpPr>
          <p:nvPr>
            <p:ph type="body" sz="quarter" idx="29" hasCustomPrompt="1"/>
          </p:nvPr>
        </p:nvSpPr>
        <p:spPr>
          <a:xfrm>
            <a:off x="6008052" y="3808276"/>
            <a:ext cx="1392568" cy="123111"/>
          </a:xfrm>
        </p:spPr>
        <p:txBody>
          <a:bodyPr wrap="square" lIns="0" tIns="0" rIns="0" bIns="0">
            <a:noAutofit/>
          </a:bodyPr>
          <a:lstStyle>
            <a:lvl1pPr marL="0" indent="0">
              <a:spcBef>
                <a:spcPts val="0"/>
              </a:spcBef>
              <a:buClr>
                <a:schemeClr val="tx2"/>
              </a:buClr>
              <a:buFont typeface="Arial" panose="020B0604020202020204" pitchFamily="34" charset="0"/>
              <a:buNone/>
              <a:defRPr sz="800" b="1"/>
            </a:lvl1pPr>
          </a:lstStyle>
          <a:p>
            <a:pPr lvl="0"/>
            <a:r>
              <a:rPr lang="en-US" dirty="0"/>
              <a:t>Country</a:t>
            </a:r>
          </a:p>
        </p:txBody>
      </p:sp>
      <p:sp>
        <p:nvSpPr>
          <p:cNvPr id="26" name="Text Placeholder 3"/>
          <p:cNvSpPr>
            <a:spLocks noGrp="1"/>
          </p:cNvSpPr>
          <p:nvPr>
            <p:ph type="body" sz="quarter" idx="30" hasCustomPrompt="1"/>
          </p:nvPr>
        </p:nvSpPr>
        <p:spPr>
          <a:xfrm>
            <a:off x="6038850" y="3951151"/>
            <a:ext cx="1361770" cy="123111"/>
          </a:xfrm>
        </p:spPr>
        <p:txBody>
          <a:bodyPr wrap="square" lIns="0" tIns="0" rIns="0" bIns="0">
            <a:noAutofit/>
          </a:bodyPr>
          <a:lstStyle>
            <a:lvl1pPr marL="0" indent="0">
              <a:spcBef>
                <a:spcPts val="0"/>
              </a:spcBef>
              <a:buClr>
                <a:schemeClr val="tx2"/>
              </a:buClr>
              <a:buFont typeface="Arial" panose="020B0604020202020204" pitchFamily="34" charset="0"/>
              <a:buNone/>
              <a:defRPr sz="800" b="0"/>
            </a:lvl1pPr>
          </a:lstStyle>
          <a:p>
            <a:pPr lvl="0"/>
            <a:r>
              <a:rPr lang="en-US" dirty="0"/>
              <a:t>Tempus </a:t>
            </a:r>
            <a:r>
              <a:rPr lang="en-US" dirty="0" err="1"/>
              <a:t>eu</a:t>
            </a:r>
            <a:r>
              <a:rPr lang="en-US" dirty="0"/>
              <a:t> </a:t>
            </a:r>
            <a:r>
              <a:rPr lang="en-US" dirty="0" err="1"/>
              <a:t>orci</a:t>
            </a:r>
            <a:r>
              <a:rPr lang="en-US" dirty="0"/>
              <a:t> in.</a:t>
            </a:r>
          </a:p>
        </p:txBody>
      </p:sp>
      <p:sp>
        <p:nvSpPr>
          <p:cNvPr id="27" name="Text Placeholder 3"/>
          <p:cNvSpPr>
            <a:spLocks noGrp="1"/>
          </p:cNvSpPr>
          <p:nvPr>
            <p:ph type="body" sz="quarter" idx="31" hasCustomPrompt="1"/>
          </p:nvPr>
        </p:nvSpPr>
        <p:spPr>
          <a:xfrm>
            <a:off x="7493952" y="3808276"/>
            <a:ext cx="1392568" cy="123111"/>
          </a:xfrm>
        </p:spPr>
        <p:txBody>
          <a:bodyPr wrap="square" lIns="0" tIns="0" rIns="0" bIns="0">
            <a:noAutofit/>
          </a:bodyPr>
          <a:lstStyle>
            <a:lvl1pPr marL="0" indent="0">
              <a:spcBef>
                <a:spcPts val="0"/>
              </a:spcBef>
              <a:buClr>
                <a:schemeClr val="tx2"/>
              </a:buClr>
              <a:buFont typeface="Arial" panose="020B0604020202020204" pitchFamily="34" charset="0"/>
              <a:buNone/>
              <a:defRPr sz="800" b="1"/>
            </a:lvl1pPr>
          </a:lstStyle>
          <a:p>
            <a:pPr lvl="0"/>
            <a:r>
              <a:rPr lang="en-US" dirty="0"/>
              <a:t>Country</a:t>
            </a:r>
          </a:p>
        </p:txBody>
      </p:sp>
      <p:sp>
        <p:nvSpPr>
          <p:cNvPr id="28" name="Text Placeholder 3"/>
          <p:cNvSpPr>
            <a:spLocks noGrp="1"/>
          </p:cNvSpPr>
          <p:nvPr>
            <p:ph type="body" sz="quarter" idx="32" hasCustomPrompt="1"/>
          </p:nvPr>
        </p:nvSpPr>
        <p:spPr>
          <a:xfrm>
            <a:off x="7524750" y="3951151"/>
            <a:ext cx="1361770" cy="123111"/>
          </a:xfrm>
        </p:spPr>
        <p:txBody>
          <a:bodyPr wrap="square" lIns="0" tIns="0" rIns="0" bIns="0">
            <a:noAutofit/>
          </a:bodyPr>
          <a:lstStyle>
            <a:lvl1pPr marL="0" indent="0">
              <a:spcBef>
                <a:spcPts val="0"/>
              </a:spcBef>
              <a:buClr>
                <a:schemeClr val="tx2"/>
              </a:buClr>
              <a:buFont typeface="Arial" panose="020B0604020202020204" pitchFamily="34" charset="0"/>
              <a:buNone/>
              <a:defRPr sz="800" b="0"/>
            </a:lvl1pPr>
          </a:lstStyle>
          <a:p>
            <a:pPr lvl="0"/>
            <a:r>
              <a:rPr lang="en-US" dirty="0"/>
              <a:t>Tempus </a:t>
            </a:r>
            <a:r>
              <a:rPr lang="en-US" dirty="0" err="1"/>
              <a:t>eu</a:t>
            </a:r>
            <a:r>
              <a:rPr lang="en-US" dirty="0"/>
              <a:t> </a:t>
            </a:r>
            <a:r>
              <a:rPr lang="en-US" dirty="0" err="1"/>
              <a:t>orci</a:t>
            </a:r>
            <a:r>
              <a:rPr lang="en-US" dirty="0"/>
              <a:t> in.</a:t>
            </a:r>
          </a:p>
        </p:txBody>
      </p:sp>
      <p:sp>
        <p:nvSpPr>
          <p:cNvPr id="29" name="Text Placeholder 3"/>
          <p:cNvSpPr>
            <a:spLocks noGrp="1"/>
          </p:cNvSpPr>
          <p:nvPr>
            <p:ph type="body" sz="quarter" idx="33" hasCustomPrompt="1"/>
          </p:nvPr>
        </p:nvSpPr>
        <p:spPr>
          <a:xfrm>
            <a:off x="4541202" y="4151176"/>
            <a:ext cx="1392568" cy="123111"/>
          </a:xfrm>
        </p:spPr>
        <p:txBody>
          <a:bodyPr wrap="square" lIns="0" tIns="0" rIns="0" bIns="0">
            <a:noAutofit/>
          </a:bodyPr>
          <a:lstStyle>
            <a:lvl1pPr marL="0" indent="0">
              <a:spcBef>
                <a:spcPts val="0"/>
              </a:spcBef>
              <a:buClr>
                <a:schemeClr val="tx2"/>
              </a:buClr>
              <a:buFont typeface="Arial" panose="020B0604020202020204" pitchFamily="34" charset="0"/>
              <a:buNone/>
              <a:defRPr sz="800" b="1"/>
            </a:lvl1pPr>
          </a:lstStyle>
          <a:p>
            <a:pPr lvl="0"/>
            <a:r>
              <a:rPr lang="en-US" dirty="0"/>
              <a:t>Country</a:t>
            </a:r>
          </a:p>
        </p:txBody>
      </p:sp>
      <p:sp>
        <p:nvSpPr>
          <p:cNvPr id="30" name="Text Placeholder 3"/>
          <p:cNvSpPr>
            <a:spLocks noGrp="1"/>
          </p:cNvSpPr>
          <p:nvPr>
            <p:ph type="body" sz="quarter" idx="34" hasCustomPrompt="1"/>
          </p:nvPr>
        </p:nvSpPr>
        <p:spPr>
          <a:xfrm>
            <a:off x="4572000" y="4294051"/>
            <a:ext cx="1361770" cy="123111"/>
          </a:xfrm>
        </p:spPr>
        <p:txBody>
          <a:bodyPr wrap="square" lIns="0" tIns="0" rIns="0" bIns="0">
            <a:noAutofit/>
          </a:bodyPr>
          <a:lstStyle>
            <a:lvl1pPr marL="0" indent="0">
              <a:spcBef>
                <a:spcPts val="0"/>
              </a:spcBef>
              <a:buClr>
                <a:schemeClr val="tx2"/>
              </a:buClr>
              <a:buFont typeface="Arial" panose="020B0604020202020204" pitchFamily="34" charset="0"/>
              <a:buNone/>
              <a:defRPr sz="800" b="0"/>
            </a:lvl1pPr>
          </a:lstStyle>
          <a:p>
            <a:pPr lvl="0"/>
            <a:r>
              <a:rPr lang="en-US" dirty="0"/>
              <a:t>Tempus </a:t>
            </a:r>
            <a:r>
              <a:rPr lang="en-US" dirty="0" err="1"/>
              <a:t>eu</a:t>
            </a:r>
            <a:r>
              <a:rPr lang="en-US" dirty="0"/>
              <a:t> </a:t>
            </a:r>
            <a:r>
              <a:rPr lang="en-US" dirty="0" err="1"/>
              <a:t>orci</a:t>
            </a:r>
            <a:r>
              <a:rPr lang="en-US" dirty="0"/>
              <a:t> in.</a:t>
            </a:r>
          </a:p>
        </p:txBody>
      </p:sp>
      <p:sp>
        <p:nvSpPr>
          <p:cNvPr id="31" name="Text Placeholder 3"/>
          <p:cNvSpPr>
            <a:spLocks noGrp="1"/>
          </p:cNvSpPr>
          <p:nvPr>
            <p:ph type="body" sz="quarter" idx="35" hasCustomPrompt="1"/>
          </p:nvPr>
        </p:nvSpPr>
        <p:spPr>
          <a:xfrm>
            <a:off x="6008052" y="4151176"/>
            <a:ext cx="1392568" cy="123111"/>
          </a:xfrm>
        </p:spPr>
        <p:txBody>
          <a:bodyPr wrap="square" lIns="0" tIns="0" rIns="0" bIns="0">
            <a:noAutofit/>
          </a:bodyPr>
          <a:lstStyle>
            <a:lvl1pPr marL="0" indent="0">
              <a:spcBef>
                <a:spcPts val="0"/>
              </a:spcBef>
              <a:buClr>
                <a:schemeClr val="tx2"/>
              </a:buClr>
              <a:buFont typeface="Arial" panose="020B0604020202020204" pitchFamily="34" charset="0"/>
              <a:buNone/>
              <a:defRPr sz="800" b="1"/>
            </a:lvl1pPr>
          </a:lstStyle>
          <a:p>
            <a:pPr lvl="0"/>
            <a:r>
              <a:rPr lang="en-US" dirty="0"/>
              <a:t>Country</a:t>
            </a:r>
          </a:p>
        </p:txBody>
      </p:sp>
      <p:sp>
        <p:nvSpPr>
          <p:cNvPr id="32" name="Text Placeholder 3"/>
          <p:cNvSpPr>
            <a:spLocks noGrp="1"/>
          </p:cNvSpPr>
          <p:nvPr>
            <p:ph type="body" sz="quarter" idx="36" hasCustomPrompt="1"/>
          </p:nvPr>
        </p:nvSpPr>
        <p:spPr>
          <a:xfrm>
            <a:off x="6038850" y="4294051"/>
            <a:ext cx="1361770" cy="123111"/>
          </a:xfrm>
        </p:spPr>
        <p:txBody>
          <a:bodyPr wrap="square" lIns="0" tIns="0" rIns="0" bIns="0">
            <a:noAutofit/>
          </a:bodyPr>
          <a:lstStyle>
            <a:lvl1pPr marL="0" indent="0">
              <a:spcBef>
                <a:spcPts val="0"/>
              </a:spcBef>
              <a:buClr>
                <a:schemeClr val="tx2"/>
              </a:buClr>
              <a:buFont typeface="Arial" panose="020B0604020202020204" pitchFamily="34" charset="0"/>
              <a:buNone/>
              <a:defRPr sz="800" b="0"/>
            </a:lvl1pPr>
          </a:lstStyle>
          <a:p>
            <a:pPr lvl="0"/>
            <a:r>
              <a:rPr lang="en-US" dirty="0"/>
              <a:t>Tempus </a:t>
            </a:r>
            <a:r>
              <a:rPr lang="en-US" dirty="0" err="1"/>
              <a:t>eu</a:t>
            </a:r>
            <a:r>
              <a:rPr lang="en-US" dirty="0"/>
              <a:t> </a:t>
            </a:r>
            <a:r>
              <a:rPr lang="en-US" dirty="0" err="1"/>
              <a:t>orci</a:t>
            </a:r>
            <a:r>
              <a:rPr lang="en-US" dirty="0"/>
              <a:t> in.</a:t>
            </a:r>
          </a:p>
        </p:txBody>
      </p:sp>
      <p:sp>
        <p:nvSpPr>
          <p:cNvPr id="33" name="Text Placeholder 3"/>
          <p:cNvSpPr>
            <a:spLocks noGrp="1"/>
          </p:cNvSpPr>
          <p:nvPr>
            <p:ph type="body" sz="quarter" idx="37" hasCustomPrompt="1"/>
          </p:nvPr>
        </p:nvSpPr>
        <p:spPr>
          <a:xfrm>
            <a:off x="7493952" y="4151176"/>
            <a:ext cx="1392568" cy="123111"/>
          </a:xfrm>
        </p:spPr>
        <p:txBody>
          <a:bodyPr wrap="square" lIns="0" tIns="0" rIns="0" bIns="0">
            <a:noAutofit/>
          </a:bodyPr>
          <a:lstStyle>
            <a:lvl1pPr marL="0" indent="0">
              <a:spcBef>
                <a:spcPts val="0"/>
              </a:spcBef>
              <a:buClr>
                <a:schemeClr val="tx2"/>
              </a:buClr>
              <a:buFont typeface="Arial" panose="020B0604020202020204" pitchFamily="34" charset="0"/>
              <a:buNone/>
              <a:defRPr sz="800" b="1"/>
            </a:lvl1pPr>
          </a:lstStyle>
          <a:p>
            <a:pPr lvl="0"/>
            <a:r>
              <a:rPr lang="en-US" dirty="0"/>
              <a:t>Country</a:t>
            </a:r>
          </a:p>
        </p:txBody>
      </p:sp>
      <p:sp>
        <p:nvSpPr>
          <p:cNvPr id="34" name="Text Placeholder 3"/>
          <p:cNvSpPr>
            <a:spLocks noGrp="1"/>
          </p:cNvSpPr>
          <p:nvPr>
            <p:ph type="body" sz="quarter" idx="38" hasCustomPrompt="1"/>
          </p:nvPr>
        </p:nvSpPr>
        <p:spPr>
          <a:xfrm>
            <a:off x="7524750" y="4294051"/>
            <a:ext cx="1361770" cy="123111"/>
          </a:xfrm>
        </p:spPr>
        <p:txBody>
          <a:bodyPr wrap="square" lIns="0" tIns="0" rIns="0" bIns="0">
            <a:noAutofit/>
          </a:bodyPr>
          <a:lstStyle>
            <a:lvl1pPr marL="0" indent="0">
              <a:spcBef>
                <a:spcPts val="0"/>
              </a:spcBef>
              <a:buClr>
                <a:schemeClr val="tx2"/>
              </a:buClr>
              <a:buFont typeface="Arial" panose="020B0604020202020204" pitchFamily="34" charset="0"/>
              <a:buNone/>
              <a:defRPr sz="800" b="0"/>
            </a:lvl1pPr>
          </a:lstStyle>
          <a:p>
            <a:pPr lvl="0"/>
            <a:r>
              <a:rPr lang="en-US" dirty="0"/>
              <a:t>Tempus </a:t>
            </a:r>
            <a:r>
              <a:rPr lang="en-US" dirty="0" err="1"/>
              <a:t>eu</a:t>
            </a:r>
            <a:r>
              <a:rPr lang="en-US" dirty="0"/>
              <a:t> </a:t>
            </a:r>
            <a:r>
              <a:rPr lang="en-US" dirty="0" err="1"/>
              <a:t>orci</a:t>
            </a:r>
            <a:r>
              <a:rPr lang="en-US" dirty="0"/>
              <a:t> in.</a:t>
            </a:r>
          </a:p>
        </p:txBody>
      </p:sp>
      <p:sp>
        <p:nvSpPr>
          <p:cNvPr id="35" name="Text Placeholder 2"/>
          <p:cNvSpPr>
            <a:spLocks noGrp="1"/>
          </p:cNvSpPr>
          <p:nvPr>
            <p:ph type="body" sz="quarter" idx="39" hasCustomPrompt="1"/>
          </p:nvPr>
        </p:nvSpPr>
        <p:spPr>
          <a:xfrm>
            <a:off x="116114" y="2695541"/>
            <a:ext cx="1963055" cy="431074"/>
          </a:xfrm>
        </p:spPr>
        <p:txBody>
          <a:bodyPr lIns="0" tIns="0" rIns="0" bIns="0"/>
          <a:lstStyle>
            <a:lvl1pPr marL="171450" indent="-171450" algn="l" defTabSz="1828800" rtl="0" eaLnBrk="1" latinLnBrk="0" hangingPunct="1">
              <a:lnSpc>
                <a:spcPct val="100000"/>
              </a:lnSpc>
              <a:spcBef>
                <a:spcPts val="600"/>
              </a:spcBef>
              <a:buClr>
                <a:schemeClr val="accent6"/>
              </a:buClr>
              <a:buFont typeface="Arial" panose="020B0604020202020204" pitchFamily="34" charset="0"/>
              <a:buChar char="•"/>
              <a:defRPr lang="en-US" sz="900" b="0"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err="1"/>
              <a:t>Bulletpoints</a:t>
            </a:r>
            <a:r>
              <a:rPr lang="en-US" dirty="0"/>
              <a:t> in minimum of 18pt. </a:t>
            </a:r>
            <a:r>
              <a:rPr lang="en-US" dirty="0" err="1"/>
              <a:t>Donec</a:t>
            </a:r>
            <a:r>
              <a:rPr lang="en-US" dirty="0"/>
              <a:t> </a:t>
            </a:r>
            <a:r>
              <a:rPr lang="en-US" dirty="0" err="1"/>
              <a:t>ut</a:t>
            </a:r>
            <a:r>
              <a:rPr lang="en-US" dirty="0"/>
              <a:t> </a:t>
            </a:r>
            <a:r>
              <a:rPr lang="en-US" dirty="0" err="1"/>
              <a:t>augue</a:t>
            </a:r>
            <a:r>
              <a:rPr lang="en-US" dirty="0"/>
              <a:t> et </a:t>
            </a:r>
            <a:r>
              <a:rPr lang="en-US" dirty="0" err="1"/>
              <a:t>sapien</a:t>
            </a:r>
            <a:r>
              <a:rPr lang="en-US" dirty="0"/>
              <a:t> </a:t>
            </a:r>
            <a:r>
              <a:rPr lang="en-US" dirty="0" err="1"/>
              <a:t>mattis</a:t>
            </a:r>
            <a:r>
              <a:rPr lang="en-US" dirty="0"/>
              <a:t> </a:t>
            </a:r>
            <a:r>
              <a:rPr lang="en-US" dirty="0" err="1"/>
              <a:t>scelerisque</a:t>
            </a:r>
            <a:r>
              <a:rPr lang="en-US" dirty="0"/>
              <a:t>. </a:t>
            </a:r>
          </a:p>
        </p:txBody>
      </p:sp>
      <p:sp>
        <p:nvSpPr>
          <p:cNvPr id="37" name="Text Placeholder 2"/>
          <p:cNvSpPr>
            <a:spLocks noGrp="1"/>
          </p:cNvSpPr>
          <p:nvPr>
            <p:ph type="body" sz="quarter" idx="41" hasCustomPrompt="1"/>
          </p:nvPr>
        </p:nvSpPr>
        <p:spPr>
          <a:xfrm>
            <a:off x="4776469" y="1277751"/>
            <a:ext cx="390843" cy="388006"/>
          </a:xfrm>
          <a:prstGeom prst="ellipse">
            <a:avLst/>
          </a:prstGeom>
          <a:solidFill>
            <a:schemeClr val="accent1"/>
          </a:solidFill>
        </p:spPr>
        <p:txBody>
          <a:bodyPr lIns="0" rIns="0" anchor="ctr" anchorCtr="0"/>
          <a:lstStyle>
            <a:lvl1pPr marL="0" indent="0" algn="ctr" defTabSz="1828800" rtl="0" eaLnBrk="1" latinLnBrk="0" hangingPunct="1">
              <a:lnSpc>
                <a:spcPct val="100000"/>
              </a:lnSpc>
              <a:spcBef>
                <a:spcPts val="600"/>
              </a:spcBef>
              <a:buClr>
                <a:schemeClr val="accent2"/>
              </a:buClr>
              <a:buFont typeface="Arial" panose="020B0604020202020204" pitchFamily="34" charset="0"/>
              <a:buNone/>
              <a:defRPr lang="en-US" sz="800" b="0" u="sng" kern="1200" dirty="0" smtClean="0">
                <a:solidFill>
                  <a:schemeClr val="bg1"/>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Text</a:t>
            </a:r>
          </a:p>
        </p:txBody>
      </p:sp>
      <p:sp>
        <p:nvSpPr>
          <p:cNvPr id="39" name="Text Placeholder 2"/>
          <p:cNvSpPr>
            <a:spLocks noGrp="1"/>
          </p:cNvSpPr>
          <p:nvPr>
            <p:ph type="body" sz="quarter" idx="42" hasCustomPrompt="1"/>
          </p:nvPr>
        </p:nvSpPr>
        <p:spPr>
          <a:xfrm>
            <a:off x="6552294" y="1197316"/>
            <a:ext cx="390843" cy="388006"/>
          </a:xfrm>
          <a:prstGeom prst="ellipse">
            <a:avLst/>
          </a:prstGeom>
          <a:solidFill>
            <a:schemeClr val="accent5"/>
          </a:solidFill>
        </p:spPr>
        <p:txBody>
          <a:bodyPr lIns="0" rIns="0" anchor="ctr" anchorCtr="0"/>
          <a:lstStyle>
            <a:lvl1pPr marL="0" indent="0" algn="ctr" defTabSz="1828800" rtl="0" eaLnBrk="1" latinLnBrk="0" hangingPunct="1">
              <a:lnSpc>
                <a:spcPct val="100000"/>
              </a:lnSpc>
              <a:spcBef>
                <a:spcPts val="600"/>
              </a:spcBef>
              <a:buClr>
                <a:schemeClr val="accent2"/>
              </a:buClr>
              <a:buFont typeface="Arial" panose="020B0604020202020204" pitchFamily="34" charset="0"/>
              <a:buNone/>
              <a:defRPr lang="en-US" sz="800" b="0" u="sng" kern="1200" dirty="0" smtClean="0">
                <a:solidFill>
                  <a:schemeClr val="bg1"/>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Text</a:t>
            </a:r>
          </a:p>
        </p:txBody>
      </p:sp>
      <p:sp>
        <p:nvSpPr>
          <p:cNvPr id="40" name="Text Placeholder 2"/>
          <p:cNvSpPr>
            <a:spLocks noGrp="1"/>
          </p:cNvSpPr>
          <p:nvPr>
            <p:ph type="body" sz="quarter" idx="43" hasCustomPrompt="1"/>
          </p:nvPr>
        </p:nvSpPr>
        <p:spPr>
          <a:xfrm>
            <a:off x="7044205" y="1471754"/>
            <a:ext cx="390843" cy="388006"/>
          </a:xfrm>
          <a:prstGeom prst="ellipse">
            <a:avLst/>
          </a:prstGeom>
          <a:solidFill>
            <a:schemeClr val="accent2"/>
          </a:solidFill>
        </p:spPr>
        <p:txBody>
          <a:bodyPr lIns="0" rIns="0" anchor="ctr" anchorCtr="0"/>
          <a:lstStyle>
            <a:lvl1pPr marL="0" indent="0" algn="ctr" defTabSz="1828800" rtl="0" eaLnBrk="1" latinLnBrk="0" hangingPunct="1">
              <a:lnSpc>
                <a:spcPct val="100000"/>
              </a:lnSpc>
              <a:spcBef>
                <a:spcPts val="600"/>
              </a:spcBef>
              <a:buClr>
                <a:schemeClr val="accent2"/>
              </a:buClr>
              <a:buFont typeface="Arial" panose="020B0604020202020204" pitchFamily="34" charset="0"/>
              <a:buNone/>
              <a:defRPr lang="en-US" sz="800" b="0" u="sng" kern="1200" dirty="0" smtClean="0">
                <a:solidFill>
                  <a:schemeClr val="bg1"/>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Text</a:t>
            </a:r>
          </a:p>
        </p:txBody>
      </p:sp>
      <p:sp>
        <p:nvSpPr>
          <p:cNvPr id="41" name="Text Placeholder 2"/>
          <p:cNvSpPr>
            <a:spLocks noGrp="1"/>
          </p:cNvSpPr>
          <p:nvPr>
            <p:ph type="body" sz="quarter" idx="44" hasCustomPrompt="1"/>
          </p:nvPr>
        </p:nvSpPr>
        <p:spPr>
          <a:xfrm>
            <a:off x="5648007" y="2245350"/>
            <a:ext cx="390843" cy="388006"/>
          </a:xfrm>
          <a:prstGeom prst="ellipse">
            <a:avLst/>
          </a:prstGeom>
          <a:solidFill>
            <a:schemeClr val="accent6"/>
          </a:solidFill>
        </p:spPr>
        <p:txBody>
          <a:bodyPr lIns="0" rIns="0" anchor="ctr" anchorCtr="0"/>
          <a:lstStyle>
            <a:lvl1pPr marL="0" indent="0" algn="ctr" defTabSz="1828800" rtl="0" eaLnBrk="1" latinLnBrk="0" hangingPunct="1">
              <a:lnSpc>
                <a:spcPct val="100000"/>
              </a:lnSpc>
              <a:spcBef>
                <a:spcPts val="600"/>
              </a:spcBef>
              <a:buClr>
                <a:schemeClr val="accent2"/>
              </a:buClr>
              <a:buFont typeface="Arial" panose="020B0604020202020204" pitchFamily="34" charset="0"/>
              <a:buNone/>
              <a:defRPr lang="en-US" sz="800" b="0" u="sng" kern="1200" dirty="0" smtClean="0">
                <a:solidFill>
                  <a:schemeClr val="bg1"/>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Text</a:t>
            </a:r>
          </a:p>
        </p:txBody>
      </p:sp>
      <p:sp>
        <p:nvSpPr>
          <p:cNvPr id="42" name="Text Placeholder 2"/>
          <p:cNvSpPr>
            <a:spLocks noGrp="1"/>
          </p:cNvSpPr>
          <p:nvPr>
            <p:ph type="body" sz="quarter" idx="45" hasCustomPrompt="1"/>
          </p:nvPr>
        </p:nvSpPr>
        <p:spPr>
          <a:xfrm>
            <a:off x="7665244" y="1743700"/>
            <a:ext cx="390843" cy="388006"/>
          </a:xfrm>
          <a:prstGeom prst="ellipse">
            <a:avLst/>
          </a:prstGeom>
          <a:solidFill>
            <a:schemeClr val="accent4"/>
          </a:solidFill>
        </p:spPr>
        <p:txBody>
          <a:bodyPr lIns="0" rIns="0" anchor="ctr" anchorCtr="0"/>
          <a:lstStyle>
            <a:lvl1pPr marL="0" indent="0" algn="ctr" defTabSz="1828800" rtl="0" eaLnBrk="1" latinLnBrk="0" hangingPunct="1">
              <a:lnSpc>
                <a:spcPct val="100000"/>
              </a:lnSpc>
              <a:spcBef>
                <a:spcPts val="600"/>
              </a:spcBef>
              <a:buClr>
                <a:schemeClr val="accent2"/>
              </a:buClr>
              <a:buFont typeface="Arial" panose="020B0604020202020204" pitchFamily="34" charset="0"/>
              <a:buNone/>
              <a:defRPr lang="en-US" sz="800" b="0" u="sng" kern="1200" dirty="0" smtClean="0">
                <a:solidFill>
                  <a:schemeClr val="bg1"/>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Text</a:t>
            </a:r>
          </a:p>
        </p:txBody>
      </p:sp>
      <p:sp>
        <p:nvSpPr>
          <p:cNvPr id="44" name="Text Placeholder 2"/>
          <p:cNvSpPr>
            <a:spLocks noGrp="1"/>
          </p:cNvSpPr>
          <p:nvPr>
            <p:ph type="body" sz="quarter" idx="46" hasCustomPrompt="1"/>
          </p:nvPr>
        </p:nvSpPr>
        <p:spPr>
          <a:xfrm>
            <a:off x="7953949" y="1355694"/>
            <a:ext cx="390843" cy="388006"/>
          </a:xfrm>
          <a:prstGeom prst="ellipse">
            <a:avLst/>
          </a:prstGeom>
          <a:solidFill>
            <a:schemeClr val="accent3"/>
          </a:solidFill>
        </p:spPr>
        <p:txBody>
          <a:bodyPr lIns="0" rIns="0" anchor="ctr" anchorCtr="0"/>
          <a:lstStyle>
            <a:lvl1pPr marL="0" indent="0" algn="ctr" defTabSz="1828800" rtl="0" eaLnBrk="1" latinLnBrk="0" hangingPunct="1">
              <a:lnSpc>
                <a:spcPct val="100000"/>
              </a:lnSpc>
              <a:spcBef>
                <a:spcPts val="600"/>
              </a:spcBef>
              <a:buClr>
                <a:schemeClr val="accent2"/>
              </a:buClr>
              <a:buFont typeface="Arial" panose="020B0604020202020204" pitchFamily="34" charset="0"/>
              <a:buNone/>
              <a:defRPr lang="en-US" sz="800" b="0" u="sng" kern="1200" dirty="0" smtClean="0">
                <a:solidFill>
                  <a:schemeClr val="bg1"/>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Text</a:t>
            </a:r>
          </a:p>
        </p:txBody>
      </p:sp>
      <p:sp>
        <p:nvSpPr>
          <p:cNvPr id="45" name="Text Placeholder 2"/>
          <p:cNvSpPr>
            <a:spLocks noGrp="1"/>
          </p:cNvSpPr>
          <p:nvPr>
            <p:ph type="body" sz="quarter" idx="47" hasCustomPrompt="1"/>
          </p:nvPr>
        </p:nvSpPr>
        <p:spPr>
          <a:xfrm>
            <a:off x="116114" y="3229894"/>
            <a:ext cx="1963055" cy="295819"/>
          </a:xfrm>
        </p:spPr>
        <p:txBody>
          <a:bodyPr lIns="0" tIns="0" rIns="0" bIns="0"/>
          <a:lstStyle>
            <a:lvl1pPr marL="171450" indent="-171450" algn="l" defTabSz="1828800" rtl="0" eaLnBrk="1" latinLnBrk="0" hangingPunct="1">
              <a:lnSpc>
                <a:spcPct val="100000"/>
              </a:lnSpc>
              <a:spcBef>
                <a:spcPts val="600"/>
              </a:spcBef>
              <a:buClr>
                <a:schemeClr val="accent6"/>
              </a:buClr>
              <a:buFont typeface="Arial" panose="020B0604020202020204" pitchFamily="34" charset="0"/>
              <a:buChar char="•"/>
              <a:defRPr lang="en-US" sz="900" b="0"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err="1"/>
              <a:t>Curabitur</a:t>
            </a:r>
            <a:r>
              <a:rPr lang="en-US" dirty="0"/>
              <a:t> </a:t>
            </a:r>
            <a:r>
              <a:rPr lang="en-US" dirty="0" err="1"/>
              <a:t>eget</a:t>
            </a:r>
            <a:r>
              <a:rPr lang="en-US" dirty="0"/>
              <a:t> </a:t>
            </a:r>
            <a:r>
              <a:rPr lang="en-US" dirty="0" err="1"/>
              <a:t>nunc</a:t>
            </a:r>
            <a:r>
              <a:rPr lang="en-US" dirty="0"/>
              <a:t> vitae </a:t>
            </a:r>
            <a:r>
              <a:rPr lang="en-US" dirty="0" err="1"/>
              <a:t>orci</a:t>
            </a:r>
            <a:r>
              <a:rPr lang="en-US" dirty="0"/>
              <a:t> </a:t>
            </a:r>
            <a:r>
              <a:rPr lang="en-US" dirty="0" err="1"/>
              <a:t>commodo</a:t>
            </a:r>
            <a:r>
              <a:rPr lang="en-US" dirty="0"/>
              <a:t> </a:t>
            </a:r>
            <a:r>
              <a:rPr lang="en-US" dirty="0" err="1"/>
              <a:t>accumsan</a:t>
            </a:r>
            <a:r>
              <a:rPr lang="en-US" dirty="0"/>
              <a:t>. </a:t>
            </a:r>
          </a:p>
        </p:txBody>
      </p:sp>
      <p:sp>
        <p:nvSpPr>
          <p:cNvPr id="46" name="Text Placeholder 2"/>
          <p:cNvSpPr>
            <a:spLocks noGrp="1"/>
          </p:cNvSpPr>
          <p:nvPr>
            <p:ph type="body" sz="quarter" idx="48" hasCustomPrompt="1"/>
          </p:nvPr>
        </p:nvSpPr>
        <p:spPr>
          <a:xfrm>
            <a:off x="116114" y="3628992"/>
            <a:ext cx="1963055" cy="570139"/>
          </a:xfrm>
        </p:spPr>
        <p:txBody>
          <a:bodyPr lIns="0" tIns="0" rIns="0" bIns="0"/>
          <a:lstStyle>
            <a:lvl1pPr marL="171450" indent="-171450" algn="l" defTabSz="1828800" rtl="0" eaLnBrk="1" latinLnBrk="0" hangingPunct="1">
              <a:lnSpc>
                <a:spcPct val="100000"/>
              </a:lnSpc>
              <a:spcBef>
                <a:spcPts val="600"/>
              </a:spcBef>
              <a:buClr>
                <a:schemeClr val="accent6"/>
              </a:buClr>
              <a:buFont typeface="Arial" panose="020B0604020202020204" pitchFamily="34" charset="0"/>
              <a:buChar char="•"/>
              <a:defRPr lang="en-US" sz="900" b="0"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err="1"/>
              <a:t>Pellentesque</a:t>
            </a:r>
            <a:r>
              <a:rPr lang="en-US" dirty="0"/>
              <a:t> </a:t>
            </a:r>
            <a:r>
              <a:rPr lang="en-US" dirty="0" err="1"/>
              <a:t>sodales</a:t>
            </a:r>
            <a:r>
              <a:rPr lang="en-US" dirty="0"/>
              <a:t> </a:t>
            </a:r>
            <a:r>
              <a:rPr lang="en-US" dirty="0" err="1"/>
              <a:t>purus</a:t>
            </a:r>
            <a:r>
              <a:rPr lang="en-US" dirty="0"/>
              <a:t> et dui convallis, </a:t>
            </a:r>
            <a:r>
              <a:rPr lang="en-US" dirty="0" err="1"/>
              <a:t>sed</a:t>
            </a:r>
            <a:r>
              <a:rPr lang="en-US" dirty="0"/>
              <a:t> </a:t>
            </a:r>
            <a:r>
              <a:rPr lang="en-US" dirty="0" err="1"/>
              <a:t>facilisis</a:t>
            </a:r>
            <a:r>
              <a:rPr lang="en-US" dirty="0"/>
              <a:t> lorem </a:t>
            </a:r>
            <a:r>
              <a:rPr lang="en-US" dirty="0" err="1"/>
              <a:t>volutpat</a:t>
            </a:r>
            <a:r>
              <a:rPr lang="en-US" dirty="0"/>
              <a:t>. Integer non </a:t>
            </a:r>
            <a:r>
              <a:rPr lang="en-US" dirty="0" err="1"/>
              <a:t>elit</a:t>
            </a:r>
            <a:r>
              <a:rPr lang="en-US" dirty="0"/>
              <a:t> </a:t>
            </a:r>
            <a:r>
              <a:rPr lang="en-US" dirty="0" err="1"/>
              <a:t>lacinia</a:t>
            </a:r>
            <a:r>
              <a:rPr lang="en-US" dirty="0"/>
              <a:t> </a:t>
            </a:r>
            <a:r>
              <a:rPr lang="en-US" dirty="0" err="1"/>
              <a:t>diam</a:t>
            </a:r>
            <a:r>
              <a:rPr lang="en-US" dirty="0"/>
              <a:t> </a:t>
            </a:r>
            <a:r>
              <a:rPr lang="en-US" dirty="0" err="1"/>
              <a:t>venenatis</a:t>
            </a:r>
            <a:r>
              <a:rPr lang="en-US" dirty="0"/>
              <a:t> </a:t>
            </a:r>
            <a:r>
              <a:rPr lang="en-US" dirty="0" err="1"/>
              <a:t>consequat</a:t>
            </a:r>
            <a:r>
              <a:rPr lang="en-US" dirty="0"/>
              <a:t>.</a:t>
            </a:r>
          </a:p>
        </p:txBody>
      </p:sp>
      <p:sp>
        <p:nvSpPr>
          <p:cNvPr id="52" name="Text Placeholder 2"/>
          <p:cNvSpPr>
            <a:spLocks noGrp="1"/>
          </p:cNvSpPr>
          <p:nvPr>
            <p:ph type="body" sz="quarter" idx="49" hasCustomPrompt="1"/>
          </p:nvPr>
        </p:nvSpPr>
        <p:spPr>
          <a:xfrm>
            <a:off x="2178960" y="2695541"/>
            <a:ext cx="1963055" cy="431074"/>
          </a:xfrm>
        </p:spPr>
        <p:txBody>
          <a:bodyPr lIns="0" tIns="0" rIns="0" bIns="0"/>
          <a:lstStyle>
            <a:lvl1pPr marL="171450" indent="-171450" algn="l" defTabSz="1828800" rtl="0" eaLnBrk="1" latinLnBrk="0" hangingPunct="1">
              <a:lnSpc>
                <a:spcPct val="100000"/>
              </a:lnSpc>
              <a:spcBef>
                <a:spcPts val="600"/>
              </a:spcBef>
              <a:buClr>
                <a:schemeClr val="accent6"/>
              </a:buClr>
              <a:buFont typeface="Arial" panose="020B0604020202020204" pitchFamily="34" charset="0"/>
              <a:buChar char="•"/>
              <a:defRPr lang="en-US" sz="900" b="0"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fr-FR" dirty="0"/>
              <a:t>Tempus eu </a:t>
            </a:r>
            <a:r>
              <a:rPr lang="fr-FR" dirty="0" err="1"/>
              <a:t>orci</a:t>
            </a:r>
            <a:r>
              <a:rPr lang="fr-FR" dirty="0"/>
              <a:t> in, </a:t>
            </a:r>
            <a:r>
              <a:rPr lang="fr-FR" dirty="0" err="1"/>
              <a:t>consectetur</a:t>
            </a:r>
            <a:r>
              <a:rPr lang="fr-FR" dirty="0"/>
              <a:t> </a:t>
            </a:r>
            <a:r>
              <a:rPr lang="fr-FR" dirty="0" err="1"/>
              <a:t>congue</a:t>
            </a:r>
            <a:r>
              <a:rPr lang="fr-FR" dirty="0"/>
              <a:t> </a:t>
            </a:r>
            <a:r>
              <a:rPr lang="fr-FR" dirty="0" err="1"/>
              <a:t>felis</a:t>
            </a:r>
            <a:r>
              <a:rPr lang="fr-FR" dirty="0"/>
              <a:t>. </a:t>
            </a:r>
            <a:r>
              <a:rPr lang="fr-FR" dirty="0" err="1"/>
              <a:t>Donec</a:t>
            </a:r>
            <a:r>
              <a:rPr lang="fr-FR" dirty="0"/>
              <a:t> ut </a:t>
            </a:r>
            <a:r>
              <a:rPr lang="fr-FR" dirty="0" err="1"/>
              <a:t>augue</a:t>
            </a:r>
            <a:r>
              <a:rPr lang="fr-FR" dirty="0"/>
              <a:t> et </a:t>
            </a:r>
            <a:r>
              <a:rPr lang="fr-FR" dirty="0" err="1"/>
              <a:t>sapien</a:t>
            </a:r>
            <a:r>
              <a:rPr lang="fr-FR" dirty="0"/>
              <a:t> </a:t>
            </a:r>
            <a:r>
              <a:rPr lang="fr-FR" dirty="0" err="1"/>
              <a:t>mattis</a:t>
            </a:r>
            <a:r>
              <a:rPr lang="fr-FR" dirty="0"/>
              <a:t> </a:t>
            </a:r>
            <a:r>
              <a:rPr lang="fr-FR" dirty="0" err="1"/>
              <a:t>scelerisque</a:t>
            </a:r>
            <a:r>
              <a:rPr lang="fr-FR" dirty="0"/>
              <a:t>. </a:t>
            </a:r>
          </a:p>
        </p:txBody>
      </p:sp>
      <p:sp>
        <p:nvSpPr>
          <p:cNvPr id="53" name="Text Placeholder 2"/>
          <p:cNvSpPr>
            <a:spLocks noGrp="1"/>
          </p:cNvSpPr>
          <p:nvPr>
            <p:ph type="body" sz="quarter" idx="50" hasCustomPrompt="1"/>
          </p:nvPr>
        </p:nvSpPr>
        <p:spPr>
          <a:xfrm>
            <a:off x="2178960" y="3229894"/>
            <a:ext cx="1963055" cy="295819"/>
          </a:xfrm>
        </p:spPr>
        <p:txBody>
          <a:bodyPr lIns="0" tIns="0" rIns="0" bIns="0"/>
          <a:lstStyle>
            <a:lvl1pPr marL="171450" indent="-171450" algn="l" defTabSz="1828800" rtl="0" eaLnBrk="1" latinLnBrk="0" hangingPunct="1">
              <a:lnSpc>
                <a:spcPct val="100000"/>
              </a:lnSpc>
              <a:spcBef>
                <a:spcPts val="600"/>
              </a:spcBef>
              <a:buClr>
                <a:schemeClr val="accent6"/>
              </a:buClr>
              <a:buFont typeface="Arial" panose="020B0604020202020204" pitchFamily="34" charset="0"/>
              <a:buChar char="•"/>
              <a:defRPr lang="en-US" sz="900" b="0"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it-IT" dirty="0"/>
              <a:t>Curabitur eget nunc vitae orci commodo accumsan.</a:t>
            </a:r>
            <a:endParaRPr lang="en-US" dirty="0"/>
          </a:p>
        </p:txBody>
      </p:sp>
      <p:sp>
        <p:nvSpPr>
          <p:cNvPr id="54" name="Text Placeholder 2"/>
          <p:cNvSpPr>
            <a:spLocks noGrp="1"/>
          </p:cNvSpPr>
          <p:nvPr>
            <p:ph type="body" sz="quarter" idx="51" hasCustomPrompt="1"/>
          </p:nvPr>
        </p:nvSpPr>
        <p:spPr>
          <a:xfrm>
            <a:off x="2178960" y="3628992"/>
            <a:ext cx="1963055" cy="570139"/>
          </a:xfrm>
        </p:spPr>
        <p:txBody>
          <a:bodyPr lIns="0" tIns="0" rIns="0" bIns="0"/>
          <a:lstStyle>
            <a:lvl1pPr marL="171450" indent="-171450" algn="l" defTabSz="1828800" rtl="0" eaLnBrk="1" latinLnBrk="0" hangingPunct="1">
              <a:lnSpc>
                <a:spcPct val="100000"/>
              </a:lnSpc>
              <a:spcBef>
                <a:spcPts val="600"/>
              </a:spcBef>
              <a:buClr>
                <a:schemeClr val="accent6"/>
              </a:buClr>
              <a:buFont typeface="Arial" panose="020B0604020202020204" pitchFamily="34" charset="0"/>
              <a:buChar char="•"/>
              <a:defRPr lang="en-US" sz="900" b="0"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err="1"/>
              <a:t>Pellentesque</a:t>
            </a:r>
            <a:r>
              <a:rPr lang="en-US" dirty="0"/>
              <a:t> </a:t>
            </a:r>
            <a:r>
              <a:rPr lang="en-US" dirty="0" err="1"/>
              <a:t>sodales</a:t>
            </a:r>
            <a:r>
              <a:rPr lang="en-US" dirty="0"/>
              <a:t> </a:t>
            </a:r>
            <a:r>
              <a:rPr lang="en-US" dirty="0" err="1"/>
              <a:t>purus</a:t>
            </a:r>
            <a:r>
              <a:rPr lang="en-US" dirty="0"/>
              <a:t> et dui convallis, </a:t>
            </a:r>
            <a:r>
              <a:rPr lang="en-US" dirty="0" err="1"/>
              <a:t>sed</a:t>
            </a:r>
            <a:r>
              <a:rPr lang="en-US" dirty="0"/>
              <a:t> </a:t>
            </a:r>
            <a:r>
              <a:rPr lang="en-US" dirty="0" err="1"/>
              <a:t>facilisis</a:t>
            </a:r>
            <a:r>
              <a:rPr lang="en-US" dirty="0"/>
              <a:t> lorem </a:t>
            </a:r>
            <a:r>
              <a:rPr lang="en-US" dirty="0" err="1"/>
              <a:t>volutpat</a:t>
            </a:r>
            <a:r>
              <a:rPr lang="en-US" dirty="0"/>
              <a:t>. Integer non </a:t>
            </a:r>
            <a:r>
              <a:rPr lang="en-US" dirty="0" err="1"/>
              <a:t>elit</a:t>
            </a:r>
            <a:r>
              <a:rPr lang="en-US" dirty="0"/>
              <a:t> </a:t>
            </a:r>
            <a:r>
              <a:rPr lang="en-US" dirty="0" err="1"/>
              <a:t>lacinia</a:t>
            </a:r>
            <a:r>
              <a:rPr lang="en-US" dirty="0"/>
              <a:t> </a:t>
            </a:r>
            <a:r>
              <a:rPr lang="en-US" dirty="0" err="1"/>
              <a:t>diam</a:t>
            </a:r>
            <a:r>
              <a:rPr lang="en-US" dirty="0"/>
              <a:t> </a:t>
            </a:r>
            <a:r>
              <a:rPr lang="en-US" dirty="0" err="1"/>
              <a:t>venenatis</a:t>
            </a:r>
            <a:r>
              <a:rPr lang="en-US" dirty="0"/>
              <a:t> </a:t>
            </a:r>
            <a:r>
              <a:rPr lang="en-US" dirty="0" err="1"/>
              <a:t>consequat</a:t>
            </a:r>
            <a:r>
              <a:rPr lang="en-US" dirty="0"/>
              <a:t>.</a:t>
            </a:r>
          </a:p>
        </p:txBody>
      </p:sp>
      <p:sp>
        <p:nvSpPr>
          <p:cNvPr id="56" name="Text Placeholder 2"/>
          <p:cNvSpPr>
            <a:spLocks noGrp="1"/>
          </p:cNvSpPr>
          <p:nvPr>
            <p:ph type="body" sz="quarter" idx="52" hasCustomPrompt="1"/>
          </p:nvPr>
        </p:nvSpPr>
        <p:spPr>
          <a:xfrm>
            <a:off x="116114" y="1855792"/>
            <a:ext cx="4025901" cy="720140"/>
          </a:xfrm>
        </p:spPr>
        <p:txBody>
          <a:bodyPr/>
          <a:lstStyle>
            <a:lvl1pPr marL="0" indent="0" algn="l" defTabSz="1828800" rtl="0" eaLnBrk="1" latinLnBrk="0" hangingPunct="1">
              <a:lnSpc>
                <a:spcPct val="100000"/>
              </a:lnSpc>
              <a:spcBef>
                <a:spcPts val="600"/>
              </a:spcBef>
              <a:buFont typeface="Arial" panose="020B0604020202020204" pitchFamily="34" charset="0"/>
              <a:buNone/>
              <a:defRPr lang="en-US" sz="1200" b="0"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err="1"/>
              <a:t>Pellentesque</a:t>
            </a:r>
            <a:r>
              <a:rPr lang="en-US" dirty="0"/>
              <a:t> </a:t>
            </a:r>
            <a:r>
              <a:rPr lang="en-US" dirty="0" err="1"/>
              <a:t>sodales</a:t>
            </a:r>
            <a:r>
              <a:rPr lang="en-US" dirty="0"/>
              <a:t> </a:t>
            </a:r>
            <a:r>
              <a:rPr lang="en-US" dirty="0" err="1"/>
              <a:t>purus</a:t>
            </a:r>
            <a:r>
              <a:rPr lang="en-US" dirty="0"/>
              <a:t> et dui convallis, </a:t>
            </a:r>
            <a:r>
              <a:rPr lang="en-US" dirty="0" err="1"/>
              <a:t>sed</a:t>
            </a:r>
            <a:r>
              <a:rPr lang="en-US" dirty="0"/>
              <a:t> </a:t>
            </a:r>
            <a:r>
              <a:rPr lang="en-US" dirty="0" err="1"/>
              <a:t>facilisis</a:t>
            </a:r>
            <a:r>
              <a:rPr lang="en-US" dirty="0"/>
              <a:t> lorem </a:t>
            </a:r>
            <a:r>
              <a:rPr lang="en-US" dirty="0" err="1"/>
              <a:t>volutpat</a:t>
            </a:r>
            <a:r>
              <a:rPr lang="en-US" dirty="0"/>
              <a:t>. Integer non </a:t>
            </a:r>
            <a:r>
              <a:rPr lang="en-US" dirty="0" err="1"/>
              <a:t>elit</a:t>
            </a:r>
            <a:r>
              <a:rPr lang="en-US" dirty="0"/>
              <a:t> </a:t>
            </a:r>
            <a:r>
              <a:rPr lang="en-US" dirty="0" err="1"/>
              <a:t>lacinia</a:t>
            </a:r>
            <a:r>
              <a:rPr lang="en-US" dirty="0"/>
              <a:t> </a:t>
            </a:r>
            <a:r>
              <a:rPr lang="en-US" dirty="0" err="1"/>
              <a:t>diam</a:t>
            </a:r>
            <a:r>
              <a:rPr lang="en-US" dirty="0"/>
              <a:t> </a:t>
            </a:r>
            <a:r>
              <a:rPr lang="en-US" dirty="0" err="1"/>
              <a:t>venenatis</a:t>
            </a:r>
            <a:r>
              <a:rPr lang="en-US" dirty="0"/>
              <a:t> </a:t>
            </a:r>
            <a:r>
              <a:rPr lang="en-US" dirty="0" err="1"/>
              <a:t>consequat</a:t>
            </a:r>
            <a:r>
              <a:rPr lang="en-US" dirty="0"/>
              <a:t>.</a:t>
            </a:r>
          </a:p>
        </p:txBody>
      </p:sp>
    </p:spTree>
    <p:extLst>
      <p:ext uri="{BB962C8B-B14F-4D97-AF65-F5344CB8AC3E}">
        <p14:creationId xmlns:p14="http://schemas.microsoft.com/office/powerpoint/2010/main" val="3532969594"/>
      </p:ext>
    </p:extLst>
  </p:cSld>
  <p:clrMapOvr>
    <a:masterClrMapping/>
  </p:clrMapOvr>
  <p:extLst mod="1">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tent with Simple Time Plan ">
    <p:spTree>
      <p:nvGrpSpPr>
        <p:cNvPr id="1" name=""/>
        <p:cNvGrpSpPr/>
        <p:nvPr/>
      </p:nvGrpSpPr>
      <p:grpSpPr>
        <a:xfrm>
          <a:off x="0" y="0"/>
          <a:ext cx="0" cy="0"/>
          <a:chOff x="0" y="0"/>
          <a:chExt cx="0" cy="0"/>
        </a:xfrm>
      </p:grpSpPr>
      <p:sp>
        <p:nvSpPr>
          <p:cNvPr id="38" name="Picture Placeholder 9"/>
          <p:cNvSpPr>
            <a:spLocks noGrp="1"/>
          </p:cNvSpPr>
          <p:nvPr>
            <p:ph type="pic" sz="quarter" idx="52" hasCustomPrompt="1"/>
          </p:nvPr>
        </p:nvSpPr>
        <p:spPr>
          <a:xfrm>
            <a:off x="152400" y="809262"/>
            <a:ext cx="8839200" cy="3950423"/>
          </a:xfrm>
          <a:prstGeom prst="rect">
            <a:avLst/>
          </a:prstGeom>
        </p:spPr>
        <p:txBody>
          <a:bodyPr anchor="ctr" anchorCtr="0">
            <a:noAutofit/>
          </a:bodyPr>
          <a:lstStyle>
            <a:lvl1pPr marL="0" indent="0" algn="ctr">
              <a:buNone/>
              <a:defRPr sz="1400" baseline="0">
                <a:solidFill>
                  <a:schemeClr val="accent2"/>
                </a:solidFill>
                <a:latin typeface="+mj-lt"/>
              </a:defRPr>
            </a:lvl1pPr>
          </a:lstStyle>
          <a:p>
            <a:r>
              <a:rPr lang="en-US" dirty="0"/>
              <a:t>Click here to insert a Time Plan</a:t>
            </a:r>
            <a:endParaRPr lang="en-IN" dirty="0"/>
          </a:p>
        </p:txBody>
      </p:sp>
      <p:sp>
        <p:nvSpPr>
          <p:cNvPr id="4" name="Text Placeholder 3"/>
          <p:cNvSpPr>
            <a:spLocks noGrp="1"/>
          </p:cNvSpPr>
          <p:nvPr>
            <p:ph type="body" sz="quarter" idx="27" hasCustomPrompt="1"/>
          </p:nvPr>
        </p:nvSpPr>
        <p:spPr>
          <a:xfrm>
            <a:off x="2368263" y="1221193"/>
            <a:ext cx="1392568" cy="123111"/>
          </a:xfrm>
        </p:spPr>
        <p:txBody>
          <a:bodyPr wrap="square" lIns="0" tIns="0" rIns="0" bIns="0">
            <a:noAutofit/>
          </a:bodyPr>
          <a:lstStyle>
            <a:lvl1pPr marL="0" indent="0" algn="ctr">
              <a:spcBef>
                <a:spcPts val="0"/>
              </a:spcBef>
              <a:buClr>
                <a:schemeClr val="tx2"/>
              </a:buClr>
              <a:buFont typeface="Arial" panose="020B0604020202020204" pitchFamily="34" charset="0"/>
              <a:buNone/>
              <a:defRPr sz="800" b="1"/>
            </a:lvl1pPr>
          </a:lstStyle>
          <a:p>
            <a:pPr lvl="0"/>
            <a:r>
              <a:rPr lang="en-US" dirty="0"/>
              <a:t>Text Placeholder</a:t>
            </a:r>
          </a:p>
        </p:txBody>
      </p:sp>
      <p:sp>
        <p:nvSpPr>
          <p:cNvPr id="25" name="Text Placeholder 3"/>
          <p:cNvSpPr>
            <a:spLocks noGrp="1"/>
          </p:cNvSpPr>
          <p:nvPr>
            <p:ph type="body" sz="quarter" idx="29" hasCustomPrompt="1"/>
          </p:nvPr>
        </p:nvSpPr>
        <p:spPr>
          <a:xfrm>
            <a:off x="3835113" y="1221193"/>
            <a:ext cx="1392568" cy="123111"/>
          </a:xfrm>
        </p:spPr>
        <p:txBody>
          <a:bodyPr wrap="square" lIns="0" tIns="0" rIns="0" bIns="0">
            <a:noAutofit/>
          </a:bodyPr>
          <a:lstStyle>
            <a:lvl1pPr marL="0" indent="0" algn="ctr">
              <a:spcBef>
                <a:spcPts val="0"/>
              </a:spcBef>
              <a:buClr>
                <a:schemeClr val="tx2"/>
              </a:buClr>
              <a:buFont typeface="Arial" panose="020B0604020202020204" pitchFamily="34" charset="0"/>
              <a:buNone/>
              <a:defRPr sz="800" b="1"/>
            </a:lvl1pPr>
          </a:lstStyle>
          <a:p>
            <a:pPr lvl="0"/>
            <a:r>
              <a:rPr lang="en-US" dirty="0"/>
              <a:t>Text Placeholder</a:t>
            </a:r>
          </a:p>
        </p:txBody>
      </p:sp>
      <p:sp>
        <p:nvSpPr>
          <p:cNvPr id="27" name="Text Placeholder 3"/>
          <p:cNvSpPr>
            <a:spLocks noGrp="1"/>
          </p:cNvSpPr>
          <p:nvPr>
            <p:ph type="body" sz="quarter" idx="31" hasCustomPrompt="1"/>
          </p:nvPr>
        </p:nvSpPr>
        <p:spPr>
          <a:xfrm>
            <a:off x="5321013" y="1221193"/>
            <a:ext cx="1392568" cy="123111"/>
          </a:xfrm>
        </p:spPr>
        <p:txBody>
          <a:bodyPr wrap="square" lIns="0" tIns="0" rIns="0" bIns="0">
            <a:noAutofit/>
          </a:bodyPr>
          <a:lstStyle>
            <a:lvl1pPr marL="0" indent="0" algn="ctr">
              <a:spcBef>
                <a:spcPts val="0"/>
              </a:spcBef>
              <a:buClr>
                <a:schemeClr val="tx2"/>
              </a:buClr>
              <a:buFont typeface="Arial" panose="020B0604020202020204" pitchFamily="34" charset="0"/>
              <a:buNone/>
              <a:defRPr sz="800" b="1"/>
            </a:lvl1pPr>
          </a:lstStyle>
          <a:p>
            <a:pPr lvl="0"/>
            <a:r>
              <a:rPr lang="en-US" dirty="0"/>
              <a:t>Text Placeholder</a:t>
            </a:r>
          </a:p>
        </p:txBody>
      </p:sp>
      <p:sp>
        <p:nvSpPr>
          <p:cNvPr id="47" name="Title 1"/>
          <p:cNvSpPr>
            <a:spLocks noGrp="1"/>
          </p:cNvSpPr>
          <p:nvPr userDrawn="1">
            <p:ph type="ctrTitle" hasCustomPrompt="1"/>
          </p:nvPr>
        </p:nvSpPr>
        <p:spPr>
          <a:xfrm>
            <a:off x="0" y="258808"/>
            <a:ext cx="3200400" cy="466022"/>
          </a:xfrm>
          <a:prstGeom prst="rect">
            <a:avLst/>
          </a:prstGeom>
          <a:noFill/>
        </p:spPr>
        <p:txBody>
          <a:bodyPr wrap="square" lIns="0" rtlCol="0" anchor="t" anchorCtr="0">
            <a:noAutofit/>
          </a:bodyPr>
          <a:lstStyle>
            <a:lvl1pPr marL="0" algn="l">
              <a:lnSpc>
                <a:spcPct val="98000"/>
              </a:lnSpc>
              <a:tabLst>
                <a:tab pos="457200" algn="l"/>
              </a:tabLst>
              <a:defRPr lang="en-US" sz="2600" u="sng" dirty="0">
                <a:solidFill>
                  <a:schemeClr val="tx2"/>
                </a:solidFill>
                <a:latin typeface="+mj-lt"/>
                <a:ea typeface="+mn-ea"/>
                <a:cs typeface="Arial"/>
              </a:defRPr>
            </a:lvl1pPr>
          </a:lstStyle>
          <a:p>
            <a:pPr marL="0" lvl="0" algn="l"/>
            <a:r>
              <a:rPr lang="en-US" dirty="0"/>
              <a:t>Simple Time Plan</a:t>
            </a:r>
          </a:p>
        </p:txBody>
      </p:sp>
      <p:sp>
        <p:nvSpPr>
          <p:cNvPr id="12" name="Rectangle 11"/>
          <p:cNvSpPr/>
          <p:nvPr userDrawn="1"/>
        </p:nvSpPr>
        <p:spPr>
          <a:xfrm>
            <a:off x="8903495" y="4963911"/>
            <a:ext cx="228600" cy="14287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Text Placeholder 2"/>
          <p:cNvSpPr>
            <a:spLocks noGrp="1"/>
          </p:cNvSpPr>
          <p:nvPr userDrawn="1">
            <p:ph type="body" sz="quarter" idx="12" hasCustomPrompt="1"/>
          </p:nvPr>
        </p:nvSpPr>
        <p:spPr>
          <a:xfrm>
            <a:off x="203200" y="59563"/>
            <a:ext cx="1001713" cy="123794"/>
          </a:xfrm>
        </p:spPr>
        <p:txBody>
          <a:bodyPr wrap="none" tIns="0" bIns="0" anchor="ctr" anchorCtr="0"/>
          <a:lstStyle>
            <a:lvl1pPr marL="0" indent="0" algn="l" defTabSz="1828800" rtl="0" eaLnBrk="1" latinLnBrk="0" hangingPunct="1">
              <a:lnSpc>
                <a:spcPct val="90000"/>
              </a:lnSpc>
              <a:spcBef>
                <a:spcPts val="2000"/>
              </a:spcBef>
              <a:buFont typeface="Arial" panose="020B0604020202020204" pitchFamily="34" charset="0"/>
              <a:buNone/>
              <a:defRPr lang="en-US" sz="800" b="0"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0.0 Section name</a:t>
            </a:r>
          </a:p>
        </p:txBody>
      </p:sp>
      <p:sp>
        <p:nvSpPr>
          <p:cNvPr id="43" name="Text Placeholder 3"/>
          <p:cNvSpPr>
            <a:spLocks noGrp="1"/>
          </p:cNvSpPr>
          <p:nvPr>
            <p:ph type="body" sz="quarter" idx="53" hasCustomPrompt="1"/>
          </p:nvPr>
        </p:nvSpPr>
        <p:spPr>
          <a:xfrm>
            <a:off x="2368263" y="4209720"/>
            <a:ext cx="1392568" cy="123111"/>
          </a:xfrm>
        </p:spPr>
        <p:txBody>
          <a:bodyPr wrap="square" lIns="0" tIns="0" rIns="0" bIns="0">
            <a:noAutofit/>
          </a:bodyPr>
          <a:lstStyle>
            <a:lvl1pPr marL="0" indent="0" algn="ctr">
              <a:spcBef>
                <a:spcPts val="0"/>
              </a:spcBef>
              <a:buClr>
                <a:schemeClr val="tx2"/>
              </a:buClr>
              <a:buFont typeface="Arial" panose="020B0604020202020204" pitchFamily="34" charset="0"/>
              <a:buNone/>
              <a:defRPr sz="800" b="1"/>
            </a:lvl1pPr>
          </a:lstStyle>
          <a:p>
            <a:pPr lvl="0"/>
            <a:r>
              <a:rPr lang="en-US" dirty="0"/>
              <a:t>Text Placeholder</a:t>
            </a:r>
          </a:p>
        </p:txBody>
      </p:sp>
      <p:sp>
        <p:nvSpPr>
          <p:cNvPr id="48" name="Text Placeholder 3"/>
          <p:cNvSpPr>
            <a:spLocks noGrp="1"/>
          </p:cNvSpPr>
          <p:nvPr>
            <p:ph type="body" sz="quarter" idx="54" hasCustomPrompt="1"/>
          </p:nvPr>
        </p:nvSpPr>
        <p:spPr>
          <a:xfrm>
            <a:off x="3835113" y="4209720"/>
            <a:ext cx="1392568" cy="123111"/>
          </a:xfrm>
        </p:spPr>
        <p:txBody>
          <a:bodyPr wrap="square" lIns="0" tIns="0" rIns="0" bIns="0">
            <a:noAutofit/>
          </a:bodyPr>
          <a:lstStyle>
            <a:lvl1pPr marL="0" indent="0" algn="ctr">
              <a:spcBef>
                <a:spcPts val="0"/>
              </a:spcBef>
              <a:buClr>
                <a:schemeClr val="tx2"/>
              </a:buClr>
              <a:buFont typeface="Arial" panose="020B0604020202020204" pitchFamily="34" charset="0"/>
              <a:buNone/>
              <a:defRPr sz="800" b="1"/>
            </a:lvl1pPr>
          </a:lstStyle>
          <a:p>
            <a:pPr lvl="0"/>
            <a:r>
              <a:rPr lang="en-US" dirty="0"/>
              <a:t>Text Placeholder</a:t>
            </a:r>
          </a:p>
        </p:txBody>
      </p:sp>
      <p:sp>
        <p:nvSpPr>
          <p:cNvPr id="49" name="Text Placeholder 3"/>
          <p:cNvSpPr>
            <a:spLocks noGrp="1"/>
          </p:cNvSpPr>
          <p:nvPr>
            <p:ph type="body" sz="quarter" idx="55" hasCustomPrompt="1"/>
          </p:nvPr>
        </p:nvSpPr>
        <p:spPr>
          <a:xfrm>
            <a:off x="5321013" y="4209720"/>
            <a:ext cx="1392568" cy="123111"/>
          </a:xfrm>
        </p:spPr>
        <p:txBody>
          <a:bodyPr wrap="square" lIns="0" tIns="0" rIns="0" bIns="0">
            <a:noAutofit/>
          </a:bodyPr>
          <a:lstStyle>
            <a:lvl1pPr marL="0" indent="0" algn="ctr">
              <a:spcBef>
                <a:spcPts val="0"/>
              </a:spcBef>
              <a:buClr>
                <a:schemeClr val="tx2"/>
              </a:buClr>
              <a:buFont typeface="Arial" panose="020B0604020202020204" pitchFamily="34" charset="0"/>
              <a:buNone/>
              <a:defRPr sz="800" b="1"/>
            </a:lvl1pPr>
          </a:lstStyle>
          <a:p>
            <a:pPr lvl="0"/>
            <a:r>
              <a:rPr lang="en-US" dirty="0"/>
              <a:t>Text Placeholder</a:t>
            </a:r>
          </a:p>
        </p:txBody>
      </p:sp>
    </p:spTree>
    <p:extLst>
      <p:ext uri="{BB962C8B-B14F-4D97-AF65-F5344CB8AC3E}">
        <p14:creationId xmlns:p14="http://schemas.microsoft.com/office/powerpoint/2010/main" val="536596948"/>
      </p:ext>
    </p:extLst>
  </p:cSld>
  <p:clrMapOvr>
    <a:masterClrMapping/>
  </p:clrMapOvr>
  <p:extLst mod="1">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 with Timeline/Roadmap">
    <p:spTree>
      <p:nvGrpSpPr>
        <p:cNvPr id="1" name=""/>
        <p:cNvGrpSpPr/>
        <p:nvPr/>
      </p:nvGrpSpPr>
      <p:grpSpPr>
        <a:xfrm>
          <a:off x="0" y="0"/>
          <a:ext cx="0" cy="0"/>
          <a:chOff x="0" y="0"/>
          <a:chExt cx="0" cy="0"/>
        </a:xfrm>
      </p:grpSpPr>
      <p:sp>
        <p:nvSpPr>
          <p:cNvPr id="38" name="Picture Placeholder 9"/>
          <p:cNvSpPr>
            <a:spLocks noGrp="1"/>
          </p:cNvSpPr>
          <p:nvPr>
            <p:ph type="pic" sz="quarter" idx="52" hasCustomPrompt="1"/>
          </p:nvPr>
        </p:nvSpPr>
        <p:spPr>
          <a:xfrm>
            <a:off x="3378200" y="809262"/>
            <a:ext cx="5664200" cy="3950423"/>
          </a:xfrm>
          <a:prstGeom prst="rect">
            <a:avLst/>
          </a:prstGeom>
        </p:spPr>
        <p:txBody>
          <a:bodyPr anchor="ctr" anchorCtr="0">
            <a:noAutofit/>
          </a:bodyPr>
          <a:lstStyle>
            <a:lvl1pPr marL="0" indent="0" algn="ctr">
              <a:buNone/>
              <a:defRPr sz="1400" baseline="0">
                <a:solidFill>
                  <a:schemeClr val="accent2"/>
                </a:solidFill>
                <a:latin typeface="+mj-lt"/>
              </a:defRPr>
            </a:lvl1pPr>
          </a:lstStyle>
          <a:p>
            <a:r>
              <a:rPr lang="en-US" dirty="0"/>
              <a:t>Click here to insert a Timeline/Roadmap</a:t>
            </a:r>
            <a:endParaRPr lang="en-IN" dirty="0"/>
          </a:p>
        </p:txBody>
      </p:sp>
      <p:sp>
        <p:nvSpPr>
          <p:cNvPr id="4" name="Text Placeholder 3"/>
          <p:cNvSpPr>
            <a:spLocks noGrp="1"/>
          </p:cNvSpPr>
          <p:nvPr>
            <p:ph type="body" sz="quarter" idx="27" hasCustomPrompt="1"/>
          </p:nvPr>
        </p:nvSpPr>
        <p:spPr>
          <a:xfrm>
            <a:off x="4096702" y="1221193"/>
            <a:ext cx="1392568" cy="123111"/>
          </a:xfrm>
        </p:spPr>
        <p:txBody>
          <a:bodyPr wrap="square" lIns="0" tIns="0" rIns="0" bIns="0">
            <a:noAutofit/>
          </a:bodyPr>
          <a:lstStyle>
            <a:lvl1pPr marL="0" indent="0" algn="ctr">
              <a:spcBef>
                <a:spcPts val="0"/>
              </a:spcBef>
              <a:buClr>
                <a:schemeClr val="tx2"/>
              </a:buClr>
              <a:buFont typeface="Arial" panose="020B0604020202020204" pitchFamily="34" charset="0"/>
              <a:buNone/>
              <a:defRPr sz="800" b="1"/>
            </a:lvl1pPr>
          </a:lstStyle>
          <a:p>
            <a:pPr lvl="0"/>
            <a:r>
              <a:rPr lang="en-US" dirty="0"/>
              <a:t>Text Placeholder</a:t>
            </a:r>
          </a:p>
        </p:txBody>
      </p:sp>
      <p:sp>
        <p:nvSpPr>
          <p:cNvPr id="25" name="Text Placeholder 3"/>
          <p:cNvSpPr>
            <a:spLocks noGrp="1"/>
          </p:cNvSpPr>
          <p:nvPr>
            <p:ph type="body" sz="quarter" idx="29" hasCustomPrompt="1"/>
          </p:nvPr>
        </p:nvSpPr>
        <p:spPr>
          <a:xfrm>
            <a:off x="5563552" y="1221193"/>
            <a:ext cx="1392568" cy="123111"/>
          </a:xfrm>
        </p:spPr>
        <p:txBody>
          <a:bodyPr wrap="square" lIns="0" tIns="0" rIns="0" bIns="0">
            <a:noAutofit/>
          </a:bodyPr>
          <a:lstStyle>
            <a:lvl1pPr marL="0" indent="0" algn="ctr">
              <a:spcBef>
                <a:spcPts val="0"/>
              </a:spcBef>
              <a:buClr>
                <a:schemeClr val="tx2"/>
              </a:buClr>
              <a:buFont typeface="Arial" panose="020B0604020202020204" pitchFamily="34" charset="0"/>
              <a:buNone/>
              <a:defRPr sz="800" b="1"/>
            </a:lvl1pPr>
          </a:lstStyle>
          <a:p>
            <a:pPr lvl="0"/>
            <a:r>
              <a:rPr lang="en-US" dirty="0"/>
              <a:t>Text Placeholder</a:t>
            </a:r>
          </a:p>
        </p:txBody>
      </p:sp>
      <p:sp>
        <p:nvSpPr>
          <p:cNvPr id="27" name="Text Placeholder 3"/>
          <p:cNvSpPr>
            <a:spLocks noGrp="1"/>
          </p:cNvSpPr>
          <p:nvPr>
            <p:ph type="body" sz="quarter" idx="31" hasCustomPrompt="1"/>
          </p:nvPr>
        </p:nvSpPr>
        <p:spPr>
          <a:xfrm>
            <a:off x="7049452" y="1221193"/>
            <a:ext cx="1392568" cy="123111"/>
          </a:xfrm>
        </p:spPr>
        <p:txBody>
          <a:bodyPr wrap="square" lIns="0" tIns="0" rIns="0" bIns="0">
            <a:noAutofit/>
          </a:bodyPr>
          <a:lstStyle>
            <a:lvl1pPr marL="0" indent="0" algn="ctr">
              <a:spcBef>
                <a:spcPts val="0"/>
              </a:spcBef>
              <a:buClr>
                <a:schemeClr val="tx2"/>
              </a:buClr>
              <a:buFont typeface="Arial" panose="020B0604020202020204" pitchFamily="34" charset="0"/>
              <a:buNone/>
              <a:defRPr sz="800" b="1"/>
            </a:lvl1pPr>
          </a:lstStyle>
          <a:p>
            <a:pPr lvl="0"/>
            <a:r>
              <a:rPr lang="en-US" dirty="0"/>
              <a:t>Text Placeholder</a:t>
            </a:r>
          </a:p>
        </p:txBody>
      </p:sp>
      <p:sp>
        <p:nvSpPr>
          <p:cNvPr id="47" name="Title 1"/>
          <p:cNvSpPr>
            <a:spLocks noGrp="1"/>
          </p:cNvSpPr>
          <p:nvPr userDrawn="1">
            <p:ph type="ctrTitle" hasCustomPrompt="1"/>
          </p:nvPr>
        </p:nvSpPr>
        <p:spPr>
          <a:xfrm>
            <a:off x="0" y="258808"/>
            <a:ext cx="3378200" cy="466022"/>
          </a:xfrm>
          <a:prstGeom prst="rect">
            <a:avLst/>
          </a:prstGeom>
          <a:noFill/>
        </p:spPr>
        <p:txBody>
          <a:bodyPr wrap="square" lIns="0" rtlCol="0" anchor="t" anchorCtr="0">
            <a:noAutofit/>
          </a:bodyPr>
          <a:lstStyle>
            <a:lvl1pPr marL="0" algn="l">
              <a:lnSpc>
                <a:spcPct val="98000"/>
              </a:lnSpc>
              <a:tabLst>
                <a:tab pos="457200" algn="l"/>
              </a:tabLst>
              <a:defRPr lang="en-US" sz="2600" u="sng" dirty="0">
                <a:solidFill>
                  <a:schemeClr val="tx2"/>
                </a:solidFill>
                <a:latin typeface="+mj-lt"/>
                <a:ea typeface="+mn-ea"/>
                <a:cs typeface="Arial"/>
              </a:defRPr>
            </a:lvl1pPr>
          </a:lstStyle>
          <a:p>
            <a:pPr marL="0" lvl="0" algn="l"/>
            <a:r>
              <a:rPr lang="en-US" dirty="0"/>
              <a:t>Timeline/Roadmap with text</a:t>
            </a:r>
          </a:p>
        </p:txBody>
      </p:sp>
      <p:sp>
        <p:nvSpPr>
          <p:cNvPr id="12" name="Rectangle 11"/>
          <p:cNvSpPr/>
          <p:nvPr userDrawn="1"/>
        </p:nvSpPr>
        <p:spPr>
          <a:xfrm>
            <a:off x="8903495" y="4963911"/>
            <a:ext cx="228600" cy="14287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Text Placeholder 2"/>
          <p:cNvSpPr>
            <a:spLocks noGrp="1"/>
          </p:cNvSpPr>
          <p:nvPr userDrawn="1">
            <p:ph type="body" sz="quarter" idx="12" hasCustomPrompt="1"/>
          </p:nvPr>
        </p:nvSpPr>
        <p:spPr>
          <a:xfrm>
            <a:off x="203200" y="59563"/>
            <a:ext cx="1001713" cy="123794"/>
          </a:xfrm>
        </p:spPr>
        <p:txBody>
          <a:bodyPr wrap="none" tIns="0" bIns="0" anchor="ctr" anchorCtr="0"/>
          <a:lstStyle>
            <a:lvl1pPr marL="0" indent="0" algn="l" defTabSz="1828800" rtl="0" eaLnBrk="1" latinLnBrk="0" hangingPunct="1">
              <a:lnSpc>
                <a:spcPct val="90000"/>
              </a:lnSpc>
              <a:spcBef>
                <a:spcPts val="2000"/>
              </a:spcBef>
              <a:buFont typeface="Arial" panose="020B0604020202020204" pitchFamily="34" charset="0"/>
              <a:buNone/>
              <a:defRPr lang="en-US" sz="800" b="0"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0.0 Section name</a:t>
            </a:r>
          </a:p>
        </p:txBody>
      </p:sp>
      <p:sp>
        <p:nvSpPr>
          <p:cNvPr id="43" name="Text Placeholder 3"/>
          <p:cNvSpPr>
            <a:spLocks noGrp="1"/>
          </p:cNvSpPr>
          <p:nvPr>
            <p:ph type="body" sz="quarter" idx="53" hasCustomPrompt="1"/>
          </p:nvPr>
        </p:nvSpPr>
        <p:spPr>
          <a:xfrm>
            <a:off x="4096702" y="4209720"/>
            <a:ext cx="1392568" cy="123111"/>
          </a:xfrm>
        </p:spPr>
        <p:txBody>
          <a:bodyPr wrap="square" lIns="0" tIns="0" rIns="0" bIns="0">
            <a:noAutofit/>
          </a:bodyPr>
          <a:lstStyle>
            <a:lvl1pPr marL="0" indent="0" algn="ctr">
              <a:spcBef>
                <a:spcPts val="0"/>
              </a:spcBef>
              <a:buClr>
                <a:schemeClr val="tx2"/>
              </a:buClr>
              <a:buFont typeface="Arial" panose="020B0604020202020204" pitchFamily="34" charset="0"/>
              <a:buNone/>
              <a:defRPr sz="800" b="1"/>
            </a:lvl1pPr>
          </a:lstStyle>
          <a:p>
            <a:pPr lvl="0"/>
            <a:r>
              <a:rPr lang="en-US" dirty="0"/>
              <a:t>Text Placeholder</a:t>
            </a:r>
          </a:p>
        </p:txBody>
      </p:sp>
      <p:sp>
        <p:nvSpPr>
          <p:cNvPr id="48" name="Text Placeholder 3"/>
          <p:cNvSpPr>
            <a:spLocks noGrp="1"/>
          </p:cNvSpPr>
          <p:nvPr>
            <p:ph type="body" sz="quarter" idx="54" hasCustomPrompt="1"/>
          </p:nvPr>
        </p:nvSpPr>
        <p:spPr>
          <a:xfrm>
            <a:off x="5563552" y="4209720"/>
            <a:ext cx="1392568" cy="123111"/>
          </a:xfrm>
        </p:spPr>
        <p:txBody>
          <a:bodyPr wrap="square" lIns="0" tIns="0" rIns="0" bIns="0">
            <a:noAutofit/>
          </a:bodyPr>
          <a:lstStyle>
            <a:lvl1pPr marL="0" indent="0" algn="ctr">
              <a:spcBef>
                <a:spcPts val="0"/>
              </a:spcBef>
              <a:buClr>
                <a:schemeClr val="tx2"/>
              </a:buClr>
              <a:buFont typeface="Arial" panose="020B0604020202020204" pitchFamily="34" charset="0"/>
              <a:buNone/>
              <a:defRPr sz="800" b="1"/>
            </a:lvl1pPr>
          </a:lstStyle>
          <a:p>
            <a:pPr lvl="0"/>
            <a:r>
              <a:rPr lang="en-US" dirty="0"/>
              <a:t>Text Placeholder</a:t>
            </a:r>
          </a:p>
        </p:txBody>
      </p:sp>
      <p:sp>
        <p:nvSpPr>
          <p:cNvPr id="49" name="Text Placeholder 3"/>
          <p:cNvSpPr>
            <a:spLocks noGrp="1"/>
          </p:cNvSpPr>
          <p:nvPr>
            <p:ph type="body" sz="quarter" idx="55" hasCustomPrompt="1"/>
          </p:nvPr>
        </p:nvSpPr>
        <p:spPr>
          <a:xfrm>
            <a:off x="7049452" y="4209720"/>
            <a:ext cx="1392568" cy="123111"/>
          </a:xfrm>
        </p:spPr>
        <p:txBody>
          <a:bodyPr wrap="square" lIns="0" tIns="0" rIns="0" bIns="0">
            <a:noAutofit/>
          </a:bodyPr>
          <a:lstStyle>
            <a:lvl1pPr marL="0" indent="0" algn="ctr">
              <a:spcBef>
                <a:spcPts val="0"/>
              </a:spcBef>
              <a:buClr>
                <a:schemeClr val="tx2"/>
              </a:buClr>
              <a:buFont typeface="Arial" panose="020B0604020202020204" pitchFamily="34" charset="0"/>
              <a:buNone/>
              <a:defRPr sz="800" b="1"/>
            </a:lvl1pPr>
          </a:lstStyle>
          <a:p>
            <a:pPr lvl="0"/>
            <a:r>
              <a:rPr lang="en-US" dirty="0"/>
              <a:t>Text Placeholder</a:t>
            </a:r>
          </a:p>
        </p:txBody>
      </p:sp>
      <p:sp>
        <p:nvSpPr>
          <p:cNvPr id="50" name="Text Placeholder 2"/>
          <p:cNvSpPr>
            <a:spLocks noGrp="1"/>
          </p:cNvSpPr>
          <p:nvPr>
            <p:ph type="body" sz="quarter" idx="41" hasCustomPrompt="1"/>
          </p:nvPr>
        </p:nvSpPr>
        <p:spPr>
          <a:xfrm>
            <a:off x="203200" y="1286353"/>
            <a:ext cx="654050" cy="649302"/>
          </a:xfrm>
          <a:prstGeom prst="ellipse">
            <a:avLst/>
          </a:prstGeom>
          <a:solidFill>
            <a:schemeClr val="accent6">
              <a:alpha val="60000"/>
            </a:schemeClr>
          </a:solidFill>
          <a:ln>
            <a:noFill/>
          </a:ln>
        </p:spPr>
        <p:txBody>
          <a:bodyPr lIns="0" rIns="0" anchor="ctr" anchorCtr="0"/>
          <a:lstStyle>
            <a:lvl1pPr marL="0" indent="0" algn="l" defTabSz="1828800" rtl="0" eaLnBrk="1" latinLnBrk="0" hangingPunct="1">
              <a:lnSpc>
                <a:spcPct val="100000"/>
              </a:lnSpc>
              <a:spcBef>
                <a:spcPts val="600"/>
              </a:spcBef>
              <a:buClr>
                <a:schemeClr val="accent2"/>
              </a:buClr>
              <a:buFont typeface="Arial" panose="020B0604020202020204" pitchFamily="34" charset="0"/>
              <a:buNone/>
              <a:defRPr lang="en-US" sz="800" b="0" u="sng" kern="1200" dirty="0" smtClean="0">
                <a:solidFill>
                  <a:schemeClr val="bg1"/>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 </a:t>
            </a:r>
          </a:p>
        </p:txBody>
      </p:sp>
      <p:sp>
        <p:nvSpPr>
          <p:cNvPr id="51" name="Text Placeholder 3"/>
          <p:cNvSpPr>
            <a:spLocks noGrp="1"/>
          </p:cNvSpPr>
          <p:nvPr>
            <p:ph type="body" sz="quarter" idx="56" hasCustomPrompt="1"/>
          </p:nvPr>
        </p:nvSpPr>
        <p:spPr>
          <a:xfrm>
            <a:off x="704055" y="1348393"/>
            <a:ext cx="2048669" cy="215444"/>
          </a:xfrm>
        </p:spPr>
        <p:txBody>
          <a:bodyPr wrap="square" lIns="0" tIns="0" rIns="0" bIns="0">
            <a:spAutoFit/>
          </a:bodyPr>
          <a:lstStyle>
            <a:lvl1pPr marL="0" indent="0">
              <a:spcBef>
                <a:spcPts val="0"/>
              </a:spcBef>
              <a:buClr>
                <a:schemeClr val="tx2"/>
              </a:buClr>
              <a:buFont typeface="Arial" panose="020B0604020202020204" pitchFamily="34" charset="0"/>
              <a:buNone/>
              <a:defRPr sz="1400" b="1">
                <a:solidFill>
                  <a:schemeClr val="accent1"/>
                </a:solidFill>
              </a:defRPr>
            </a:lvl1pPr>
          </a:lstStyle>
          <a:p>
            <a:pPr lvl="0"/>
            <a:r>
              <a:rPr lang="en-US" dirty="0"/>
              <a:t>Tempus </a:t>
            </a:r>
            <a:r>
              <a:rPr lang="en-US" dirty="0" err="1"/>
              <a:t>eu</a:t>
            </a:r>
            <a:r>
              <a:rPr lang="en-US" dirty="0"/>
              <a:t> </a:t>
            </a:r>
            <a:r>
              <a:rPr lang="en-US" dirty="0" err="1"/>
              <a:t>orci</a:t>
            </a:r>
            <a:r>
              <a:rPr lang="en-US" dirty="0"/>
              <a:t> in</a:t>
            </a:r>
          </a:p>
        </p:txBody>
      </p:sp>
      <p:sp>
        <p:nvSpPr>
          <p:cNvPr id="55" name="Text Placeholder 3"/>
          <p:cNvSpPr>
            <a:spLocks noGrp="1"/>
          </p:cNvSpPr>
          <p:nvPr>
            <p:ph type="body" sz="quarter" idx="28" hasCustomPrompt="1"/>
          </p:nvPr>
        </p:nvSpPr>
        <p:spPr>
          <a:xfrm>
            <a:off x="704055" y="1569212"/>
            <a:ext cx="2048669" cy="615553"/>
          </a:xfrm>
        </p:spPr>
        <p:txBody>
          <a:bodyPr wrap="square" lIns="0" tIns="0" rIns="0" bIns="0">
            <a:spAutoFit/>
          </a:bodyPr>
          <a:lstStyle>
            <a:lvl1pPr marL="0" indent="0">
              <a:spcBef>
                <a:spcPts val="0"/>
              </a:spcBef>
              <a:buClr>
                <a:schemeClr val="tx2"/>
              </a:buClr>
              <a:buFont typeface="Arial" panose="020B0604020202020204" pitchFamily="34" charset="0"/>
              <a:buNone/>
              <a:defRPr sz="1000" b="0">
                <a:solidFill>
                  <a:schemeClr val="accent1"/>
                </a:solidFill>
              </a:defRPr>
            </a:lvl1pPr>
          </a:lstStyle>
          <a:p>
            <a:pPr lvl="0"/>
            <a:r>
              <a:rPr lang="en-US" dirty="0" err="1"/>
              <a:t>Consectetur</a:t>
            </a:r>
            <a:r>
              <a:rPr lang="en-US" dirty="0"/>
              <a:t> </a:t>
            </a:r>
            <a:r>
              <a:rPr lang="en-US" dirty="0" err="1"/>
              <a:t>congue</a:t>
            </a:r>
            <a:r>
              <a:rPr lang="en-US" dirty="0"/>
              <a:t> </a:t>
            </a:r>
            <a:r>
              <a:rPr lang="en-US" dirty="0" err="1"/>
              <a:t>felis</a:t>
            </a:r>
            <a:r>
              <a:rPr lang="en-US" dirty="0"/>
              <a:t>. </a:t>
            </a:r>
            <a:r>
              <a:rPr lang="en-US" dirty="0" err="1"/>
              <a:t>Donec</a:t>
            </a:r>
            <a:r>
              <a:rPr lang="en-US" dirty="0"/>
              <a:t> </a:t>
            </a:r>
            <a:r>
              <a:rPr lang="en-US" dirty="0" err="1"/>
              <a:t>ut</a:t>
            </a:r>
            <a:r>
              <a:rPr lang="en-US" dirty="0"/>
              <a:t> </a:t>
            </a:r>
            <a:r>
              <a:rPr lang="en-US" dirty="0" err="1"/>
              <a:t>augue</a:t>
            </a:r>
            <a:r>
              <a:rPr lang="en-US" dirty="0"/>
              <a:t> et </a:t>
            </a:r>
            <a:r>
              <a:rPr lang="en-US" dirty="0" err="1"/>
              <a:t>sapien</a:t>
            </a:r>
            <a:r>
              <a:rPr lang="en-US" dirty="0"/>
              <a:t> </a:t>
            </a:r>
            <a:r>
              <a:rPr lang="en-US" dirty="0" err="1"/>
              <a:t>mattis</a:t>
            </a:r>
            <a:r>
              <a:rPr lang="en-US" dirty="0"/>
              <a:t> </a:t>
            </a:r>
            <a:r>
              <a:rPr lang="en-US" dirty="0" err="1"/>
              <a:t>scelerisque</a:t>
            </a:r>
            <a:r>
              <a:rPr lang="en-US" dirty="0"/>
              <a:t>. </a:t>
            </a:r>
            <a:r>
              <a:rPr lang="en-US" dirty="0" err="1"/>
              <a:t>Curabitur</a:t>
            </a:r>
            <a:r>
              <a:rPr lang="en-US" dirty="0"/>
              <a:t> </a:t>
            </a:r>
            <a:r>
              <a:rPr lang="en-US" dirty="0" err="1"/>
              <a:t>eget</a:t>
            </a:r>
            <a:r>
              <a:rPr lang="en-US" dirty="0"/>
              <a:t> </a:t>
            </a:r>
            <a:r>
              <a:rPr lang="en-US" dirty="0" err="1"/>
              <a:t>nunc</a:t>
            </a:r>
            <a:r>
              <a:rPr lang="en-US" dirty="0"/>
              <a:t> vitae </a:t>
            </a:r>
            <a:r>
              <a:rPr lang="en-US" dirty="0" err="1"/>
              <a:t>orci</a:t>
            </a:r>
            <a:r>
              <a:rPr lang="en-US" dirty="0"/>
              <a:t> </a:t>
            </a:r>
            <a:r>
              <a:rPr lang="en-US" dirty="0" err="1"/>
              <a:t>commodo</a:t>
            </a:r>
            <a:r>
              <a:rPr lang="en-US" dirty="0"/>
              <a:t> </a:t>
            </a:r>
            <a:r>
              <a:rPr lang="en-US" dirty="0" err="1"/>
              <a:t>accumsan</a:t>
            </a:r>
            <a:endParaRPr lang="en-US" dirty="0"/>
          </a:p>
        </p:txBody>
      </p:sp>
      <p:sp>
        <p:nvSpPr>
          <p:cNvPr id="56" name="Text Placeholder 2"/>
          <p:cNvSpPr>
            <a:spLocks noGrp="1"/>
          </p:cNvSpPr>
          <p:nvPr>
            <p:ph type="body" sz="quarter" idx="57" hasCustomPrompt="1"/>
          </p:nvPr>
        </p:nvSpPr>
        <p:spPr>
          <a:xfrm>
            <a:off x="203200" y="2343628"/>
            <a:ext cx="654050" cy="649302"/>
          </a:xfrm>
          <a:prstGeom prst="ellipse">
            <a:avLst/>
          </a:prstGeom>
          <a:solidFill>
            <a:schemeClr val="accent4">
              <a:alpha val="60000"/>
            </a:schemeClr>
          </a:solidFill>
          <a:ln>
            <a:noFill/>
          </a:ln>
        </p:spPr>
        <p:txBody>
          <a:bodyPr lIns="0" rIns="0" anchor="ctr" anchorCtr="0"/>
          <a:lstStyle>
            <a:lvl1pPr marL="0" indent="0" algn="l" defTabSz="1828800" rtl="0" eaLnBrk="1" latinLnBrk="0" hangingPunct="1">
              <a:lnSpc>
                <a:spcPct val="100000"/>
              </a:lnSpc>
              <a:spcBef>
                <a:spcPts val="600"/>
              </a:spcBef>
              <a:buClr>
                <a:schemeClr val="accent2"/>
              </a:buClr>
              <a:buFont typeface="Arial" panose="020B0604020202020204" pitchFamily="34" charset="0"/>
              <a:buNone/>
              <a:defRPr lang="en-US" sz="800" b="0" u="sng" kern="1200" dirty="0" smtClean="0">
                <a:solidFill>
                  <a:schemeClr val="bg1"/>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 </a:t>
            </a:r>
          </a:p>
        </p:txBody>
      </p:sp>
      <p:sp>
        <p:nvSpPr>
          <p:cNvPr id="57" name="Text Placeholder 3"/>
          <p:cNvSpPr>
            <a:spLocks noGrp="1"/>
          </p:cNvSpPr>
          <p:nvPr>
            <p:ph type="body" sz="quarter" idx="58" hasCustomPrompt="1"/>
          </p:nvPr>
        </p:nvSpPr>
        <p:spPr>
          <a:xfrm>
            <a:off x="704055" y="2405668"/>
            <a:ext cx="2048669" cy="215444"/>
          </a:xfrm>
        </p:spPr>
        <p:txBody>
          <a:bodyPr wrap="square" lIns="0" tIns="0" rIns="0" bIns="0">
            <a:spAutoFit/>
          </a:bodyPr>
          <a:lstStyle>
            <a:lvl1pPr marL="0" indent="0">
              <a:spcBef>
                <a:spcPts val="0"/>
              </a:spcBef>
              <a:buClr>
                <a:schemeClr val="tx2"/>
              </a:buClr>
              <a:buFont typeface="Arial" panose="020B0604020202020204" pitchFamily="34" charset="0"/>
              <a:buNone/>
              <a:defRPr sz="1400" b="1">
                <a:solidFill>
                  <a:schemeClr val="accent1"/>
                </a:solidFill>
              </a:defRPr>
            </a:lvl1pPr>
          </a:lstStyle>
          <a:p>
            <a:pPr lvl="0"/>
            <a:r>
              <a:rPr lang="en-US" dirty="0"/>
              <a:t>Tempus </a:t>
            </a:r>
            <a:r>
              <a:rPr lang="en-US" dirty="0" err="1"/>
              <a:t>eu</a:t>
            </a:r>
            <a:r>
              <a:rPr lang="en-US" dirty="0"/>
              <a:t> </a:t>
            </a:r>
            <a:r>
              <a:rPr lang="en-US" dirty="0" err="1"/>
              <a:t>orci</a:t>
            </a:r>
            <a:r>
              <a:rPr lang="en-US" dirty="0"/>
              <a:t> in</a:t>
            </a:r>
          </a:p>
        </p:txBody>
      </p:sp>
      <p:sp>
        <p:nvSpPr>
          <p:cNvPr id="58" name="Text Placeholder 3"/>
          <p:cNvSpPr>
            <a:spLocks noGrp="1"/>
          </p:cNvSpPr>
          <p:nvPr>
            <p:ph type="body" sz="quarter" idx="59" hasCustomPrompt="1"/>
          </p:nvPr>
        </p:nvSpPr>
        <p:spPr>
          <a:xfrm>
            <a:off x="704055" y="2626487"/>
            <a:ext cx="2048669" cy="615553"/>
          </a:xfrm>
        </p:spPr>
        <p:txBody>
          <a:bodyPr wrap="square" lIns="0" tIns="0" rIns="0" bIns="0">
            <a:spAutoFit/>
          </a:bodyPr>
          <a:lstStyle>
            <a:lvl1pPr marL="0" indent="0">
              <a:spcBef>
                <a:spcPts val="0"/>
              </a:spcBef>
              <a:buClr>
                <a:schemeClr val="tx2"/>
              </a:buClr>
              <a:buFont typeface="Arial" panose="020B0604020202020204" pitchFamily="34" charset="0"/>
              <a:buNone/>
              <a:defRPr sz="1000" b="0">
                <a:solidFill>
                  <a:schemeClr val="accent1"/>
                </a:solidFill>
              </a:defRPr>
            </a:lvl1pPr>
          </a:lstStyle>
          <a:p>
            <a:pPr lvl="0"/>
            <a:r>
              <a:rPr lang="en-US" dirty="0" err="1"/>
              <a:t>Consectetur</a:t>
            </a:r>
            <a:r>
              <a:rPr lang="en-US" dirty="0"/>
              <a:t> </a:t>
            </a:r>
            <a:r>
              <a:rPr lang="en-US" dirty="0" err="1"/>
              <a:t>congue</a:t>
            </a:r>
            <a:r>
              <a:rPr lang="en-US" dirty="0"/>
              <a:t> </a:t>
            </a:r>
            <a:r>
              <a:rPr lang="en-US" dirty="0" err="1"/>
              <a:t>felis</a:t>
            </a:r>
            <a:r>
              <a:rPr lang="en-US" dirty="0"/>
              <a:t>. </a:t>
            </a:r>
            <a:r>
              <a:rPr lang="en-US" dirty="0" err="1"/>
              <a:t>Donec</a:t>
            </a:r>
            <a:r>
              <a:rPr lang="en-US" dirty="0"/>
              <a:t> </a:t>
            </a:r>
            <a:r>
              <a:rPr lang="en-US" dirty="0" err="1"/>
              <a:t>ut</a:t>
            </a:r>
            <a:r>
              <a:rPr lang="en-US" dirty="0"/>
              <a:t> </a:t>
            </a:r>
            <a:r>
              <a:rPr lang="en-US" dirty="0" err="1"/>
              <a:t>augue</a:t>
            </a:r>
            <a:r>
              <a:rPr lang="en-US" dirty="0"/>
              <a:t> et </a:t>
            </a:r>
            <a:r>
              <a:rPr lang="en-US" dirty="0" err="1"/>
              <a:t>sapien</a:t>
            </a:r>
            <a:r>
              <a:rPr lang="en-US" dirty="0"/>
              <a:t> </a:t>
            </a:r>
            <a:r>
              <a:rPr lang="en-US" dirty="0" err="1"/>
              <a:t>mattis</a:t>
            </a:r>
            <a:r>
              <a:rPr lang="en-US" dirty="0"/>
              <a:t> </a:t>
            </a:r>
            <a:r>
              <a:rPr lang="en-US" dirty="0" err="1"/>
              <a:t>scelerisque</a:t>
            </a:r>
            <a:r>
              <a:rPr lang="en-US" dirty="0"/>
              <a:t>. </a:t>
            </a:r>
            <a:r>
              <a:rPr lang="en-US" dirty="0" err="1"/>
              <a:t>Curabitur</a:t>
            </a:r>
            <a:r>
              <a:rPr lang="en-US" dirty="0"/>
              <a:t> </a:t>
            </a:r>
            <a:r>
              <a:rPr lang="en-US" dirty="0" err="1"/>
              <a:t>eget</a:t>
            </a:r>
            <a:r>
              <a:rPr lang="en-US" dirty="0"/>
              <a:t> </a:t>
            </a:r>
            <a:r>
              <a:rPr lang="en-US" dirty="0" err="1"/>
              <a:t>nunc</a:t>
            </a:r>
            <a:r>
              <a:rPr lang="en-US" dirty="0"/>
              <a:t> vitae </a:t>
            </a:r>
            <a:r>
              <a:rPr lang="en-US" dirty="0" err="1"/>
              <a:t>orci</a:t>
            </a:r>
            <a:r>
              <a:rPr lang="en-US" dirty="0"/>
              <a:t> </a:t>
            </a:r>
            <a:r>
              <a:rPr lang="en-US" dirty="0" err="1"/>
              <a:t>commodo</a:t>
            </a:r>
            <a:r>
              <a:rPr lang="en-US" dirty="0"/>
              <a:t> </a:t>
            </a:r>
            <a:r>
              <a:rPr lang="en-US" dirty="0" err="1"/>
              <a:t>accumsan</a:t>
            </a:r>
            <a:endParaRPr lang="en-US" dirty="0"/>
          </a:p>
        </p:txBody>
      </p:sp>
      <p:sp>
        <p:nvSpPr>
          <p:cNvPr id="59" name="Text Placeholder 2"/>
          <p:cNvSpPr>
            <a:spLocks noGrp="1"/>
          </p:cNvSpPr>
          <p:nvPr>
            <p:ph type="body" sz="quarter" idx="60" hasCustomPrompt="1"/>
          </p:nvPr>
        </p:nvSpPr>
        <p:spPr>
          <a:xfrm>
            <a:off x="203200" y="3425296"/>
            <a:ext cx="654050" cy="649302"/>
          </a:xfrm>
          <a:prstGeom prst="ellipse">
            <a:avLst/>
          </a:prstGeom>
          <a:solidFill>
            <a:schemeClr val="accent5">
              <a:alpha val="60000"/>
            </a:schemeClr>
          </a:solidFill>
          <a:ln>
            <a:noFill/>
          </a:ln>
        </p:spPr>
        <p:txBody>
          <a:bodyPr lIns="0" rIns="0" anchor="ctr" anchorCtr="0"/>
          <a:lstStyle>
            <a:lvl1pPr marL="0" indent="0" algn="l" defTabSz="1828800" rtl="0" eaLnBrk="1" latinLnBrk="0" hangingPunct="1">
              <a:lnSpc>
                <a:spcPct val="100000"/>
              </a:lnSpc>
              <a:spcBef>
                <a:spcPts val="600"/>
              </a:spcBef>
              <a:buClr>
                <a:schemeClr val="accent2"/>
              </a:buClr>
              <a:buFont typeface="Arial" panose="020B0604020202020204" pitchFamily="34" charset="0"/>
              <a:buNone/>
              <a:defRPr lang="en-US" sz="800" b="0" u="sng" kern="1200" dirty="0" smtClean="0">
                <a:solidFill>
                  <a:schemeClr val="bg1"/>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 </a:t>
            </a:r>
          </a:p>
        </p:txBody>
      </p:sp>
      <p:sp>
        <p:nvSpPr>
          <p:cNvPr id="60" name="Text Placeholder 3"/>
          <p:cNvSpPr>
            <a:spLocks noGrp="1"/>
          </p:cNvSpPr>
          <p:nvPr>
            <p:ph type="body" sz="quarter" idx="61" hasCustomPrompt="1"/>
          </p:nvPr>
        </p:nvSpPr>
        <p:spPr>
          <a:xfrm>
            <a:off x="704055" y="3487336"/>
            <a:ext cx="2048669" cy="215444"/>
          </a:xfrm>
        </p:spPr>
        <p:txBody>
          <a:bodyPr wrap="square" lIns="0" tIns="0" rIns="0" bIns="0">
            <a:spAutoFit/>
          </a:bodyPr>
          <a:lstStyle>
            <a:lvl1pPr marL="0" indent="0">
              <a:spcBef>
                <a:spcPts val="0"/>
              </a:spcBef>
              <a:buClr>
                <a:schemeClr val="tx2"/>
              </a:buClr>
              <a:buFont typeface="Arial" panose="020B0604020202020204" pitchFamily="34" charset="0"/>
              <a:buNone/>
              <a:defRPr sz="1400" b="1">
                <a:solidFill>
                  <a:schemeClr val="accent1"/>
                </a:solidFill>
              </a:defRPr>
            </a:lvl1pPr>
          </a:lstStyle>
          <a:p>
            <a:pPr lvl="0"/>
            <a:r>
              <a:rPr lang="en-US" dirty="0"/>
              <a:t>Tempus </a:t>
            </a:r>
            <a:r>
              <a:rPr lang="en-US" dirty="0" err="1"/>
              <a:t>eu</a:t>
            </a:r>
            <a:r>
              <a:rPr lang="en-US" dirty="0"/>
              <a:t> </a:t>
            </a:r>
            <a:r>
              <a:rPr lang="en-US" dirty="0" err="1"/>
              <a:t>orci</a:t>
            </a:r>
            <a:r>
              <a:rPr lang="en-US" dirty="0"/>
              <a:t> in</a:t>
            </a:r>
          </a:p>
        </p:txBody>
      </p:sp>
      <p:sp>
        <p:nvSpPr>
          <p:cNvPr id="61" name="Text Placeholder 3"/>
          <p:cNvSpPr>
            <a:spLocks noGrp="1"/>
          </p:cNvSpPr>
          <p:nvPr>
            <p:ph type="body" sz="quarter" idx="62" hasCustomPrompt="1"/>
          </p:nvPr>
        </p:nvSpPr>
        <p:spPr>
          <a:xfrm>
            <a:off x="704055" y="3708155"/>
            <a:ext cx="2048669" cy="615553"/>
          </a:xfrm>
        </p:spPr>
        <p:txBody>
          <a:bodyPr wrap="square" lIns="0" tIns="0" rIns="0" bIns="0">
            <a:spAutoFit/>
          </a:bodyPr>
          <a:lstStyle>
            <a:lvl1pPr marL="0" indent="0">
              <a:spcBef>
                <a:spcPts val="0"/>
              </a:spcBef>
              <a:buClr>
                <a:schemeClr val="tx2"/>
              </a:buClr>
              <a:buFont typeface="Arial" panose="020B0604020202020204" pitchFamily="34" charset="0"/>
              <a:buNone/>
              <a:defRPr sz="1000" b="0">
                <a:solidFill>
                  <a:schemeClr val="accent1"/>
                </a:solidFill>
              </a:defRPr>
            </a:lvl1pPr>
          </a:lstStyle>
          <a:p>
            <a:pPr lvl="0"/>
            <a:r>
              <a:rPr lang="en-US" dirty="0" err="1"/>
              <a:t>Consectetur</a:t>
            </a:r>
            <a:r>
              <a:rPr lang="en-US" dirty="0"/>
              <a:t> </a:t>
            </a:r>
            <a:r>
              <a:rPr lang="en-US" dirty="0" err="1"/>
              <a:t>congue</a:t>
            </a:r>
            <a:r>
              <a:rPr lang="en-US" dirty="0"/>
              <a:t> </a:t>
            </a:r>
            <a:r>
              <a:rPr lang="en-US" dirty="0" err="1"/>
              <a:t>felis</a:t>
            </a:r>
            <a:r>
              <a:rPr lang="en-US" dirty="0"/>
              <a:t>. </a:t>
            </a:r>
            <a:r>
              <a:rPr lang="en-US" dirty="0" err="1"/>
              <a:t>Donec</a:t>
            </a:r>
            <a:r>
              <a:rPr lang="en-US" dirty="0"/>
              <a:t> </a:t>
            </a:r>
            <a:r>
              <a:rPr lang="en-US" dirty="0" err="1"/>
              <a:t>ut</a:t>
            </a:r>
            <a:r>
              <a:rPr lang="en-US" dirty="0"/>
              <a:t> </a:t>
            </a:r>
            <a:r>
              <a:rPr lang="en-US" dirty="0" err="1"/>
              <a:t>augue</a:t>
            </a:r>
            <a:r>
              <a:rPr lang="en-US" dirty="0"/>
              <a:t> et </a:t>
            </a:r>
            <a:r>
              <a:rPr lang="en-US" dirty="0" err="1"/>
              <a:t>sapien</a:t>
            </a:r>
            <a:r>
              <a:rPr lang="en-US" dirty="0"/>
              <a:t> </a:t>
            </a:r>
            <a:r>
              <a:rPr lang="en-US" dirty="0" err="1"/>
              <a:t>mattis</a:t>
            </a:r>
            <a:r>
              <a:rPr lang="en-US" dirty="0"/>
              <a:t> </a:t>
            </a:r>
            <a:r>
              <a:rPr lang="en-US" dirty="0" err="1"/>
              <a:t>scelerisque</a:t>
            </a:r>
            <a:r>
              <a:rPr lang="en-US" dirty="0"/>
              <a:t>. </a:t>
            </a:r>
            <a:r>
              <a:rPr lang="en-US" dirty="0" err="1"/>
              <a:t>Curabitur</a:t>
            </a:r>
            <a:r>
              <a:rPr lang="en-US" dirty="0"/>
              <a:t> </a:t>
            </a:r>
            <a:r>
              <a:rPr lang="en-US" dirty="0" err="1"/>
              <a:t>eget</a:t>
            </a:r>
            <a:r>
              <a:rPr lang="en-US" dirty="0"/>
              <a:t> </a:t>
            </a:r>
            <a:r>
              <a:rPr lang="en-US" dirty="0" err="1"/>
              <a:t>nunc</a:t>
            </a:r>
            <a:r>
              <a:rPr lang="en-US" dirty="0"/>
              <a:t> vitae </a:t>
            </a:r>
            <a:r>
              <a:rPr lang="en-US" dirty="0" err="1"/>
              <a:t>orci</a:t>
            </a:r>
            <a:r>
              <a:rPr lang="en-US" dirty="0"/>
              <a:t> </a:t>
            </a:r>
            <a:r>
              <a:rPr lang="en-US" dirty="0" err="1"/>
              <a:t>commodo</a:t>
            </a:r>
            <a:r>
              <a:rPr lang="en-US" dirty="0"/>
              <a:t> </a:t>
            </a:r>
            <a:r>
              <a:rPr lang="en-US" dirty="0" err="1"/>
              <a:t>accumsan</a:t>
            </a:r>
            <a:endParaRPr lang="en-US" dirty="0"/>
          </a:p>
        </p:txBody>
      </p:sp>
    </p:spTree>
    <p:extLst>
      <p:ext uri="{BB962C8B-B14F-4D97-AF65-F5344CB8AC3E}">
        <p14:creationId xmlns:p14="http://schemas.microsoft.com/office/powerpoint/2010/main" val="3536030753"/>
      </p:ext>
    </p:extLst>
  </p:cSld>
  <p:clrMapOvr>
    <a:masterClrMapping/>
  </p:clrMapOvr>
  <p:extLst mod="1">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ase Study with Colored image">
    <p:spTree>
      <p:nvGrpSpPr>
        <p:cNvPr id="1" name=""/>
        <p:cNvGrpSpPr/>
        <p:nvPr/>
      </p:nvGrpSpPr>
      <p:grpSpPr>
        <a:xfrm>
          <a:off x="0" y="0"/>
          <a:ext cx="0" cy="0"/>
          <a:chOff x="0" y="0"/>
          <a:chExt cx="0" cy="0"/>
        </a:xfrm>
      </p:grpSpPr>
      <p:sp>
        <p:nvSpPr>
          <p:cNvPr id="28" name="Picture Placeholder 4"/>
          <p:cNvSpPr>
            <a:spLocks noGrp="1"/>
          </p:cNvSpPr>
          <p:nvPr>
            <p:ph type="pic" sz="quarter" idx="36" hasCustomPrompt="1"/>
          </p:nvPr>
        </p:nvSpPr>
        <p:spPr>
          <a:xfrm>
            <a:off x="4303714" y="0"/>
            <a:ext cx="3499859" cy="4884738"/>
          </a:xfrm>
        </p:spPr>
        <p:txBody>
          <a:bodyPr/>
          <a:lstStyle>
            <a:lvl1pPr marL="0" marR="0" indent="0" algn="l" defTabSz="457200" rtl="0" eaLnBrk="1" fontAlgn="auto" latinLnBrk="0" hangingPunct="1">
              <a:lnSpc>
                <a:spcPct val="100000"/>
              </a:lnSpc>
              <a:spcBef>
                <a:spcPts val="600"/>
              </a:spcBef>
              <a:spcAft>
                <a:spcPts val="0"/>
              </a:spcAft>
              <a:buClr>
                <a:srgbClr val="00B0F0"/>
              </a:buClr>
              <a:buSzTx/>
              <a:buFont typeface="Wingdings" pitchFamily="2" charset="2"/>
              <a:buNone/>
              <a:tabLst/>
              <a:defRPr sz="1400"/>
            </a:lvl1pPr>
          </a:lstStyle>
          <a:p>
            <a:pPr marL="0" marR="0" lvl="0" indent="0" algn="l" defTabSz="457200" rtl="0" eaLnBrk="1" fontAlgn="auto" latinLnBrk="0" hangingPunct="1">
              <a:lnSpc>
                <a:spcPct val="100000"/>
              </a:lnSpc>
              <a:spcBef>
                <a:spcPts val="600"/>
              </a:spcBef>
              <a:spcAft>
                <a:spcPts val="0"/>
              </a:spcAft>
              <a:buClr>
                <a:srgbClr val="00B0F0"/>
              </a:buClr>
              <a:buSzTx/>
              <a:buFont typeface="Wingdings" pitchFamily="2" charset="2"/>
              <a:buNone/>
              <a:tabLst/>
              <a:defRPr/>
            </a:pPr>
            <a:r>
              <a:rPr lang="en-US" dirty="0"/>
              <a:t>Click here to </a:t>
            </a:r>
            <a:br>
              <a:rPr lang="en-US" dirty="0"/>
            </a:br>
            <a:r>
              <a:rPr lang="en-US" dirty="0"/>
              <a:t>add Color Image</a:t>
            </a:r>
          </a:p>
        </p:txBody>
      </p:sp>
      <p:sp>
        <p:nvSpPr>
          <p:cNvPr id="25" name="Text Placeholder 5"/>
          <p:cNvSpPr>
            <a:spLocks noGrp="1"/>
          </p:cNvSpPr>
          <p:nvPr>
            <p:ph type="body" sz="quarter" idx="38"/>
          </p:nvPr>
        </p:nvSpPr>
        <p:spPr>
          <a:xfrm>
            <a:off x="6221676" y="0"/>
            <a:ext cx="2921000" cy="4894118"/>
          </a:xfrm>
          <a:solidFill>
            <a:schemeClr val="accent1"/>
          </a:solidFill>
        </p:spPr>
        <p:txBody>
          <a:bodyPr/>
          <a:lstStyle>
            <a:lvl1pPr marL="0" indent="0">
              <a:buNone/>
              <a:defRPr>
                <a:solidFill>
                  <a:schemeClr val="accent1"/>
                </a:solidFill>
              </a:defRPr>
            </a:lvl1pPr>
          </a:lstStyle>
          <a:p>
            <a:pPr lvl="0"/>
            <a:endParaRPr lang="en-US" dirty="0"/>
          </a:p>
        </p:txBody>
      </p:sp>
      <p:sp>
        <p:nvSpPr>
          <p:cNvPr id="47" name="Title 1"/>
          <p:cNvSpPr>
            <a:spLocks noGrp="1"/>
          </p:cNvSpPr>
          <p:nvPr userDrawn="1">
            <p:ph type="ctrTitle" hasCustomPrompt="1"/>
          </p:nvPr>
        </p:nvSpPr>
        <p:spPr>
          <a:xfrm>
            <a:off x="0" y="258807"/>
            <a:ext cx="3200400" cy="909593"/>
          </a:xfrm>
          <a:prstGeom prst="rect">
            <a:avLst/>
          </a:prstGeom>
          <a:noFill/>
        </p:spPr>
        <p:txBody>
          <a:bodyPr wrap="square" lIns="0" rtlCol="0" anchor="t" anchorCtr="0">
            <a:noAutofit/>
          </a:bodyPr>
          <a:lstStyle>
            <a:lvl1pPr marL="0" algn="l">
              <a:lnSpc>
                <a:spcPct val="98000"/>
              </a:lnSpc>
              <a:tabLst>
                <a:tab pos="457200" algn="l"/>
              </a:tabLst>
              <a:defRPr lang="en-US" sz="2600" u="sng" dirty="0">
                <a:solidFill>
                  <a:schemeClr val="tx2"/>
                </a:solidFill>
                <a:latin typeface="+mj-lt"/>
                <a:ea typeface="+mn-ea"/>
                <a:cs typeface="Arial"/>
              </a:defRPr>
            </a:lvl1pPr>
          </a:lstStyle>
          <a:p>
            <a:pPr marL="0" lvl="0" algn="l"/>
            <a:r>
              <a:rPr lang="en-US" dirty="0"/>
              <a:t>Click to add title</a:t>
            </a:r>
            <a:br>
              <a:rPr lang="en-US" dirty="0"/>
            </a:br>
            <a:r>
              <a:rPr lang="en-US" dirty="0"/>
              <a:t>in two lines</a:t>
            </a:r>
          </a:p>
        </p:txBody>
      </p:sp>
      <p:sp>
        <p:nvSpPr>
          <p:cNvPr id="12" name="Rectangle 11"/>
          <p:cNvSpPr/>
          <p:nvPr userDrawn="1"/>
        </p:nvSpPr>
        <p:spPr>
          <a:xfrm>
            <a:off x="8903495" y="4963911"/>
            <a:ext cx="228600" cy="14287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Text Placeholder 2"/>
          <p:cNvSpPr>
            <a:spLocks noGrp="1"/>
          </p:cNvSpPr>
          <p:nvPr userDrawn="1">
            <p:ph type="body" sz="quarter" idx="12" hasCustomPrompt="1"/>
          </p:nvPr>
        </p:nvSpPr>
        <p:spPr>
          <a:xfrm>
            <a:off x="203200" y="59563"/>
            <a:ext cx="1001713" cy="123794"/>
          </a:xfrm>
        </p:spPr>
        <p:txBody>
          <a:bodyPr wrap="none" tIns="0" bIns="0" anchor="ctr" anchorCtr="0"/>
          <a:lstStyle>
            <a:lvl1pPr marL="0" indent="0" algn="l" defTabSz="1828800" rtl="0" eaLnBrk="1" latinLnBrk="0" hangingPunct="1">
              <a:lnSpc>
                <a:spcPct val="90000"/>
              </a:lnSpc>
              <a:spcBef>
                <a:spcPts val="2000"/>
              </a:spcBef>
              <a:buFont typeface="Arial" panose="020B0604020202020204" pitchFamily="34" charset="0"/>
              <a:buNone/>
              <a:defRPr lang="en-US" sz="800" b="0"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0.0 Section name</a:t>
            </a:r>
          </a:p>
        </p:txBody>
      </p:sp>
      <p:sp>
        <p:nvSpPr>
          <p:cNvPr id="24" name="Text Placeholder 38"/>
          <p:cNvSpPr>
            <a:spLocks noGrp="1"/>
          </p:cNvSpPr>
          <p:nvPr>
            <p:ph type="body" sz="quarter" idx="15" hasCustomPrompt="1"/>
          </p:nvPr>
        </p:nvSpPr>
        <p:spPr>
          <a:xfrm>
            <a:off x="203199" y="2231277"/>
            <a:ext cx="337820" cy="336930"/>
          </a:xfrm>
          <a:prstGeom prst="ellipse">
            <a:avLst/>
          </a:prstGeom>
          <a:solidFill>
            <a:schemeClr val="tx2"/>
          </a:solidFill>
        </p:spPr>
        <p:txBody>
          <a:bodyPr anchor="ctr">
            <a:noAutofit/>
          </a:bodyPr>
          <a:lstStyle>
            <a:lvl1pPr marL="0" indent="0" algn="ctr">
              <a:buFont typeface="Arial" pitchFamily="34" charset="0"/>
              <a:buNone/>
              <a:defRPr sz="1200" b="1">
                <a:solidFill>
                  <a:schemeClr val="bg1"/>
                </a:solidFill>
                <a:latin typeface="+mn-lt"/>
              </a:defRPr>
            </a:lvl1pPr>
            <a:lvl2pPr>
              <a:buNone/>
              <a:defRPr/>
            </a:lvl2pPr>
            <a:lvl3pPr>
              <a:buNone/>
              <a:defRPr/>
            </a:lvl3pPr>
            <a:lvl4pPr>
              <a:buNone/>
              <a:defRPr/>
            </a:lvl4pPr>
            <a:lvl5pPr>
              <a:buNone/>
              <a:defRPr/>
            </a:lvl5pPr>
          </a:lstStyle>
          <a:p>
            <a:pPr lvl="0"/>
            <a:r>
              <a:rPr lang="en-US" dirty="0"/>
              <a:t>  </a:t>
            </a:r>
          </a:p>
        </p:txBody>
      </p:sp>
      <p:sp>
        <p:nvSpPr>
          <p:cNvPr id="27" name="Text Placeholder 2"/>
          <p:cNvSpPr>
            <a:spLocks noGrp="1"/>
          </p:cNvSpPr>
          <p:nvPr>
            <p:ph type="body" sz="quarter" idx="11" hasCustomPrompt="1"/>
          </p:nvPr>
        </p:nvSpPr>
        <p:spPr>
          <a:xfrm>
            <a:off x="579281" y="2496914"/>
            <a:ext cx="3310548" cy="502381"/>
          </a:xfrm>
        </p:spPr>
        <p:txBody>
          <a:bodyPr tIns="0"/>
          <a:lstStyle>
            <a:lvl1pPr marL="0" indent="0" algn="l" defTabSz="1828800" rtl="0" eaLnBrk="1" latinLnBrk="0" hangingPunct="1">
              <a:lnSpc>
                <a:spcPct val="100000"/>
              </a:lnSpc>
              <a:spcBef>
                <a:spcPts val="600"/>
              </a:spcBef>
              <a:buFont typeface="Arial" panose="020B0604020202020204" pitchFamily="34" charset="0"/>
              <a:buNone/>
              <a:defRPr lang="en-US" sz="1000" b="0"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pt-BR" dirty="0"/>
              <a:t>Tempus eu orci in, consectetur congue felis. Donec ut augue et sapien mattis scelerisque. Curabitur eget nunc vitae orci commodo accumsan. </a:t>
            </a:r>
          </a:p>
        </p:txBody>
      </p:sp>
      <p:sp>
        <p:nvSpPr>
          <p:cNvPr id="48" name="Text Placeholder 2"/>
          <p:cNvSpPr>
            <a:spLocks noGrp="1"/>
          </p:cNvSpPr>
          <p:nvPr>
            <p:ph type="body" sz="quarter" idx="10" hasCustomPrompt="1"/>
          </p:nvPr>
        </p:nvSpPr>
        <p:spPr>
          <a:xfrm>
            <a:off x="203199" y="1295399"/>
            <a:ext cx="3686630" cy="685801"/>
          </a:xfrm>
        </p:spPr>
        <p:txBody>
          <a:bodyPr/>
          <a:lstStyle>
            <a:lvl1pPr marL="0" indent="0" algn="l" defTabSz="1828800" rtl="0" eaLnBrk="1" latinLnBrk="0" hangingPunct="1">
              <a:lnSpc>
                <a:spcPct val="90000"/>
              </a:lnSpc>
              <a:spcBef>
                <a:spcPts val="2000"/>
              </a:spcBef>
              <a:buFont typeface="Arial" panose="020B0604020202020204" pitchFamily="34" charset="0"/>
              <a:buNone/>
              <a:defRPr lang="en-US" sz="1000" b="0"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Tempus </a:t>
            </a:r>
            <a:r>
              <a:rPr lang="en-US" dirty="0" err="1"/>
              <a:t>eu</a:t>
            </a:r>
            <a:r>
              <a:rPr lang="en-US" dirty="0"/>
              <a:t> </a:t>
            </a:r>
            <a:r>
              <a:rPr lang="en-US" dirty="0" err="1"/>
              <a:t>orci</a:t>
            </a:r>
            <a:r>
              <a:rPr lang="en-US" dirty="0"/>
              <a:t> in, </a:t>
            </a:r>
            <a:r>
              <a:rPr lang="en-US" dirty="0" err="1"/>
              <a:t>consectetur</a:t>
            </a:r>
            <a:r>
              <a:rPr lang="en-US" dirty="0"/>
              <a:t> </a:t>
            </a:r>
            <a:r>
              <a:rPr lang="en-US" dirty="0" err="1"/>
              <a:t>congue</a:t>
            </a:r>
            <a:r>
              <a:rPr lang="en-US" dirty="0"/>
              <a:t> </a:t>
            </a:r>
            <a:r>
              <a:rPr lang="en-US" dirty="0" err="1"/>
              <a:t>felis</a:t>
            </a:r>
            <a:r>
              <a:rPr lang="en-US" dirty="0"/>
              <a:t>. </a:t>
            </a:r>
            <a:r>
              <a:rPr lang="en-US" dirty="0" err="1"/>
              <a:t>Donec</a:t>
            </a:r>
            <a:r>
              <a:rPr lang="en-US" dirty="0"/>
              <a:t> </a:t>
            </a:r>
            <a:r>
              <a:rPr lang="en-US" dirty="0" err="1"/>
              <a:t>ut</a:t>
            </a:r>
            <a:r>
              <a:rPr lang="en-US" dirty="0"/>
              <a:t> </a:t>
            </a:r>
            <a:r>
              <a:rPr lang="en-US" dirty="0" err="1"/>
              <a:t>augue</a:t>
            </a:r>
            <a:r>
              <a:rPr lang="en-US" dirty="0"/>
              <a:t> et </a:t>
            </a:r>
            <a:r>
              <a:rPr lang="en-US" dirty="0" err="1"/>
              <a:t>sapien</a:t>
            </a:r>
            <a:r>
              <a:rPr lang="en-US" dirty="0"/>
              <a:t> </a:t>
            </a:r>
            <a:r>
              <a:rPr lang="en-US" dirty="0" err="1"/>
              <a:t>mattis</a:t>
            </a:r>
            <a:r>
              <a:rPr lang="en-US" dirty="0"/>
              <a:t> </a:t>
            </a:r>
            <a:r>
              <a:rPr lang="en-US" dirty="0" err="1"/>
              <a:t>scelerisque</a:t>
            </a:r>
            <a:r>
              <a:rPr lang="en-US" dirty="0"/>
              <a:t>. </a:t>
            </a:r>
            <a:r>
              <a:rPr lang="en-US" dirty="0" err="1"/>
              <a:t>Curabitur</a:t>
            </a:r>
            <a:r>
              <a:rPr lang="en-US" dirty="0"/>
              <a:t> </a:t>
            </a:r>
            <a:r>
              <a:rPr lang="en-US" dirty="0" err="1"/>
              <a:t>eget</a:t>
            </a:r>
            <a:r>
              <a:rPr lang="en-US" dirty="0"/>
              <a:t> </a:t>
            </a:r>
            <a:r>
              <a:rPr lang="en-US" dirty="0" err="1"/>
              <a:t>nunc</a:t>
            </a:r>
            <a:r>
              <a:rPr lang="en-US" dirty="0"/>
              <a:t> vitae </a:t>
            </a:r>
            <a:r>
              <a:rPr lang="en-US" dirty="0" err="1"/>
              <a:t>orci</a:t>
            </a:r>
            <a:r>
              <a:rPr lang="en-US" dirty="0"/>
              <a:t> </a:t>
            </a:r>
            <a:r>
              <a:rPr lang="en-US" dirty="0" err="1"/>
              <a:t>commodo</a:t>
            </a:r>
            <a:r>
              <a:rPr lang="en-US" dirty="0"/>
              <a:t> </a:t>
            </a:r>
            <a:r>
              <a:rPr lang="en-US" dirty="0" err="1"/>
              <a:t>accumsan</a:t>
            </a:r>
            <a:r>
              <a:rPr lang="en-US" dirty="0"/>
              <a:t>. </a:t>
            </a:r>
          </a:p>
        </p:txBody>
      </p:sp>
      <p:sp>
        <p:nvSpPr>
          <p:cNvPr id="49" name="Text Placeholder 2"/>
          <p:cNvSpPr>
            <a:spLocks noGrp="1"/>
          </p:cNvSpPr>
          <p:nvPr>
            <p:ph type="body" sz="quarter" idx="25" hasCustomPrompt="1"/>
          </p:nvPr>
        </p:nvSpPr>
        <p:spPr>
          <a:xfrm>
            <a:off x="579281" y="2281009"/>
            <a:ext cx="3310548" cy="182563"/>
          </a:xfrm>
        </p:spPr>
        <p:txBody>
          <a:bodyPr tIns="0" bIns="0" anchor="ctr" anchorCtr="0"/>
          <a:lstStyle>
            <a:lvl1pPr marL="0" indent="0" algn="l" defTabSz="1828800" rtl="0" eaLnBrk="1" latinLnBrk="0" hangingPunct="1">
              <a:lnSpc>
                <a:spcPct val="90000"/>
              </a:lnSpc>
              <a:spcBef>
                <a:spcPts val="2000"/>
              </a:spcBef>
              <a:buFont typeface="Arial" panose="020B0604020202020204" pitchFamily="34" charset="0"/>
              <a:buNone/>
              <a:defRPr lang="en-US" sz="1200" b="1"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Business Context</a:t>
            </a:r>
          </a:p>
        </p:txBody>
      </p:sp>
      <p:sp>
        <p:nvSpPr>
          <p:cNvPr id="26" name="Text Placeholder 38"/>
          <p:cNvSpPr>
            <a:spLocks noGrp="1"/>
          </p:cNvSpPr>
          <p:nvPr>
            <p:ph type="body" sz="quarter" idx="27" hasCustomPrompt="1"/>
          </p:nvPr>
        </p:nvSpPr>
        <p:spPr>
          <a:xfrm>
            <a:off x="203199" y="3155214"/>
            <a:ext cx="337820" cy="336930"/>
          </a:xfrm>
          <a:prstGeom prst="ellipse">
            <a:avLst/>
          </a:prstGeom>
          <a:solidFill>
            <a:schemeClr val="tx2"/>
          </a:solidFill>
        </p:spPr>
        <p:txBody>
          <a:bodyPr anchor="ctr">
            <a:noAutofit/>
          </a:bodyPr>
          <a:lstStyle>
            <a:lvl1pPr marL="0" indent="0" algn="ctr">
              <a:buFont typeface="Arial" pitchFamily="34" charset="0"/>
              <a:buNone/>
              <a:defRPr sz="1200" b="1">
                <a:solidFill>
                  <a:schemeClr val="bg1"/>
                </a:solidFill>
                <a:latin typeface="+mn-lt"/>
              </a:defRPr>
            </a:lvl1pPr>
            <a:lvl2pPr>
              <a:buNone/>
              <a:defRPr/>
            </a:lvl2pPr>
            <a:lvl3pPr>
              <a:buNone/>
              <a:defRPr/>
            </a:lvl3pPr>
            <a:lvl4pPr>
              <a:buNone/>
              <a:defRPr/>
            </a:lvl4pPr>
            <a:lvl5pPr>
              <a:buNone/>
              <a:defRPr/>
            </a:lvl5pPr>
          </a:lstStyle>
          <a:p>
            <a:pPr lvl="0"/>
            <a:r>
              <a:rPr lang="en-US" dirty="0"/>
              <a:t>  </a:t>
            </a:r>
          </a:p>
        </p:txBody>
      </p:sp>
      <p:sp>
        <p:nvSpPr>
          <p:cNvPr id="33" name="Text Placeholder 2"/>
          <p:cNvSpPr>
            <a:spLocks noGrp="1"/>
          </p:cNvSpPr>
          <p:nvPr>
            <p:ph type="body" sz="quarter" idx="28" hasCustomPrompt="1"/>
          </p:nvPr>
        </p:nvSpPr>
        <p:spPr>
          <a:xfrm>
            <a:off x="579281" y="3371119"/>
            <a:ext cx="3310548" cy="502381"/>
          </a:xfrm>
        </p:spPr>
        <p:txBody>
          <a:bodyPr tIns="0"/>
          <a:lstStyle>
            <a:lvl1pPr marL="0" indent="0" algn="l" defTabSz="1828800" rtl="0" eaLnBrk="1" latinLnBrk="0" hangingPunct="1">
              <a:lnSpc>
                <a:spcPct val="100000"/>
              </a:lnSpc>
              <a:spcBef>
                <a:spcPts val="600"/>
              </a:spcBef>
              <a:buFont typeface="Arial" panose="020B0604020202020204" pitchFamily="34" charset="0"/>
              <a:buNone/>
              <a:defRPr lang="en-US" sz="1000" b="0"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pt-BR" dirty="0"/>
              <a:t>Tempus eu orci in, consectetur congue felis. Donec ut augue et sapien mattis scelerisque. Curabitur eget nunc vitae orci commodo accumsan. </a:t>
            </a:r>
          </a:p>
        </p:txBody>
      </p:sp>
      <p:sp>
        <p:nvSpPr>
          <p:cNvPr id="34" name="Text Placeholder 2"/>
          <p:cNvSpPr>
            <a:spLocks noGrp="1"/>
          </p:cNvSpPr>
          <p:nvPr>
            <p:ph type="body" sz="quarter" idx="29" hasCustomPrompt="1"/>
          </p:nvPr>
        </p:nvSpPr>
        <p:spPr>
          <a:xfrm>
            <a:off x="579281" y="3155214"/>
            <a:ext cx="3310548" cy="182563"/>
          </a:xfrm>
        </p:spPr>
        <p:txBody>
          <a:bodyPr tIns="0" bIns="0" anchor="ctr" anchorCtr="0"/>
          <a:lstStyle>
            <a:lvl1pPr marL="0" indent="0" algn="l" defTabSz="1828800" rtl="0" eaLnBrk="1" latinLnBrk="0" hangingPunct="1">
              <a:lnSpc>
                <a:spcPct val="90000"/>
              </a:lnSpc>
              <a:spcBef>
                <a:spcPts val="2000"/>
              </a:spcBef>
              <a:buFont typeface="Arial" panose="020B0604020202020204" pitchFamily="34" charset="0"/>
              <a:buNone/>
              <a:defRPr lang="en-US" sz="1200" b="1"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Solution Approach</a:t>
            </a:r>
          </a:p>
        </p:txBody>
      </p:sp>
      <p:sp>
        <p:nvSpPr>
          <p:cNvPr id="35" name="Text Placeholder 38"/>
          <p:cNvSpPr>
            <a:spLocks noGrp="1"/>
          </p:cNvSpPr>
          <p:nvPr>
            <p:ph type="body" sz="quarter" idx="30" hasCustomPrompt="1"/>
          </p:nvPr>
        </p:nvSpPr>
        <p:spPr>
          <a:xfrm>
            <a:off x="203199" y="3994800"/>
            <a:ext cx="337820" cy="336930"/>
          </a:xfrm>
          <a:prstGeom prst="ellipse">
            <a:avLst/>
          </a:prstGeom>
          <a:solidFill>
            <a:schemeClr val="tx2"/>
          </a:solidFill>
        </p:spPr>
        <p:txBody>
          <a:bodyPr anchor="ctr">
            <a:noAutofit/>
          </a:bodyPr>
          <a:lstStyle>
            <a:lvl1pPr marL="0" indent="0" algn="ctr">
              <a:buFont typeface="Arial" pitchFamily="34" charset="0"/>
              <a:buNone/>
              <a:defRPr sz="1200" b="1">
                <a:solidFill>
                  <a:schemeClr val="bg1"/>
                </a:solidFill>
                <a:latin typeface="+mn-lt"/>
              </a:defRPr>
            </a:lvl1pPr>
            <a:lvl2pPr>
              <a:buNone/>
              <a:defRPr/>
            </a:lvl2pPr>
            <a:lvl3pPr>
              <a:buNone/>
              <a:defRPr/>
            </a:lvl3pPr>
            <a:lvl4pPr>
              <a:buNone/>
              <a:defRPr/>
            </a:lvl4pPr>
            <a:lvl5pPr>
              <a:buNone/>
              <a:defRPr/>
            </a:lvl5pPr>
          </a:lstStyle>
          <a:p>
            <a:pPr lvl="0"/>
            <a:r>
              <a:rPr lang="en-US" dirty="0"/>
              <a:t>  </a:t>
            </a:r>
          </a:p>
        </p:txBody>
      </p:sp>
      <p:sp>
        <p:nvSpPr>
          <p:cNvPr id="36" name="Text Placeholder 2"/>
          <p:cNvSpPr>
            <a:spLocks noGrp="1"/>
          </p:cNvSpPr>
          <p:nvPr>
            <p:ph type="body" sz="quarter" idx="31" hasCustomPrompt="1"/>
          </p:nvPr>
        </p:nvSpPr>
        <p:spPr>
          <a:xfrm>
            <a:off x="579281" y="4247419"/>
            <a:ext cx="3310548" cy="502381"/>
          </a:xfrm>
        </p:spPr>
        <p:txBody>
          <a:bodyPr tIns="0"/>
          <a:lstStyle>
            <a:lvl1pPr marL="0" indent="0" algn="l" defTabSz="1828800" rtl="0" eaLnBrk="1" latinLnBrk="0" hangingPunct="1">
              <a:lnSpc>
                <a:spcPct val="100000"/>
              </a:lnSpc>
              <a:spcBef>
                <a:spcPts val="600"/>
              </a:spcBef>
              <a:buFont typeface="Arial" panose="020B0604020202020204" pitchFamily="34" charset="0"/>
              <a:buNone/>
              <a:defRPr lang="en-US" sz="1000" b="0"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pt-BR" dirty="0"/>
              <a:t>Tempus eu orci in, consectetur congue felis. Donec ut augue et sapien mattis scelerisque. Curabitur eget nunc vitae orci commodo accumsan. </a:t>
            </a:r>
          </a:p>
        </p:txBody>
      </p:sp>
      <p:sp>
        <p:nvSpPr>
          <p:cNvPr id="37" name="Text Placeholder 2"/>
          <p:cNvSpPr>
            <a:spLocks noGrp="1"/>
          </p:cNvSpPr>
          <p:nvPr>
            <p:ph type="body" sz="quarter" idx="32" hasCustomPrompt="1"/>
          </p:nvPr>
        </p:nvSpPr>
        <p:spPr>
          <a:xfrm>
            <a:off x="579281" y="4031514"/>
            <a:ext cx="3310548" cy="182563"/>
          </a:xfrm>
        </p:spPr>
        <p:txBody>
          <a:bodyPr tIns="0" bIns="0" anchor="ctr" anchorCtr="0"/>
          <a:lstStyle>
            <a:lvl1pPr marL="0" indent="0" algn="l" defTabSz="1828800" rtl="0" eaLnBrk="1" latinLnBrk="0" hangingPunct="1">
              <a:lnSpc>
                <a:spcPct val="90000"/>
              </a:lnSpc>
              <a:spcBef>
                <a:spcPts val="2000"/>
              </a:spcBef>
              <a:buFont typeface="Arial" panose="020B0604020202020204" pitchFamily="34" charset="0"/>
              <a:buNone/>
              <a:defRPr lang="en-US" sz="1200" b="1"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Business Context</a:t>
            </a:r>
          </a:p>
        </p:txBody>
      </p:sp>
      <p:sp>
        <p:nvSpPr>
          <p:cNvPr id="38" name="Text Placeholder 2"/>
          <p:cNvSpPr>
            <a:spLocks noGrp="1"/>
          </p:cNvSpPr>
          <p:nvPr>
            <p:ph type="body" sz="quarter" idx="33" hasCustomPrompt="1"/>
          </p:nvPr>
        </p:nvSpPr>
        <p:spPr>
          <a:xfrm>
            <a:off x="6498663" y="931094"/>
            <a:ext cx="2400140" cy="3131640"/>
          </a:xfrm>
        </p:spPr>
        <p:txBody>
          <a:bodyPr tIns="0"/>
          <a:lstStyle>
            <a:lvl1pPr marL="171450" indent="-171450" algn="l" defTabSz="1828800" rtl="0" eaLnBrk="1" latinLnBrk="0" hangingPunct="1">
              <a:lnSpc>
                <a:spcPct val="100000"/>
              </a:lnSpc>
              <a:spcBef>
                <a:spcPts val="0"/>
              </a:spcBef>
              <a:spcAft>
                <a:spcPts val="800"/>
              </a:spcAft>
              <a:buFont typeface="Arial" panose="020B0604020202020204" pitchFamily="34" charset="0"/>
              <a:buChar char="•"/>
              <a:defRPr lang="en-US" sz="700" b="0" kern="1200" dirty="0" smtClean="0">
                <a:solidFill>
                  <a:schemeClr val="bg1"/>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pt-BR" dirty="0"/>
              <a:t>Side notes</a:t>
            </a:r>
            <a:br>
              <a:rPr lang="pt-BR" dirty="0"/>
            </a:br>
            <a:r>
              <a:rPr lang="pt-BR" dirty="0"/>
              <a:t>Tempus eu orci in, consectetur congue felis. Donec ut augue et sapien mattis scelerisque. Curabitur eget nunc vitae orci commodo accumsan. </a:t>
            </a:r>
          </a:p>
          <a:p>
            <a:pPr lvl="0"/>
            <a:r>
              <a:rPr lang="pt-BR" dirty="0"/>
              <a:t>Side notes</a:t>
            </a:r>
            <a:br>
              <a:rPr lang="pt-BR" dirty="0"/>
            </a:br>
            <a:r>
              <a:rPr lang="pt-BR" dirty="0"/>
              <a:t>Tempus eu orci in, consectetur congue felis. Donec ut augue et sapien mattis scelerisque. Curabitur eget nunc vitae orci commodo accumsan. </a:t>
            </a:r>
          </a:p>
          <a:p>
            <a:pPr lvl="0"/>
            <a:r>
              <a:rPr lang="pt-BR" dirty="0"/>
              <a:t>Side notes</a:t>
            </a:r>
            <a:br>
              <a:rPr lang="pt-BR" dirty="0"/>
            </a:br>
            <a:r>
              <a:rPr lang="pt-BR" dirty="0"/>
              <a:t>Tempus eu orci in, consectetur congue felis. Donec ut augue et sapien mattis scelerisque. Curabitur eget nunc vitae orci commodo accumsan. </a:t>
            </a:r>
          </a:p>
          <a:p>
            <a:pPr lvl="0"/>
            <a:r>
              <a:rPr lang="pt-BR" dirty="0"/>
              <a:t>Side notes</a:t>
            </a:r>
            <a:br>
              <a:rPr lang="pt-BR" dirty="0"/>
            </a:br>
            <a:r>
              <a:rPr lang="pt-BR" dirty="0"/>
              <a:t>Tempus eu orci in, consectetur congue felis. Donec ut augue et sapien mattis scelerisque. Curabitur eget nunc vitae orci commodo accumsan. </a:t>
            </a:r>
          </a:p>
          <a:p>
            <a:pPr lvl="0"/>
            <a:r>
              <a:rPr lang="pt-BR" dirty="0"/>
              <a:t>Side notes</a:t>
            </a:r>
            <a:br>
              <a:rPr lang="pt-BR" dirty="0"/>
            </a:br>
            <a:r>
              <a:rPr lang="pt-BR" dirty="0"/>
              <a:t>Tempus eu orci in, consectetur congue felis. Donec ut augue et sapien mattis scelerisque. Curabitur eget nunc vitae orci commodo accumsan. </a:t>
            </a:r>
          </a:p>
          <a:p>
            <a:pPr lvl="0"/>
            <a:r>
              <a:rPr lang="pt-BR" dirty="0"/>
              <a:t>Side notes</a:t>
            </a:r>
            <a:br>
              <a:rPr lang="pt-BR" dirty="0"/>
            </a:br>
            <a:r>
              <a:rPr lang="pt-BR" dirty="0"/>
              <a:t>Tempus eu orci in, consectetur congue felis. Donec ut augue et sapien mattis scelerisque. Curabitur eget nunc vitae orci commodo accumsan. </a:t>
            </a:r>
          </a:p>
        </p:txBody>
      </p:sp>
      <p:sp>
        <p:nvSpPr>
          <p:cNvPr id="39" name="Text Placeholder 2"/>
          <p:cNvSpPr>
            <a:spLocks noGrp="1"/>
          </p:cNvSpPr>
          <p:nvPr>
            <p:ph type="body" sz="quarter" idx="34" hasCustomPrompt="1"/>
          </p:nvPr>
        </p:nvSpPr>
        <p:spPr>
          <a:xfrm>
            <a:off x="6498663" y="664389"/>
            <a:ext cx="2400140" cy="182563"/>
          </a:xfrm>
        </p:spPr>
        <p:txBody>
          <a:bodyPr tIns="0" bIns="0" anchor="ctr" anchorCtr="0"/>
          <a:lstStyle>
            <a:lvl1pPr marL="0" indent="0" algn="l" defTabSz="1828800" rtl="0" eaLnBrk="1" latinLnBrk="0" hangingPunct="1">
              <a:lnSpc>
                <a:spcPct val="90000"/>
              </a:lnSpc>
              <a:spcBef>
                <a:spcPts val="2000"/>
              </a:spcBef>
              <a:buFont typeface="Arial" panose="020B0604020202020204" pitchFamily="34" charset="0"/>
              <a:buNone/>
              <a:defRPr lang="en-US" sz="1200" b="1" kern="1200" dirty="0" smtClean="0">
                <a:solidFill>
                  <a:schemeClr val="bg1"/>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Value Wipro brings</a:t>
            </a:r>
          </a:p>
        </p:txBody>
      </p:sp>
      <p:sp>
        <p:nvSpPr>
          <p:cNvPr id="3" name="Media Placeholder 2"/>
          <p:cNvSpPr>
            <a:spLocks noGrp="1"/>
          </p:cNvSpPr>
          <p:nvPr>
            <p:ph type="media" sz="quarter" idx="35" hasCustomPrompt="1"/>
          </p:nvPr>
        </p:nvSpPr>
        <p:spPr>
          <a:xfrm>
            <a:off x="6498663" y="4128262"/>
            <a:ext cx="652955" cy="650994"/>
          </a:xfrm>
          <a:prstGeom prst="ellipse">
            <a:avLst/>
          </a:prstGeom>
          <a:noFill/>
        </p:spPr>
        <p:txBody>
          <a:bodyPr/>
          <a:lstStyle>
            <a:lvl1pPr marL="0" indent="0" algn="ctr">
              <a:buFontTx/>
              <a:buNone/>
              <a:defRPr sz="1000"/>
            </a:lvl1pPr>
          </a:lstStyle>
          <a:p>
            <a:r>
              <a:rPr lang="en-US" dirty="0"/>
              <a:t>View video</a:t>
            </a:r>
          </a:p>
        </p:txBody>
      </p:sp>
    </p:spTree>
    <p:extLst>
      <p:ext uri="{BB962C8B-B14F-4D97-AF65-F5344CB8AC3E}">
        <p14:creationId xmlns:p14="http://schemas.microsoft.com/office/powerpoint/2010/main" val="169530177"/>
      </p:ext>
    </p:extLst>
  </p:cSld>
  <p:clrMapOvr>
    <a:masterClrMapping/>
  </p:clrMapOvr>
  <p:extLst mod="1">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am Structure">
    <p:spTree>
      <p:nvGrpSpPr>
        <p:cNvPr id="1" name=""/>
        <p:cNvGrpSpPr/>
        <p:nvPr/>
      </p:nvGrpSpPr>
      <p:grpSpPr>
        <a:xfrm>
          <a:off x="0" y="0"/>
          <a:ext cx="0" cy="0"/>
          <a:chOff x="0" y="0"/>
          <a:chExt cx="0" cy="0"/>
        </a:xfrm>
      </p:grpSpPr>
      <p:sp>
        <p:nvSpPr>
          <p:cNvPr id="47" name="Title 1"/>
          <p:cNvSpPr>
            <a:spLocks noGrp="1"/>
          </p:cNvSpPr>
          <p:nvPr>
            <p:ph type="ctrTitle" hasCustomPrompt="1"/>
          </p:nvPr>
        </p:nvSpPr>
        <p:spPr>
          <a:xfrm>
            <a:off x="0" y="258807"/>
            <a:ext cx="3200400" cy="541293"/>
          </a:xfrm>
          <a:prstGeom prst="rect">
            <a:avLst/>
          </a:prstGeom>
          <a:noFill/>
        </p:spPr>
        <p:txBody>
          <a:bodyPr wrap="square" lIns="0" rtlCol="0" anchor="t" anchorCtr="0">
            <a:noAutofit/>
          </a:bodyPr>
          <a:lstStyle>
            <a:lvl1pPr marL="0" algn="l">
              <a:lnSpc>
                <a:spcPct val="98000"/>
              </a:lnSpc>
              <a:tabLst>
                <a:tab pos="457200" algn="l"/>
              </a:tabLst>
              <a:defRPr lang="en-US" sz="2600" u="sng" dirty="0">
                <a:solidFill>
                  <a:schemeClr val="tx2"/>
                </a:solidFill>
                <a:latin typeface="+mj-lt"/>
                <a:ea typeface="+mn-ea"/>
                <a:cs typeface="Arial"/>
              </a:defRPr>
            </a:lvl1pPr>
          </a:lstStyle>
          <a:p>
            <a:pPr marL="0" lvl="0" algn="l"/>
            <a:r>
              <a:rPr lang="en-US" dirty="0"/>
              <a:t>Team Structure</a:t>
            </a:r>
          </a:p>
        </p:txBody>
      </p:sp>
      <p:sp>
        <p:nvSpPr>
          <p:cNvPr id="16" name="Text Placeholder 2"/>
          <p:cNvSpPr>
            <a:spLocks noGrp="1"/>
          </p:cNvSpPr>
          <p:nvPr>
            <p:ph type="body" sz="quarter" idx="12" hasCustomPrompt="1"/>
          </p:nvPr>
        </p:nvSpPr>
        <p:spPr>
          <a:xfrm>
            <a:off x="203200" y="59563"/>
            <a:ext cx="1001713" cy="123794"/>
          </a:xfrm>
        </p:spPr>
        <p:txBody>
          <a:bodyPr wrap="none" tIns="0" bIns="0" anchor="ctr" anchorCtr="0"/>
          <a:lstStyle>
            <a:lvl1pPr marL="0" indent="0" algn="l" defTabSz="1828800" rtl="0" eaLnBrk="1" latinLnBrk="0" hangingPunct="1">
              <a:lnSpc>
                <a:spcPct val="90000"/>
              </a:lnSpc>
              <a:spcBef>
                <a:spcPts val="2000"/>
              </a:spcBef>
              <a:buFont typeface="Arial" panose="020B0604020202020204" pitchFamily="34" charset="0"/>
              <a:buNone/>
              <a:defRPr lang="en-US" sz="800" b="0"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0.0 Section name</a:t>
            </a:r>
          </a:p>
        </p:txBody>
      </p:sp>
      <p:sp>
        <p:nvSpPr>
          <p:cNvPr id="21" name="Picture Placeholder 9"/>
          <p:cNvSpPr>
            <a:spLocks noGrp="1"/>
          </p:cNvSpPr>
          <p:nvPr>
            <p:ph type="pic" sz="quarter" idx="13" hasCustomPrompt="1"/>
          </p:nvPr>
        </p:nvSpPr>
        <p:spPr>
          <a:xfrm>
            <a:off x="382322" y="1088221"/>
            <a:ext cx="838200" cy="838200"/>
          </a:xfrm>
          <a:prstGeom prst="ellipse">
            <a:avLst/>
          </a:prstGeom>
          <a:noFill/>
        </p:spPr>
        <p:txBody>
          <a:bodyPr anchor="ctr">
            <a:noAutofit/>
          </a:bodyPr>
          <a:lstStyle>
            <a:lvl1pPr marL="0" indent="0" algn="ctr">
              <a:buNone/>
              <a:defRPr sz="800" baseline="0">
                <a:solidFill>
                  <a:schemeClr val="accent2"/>
                </a:solidFill>
                <a:latin typeface="+mj-lt"/>
              </a:defRPr>
            </a:lvl1pPr>
          </a:lstStyle>
          <a:p>
            <a:r>
              <a:rPr lang="en-US" dirty="0"/>
              <a:t>Click here to add Color Image</a:t>
            </a:r>
            <a:endParaRPr lang="en-IN" dirty="0"/>
          </a:p>
        </p:txBody>
      </p:sp>
      <p:sp>
        <p:nvSpPr>
          <p:cNvPr id="30" name="Pladsholder til tekst 62"/>
          <p:cNvSpPr>
            <a:spLocks noGrp="1"/>
          </p:cNvSpPr>
          <p:nvPr>
            <p:ph type="body" sz="quarter" idx="30"/>
          </p:nvPr>
        </p:nvSpPr>
        <p:spPr>
          <a:xfrm>
            <a:off x="382322" y="1937202"/>
            <a:ext cx="1727200" cy="230657"/>
          </a:xfrm>
        </p:spPr>
        <p:txBody>
          <a:bodyPr/>
          <a:lstStyle>
            <a:lvl1pPr marL="0" indent="0" algn="l">
              <a:buNone/>
              <a:defRPr sz="1050" b="1">
                <a:solidFill>
                  <a:schemeClr val="accent1"/>
                </a:solidFill>
              </a:defRPr>
            </a:lvl1pPr>
          </a:lstStyle>
          <a:p>
            <a:r>
              <a:rPr lang="en-GB" dirty="0"/>
              <a:t>Name and Last name</a:t>
            </a:r>
          </a:p>
          <a:p>
            <a:endParaRPr lang="en-GB" dirty="0"/>
          </a:p>
        </p:txBody>
      </p:sp>
      <p:sp>
        <p:nvSpPr>
          <p:cNvPr id="31" name="Pladsholder til tekst 63"/>
          <p:cNvSpPr>
            <a:spLocks noGrp="1"/>
          </p:cNvSpPr>
          <p:nvPr>
            <p:ph type="body" sz="quarter" idx="31" hasCustomPrompt="1"/>
          </p:nvPr>
        </p:nvSpPr>
        <p:spPr>
          <a:xfrm>
            <a:off x="382322" y="2188787"/>
            <a:ext cx="1727200" cy="218100"/>
          </a:xfrm>
        </p:spPr>
        <p:txBody>
          <a:bodyPr/>
          <a:lstStyle>
            <a:lvl1pPr marL="0" indent="0" algn="l">
              <a:buNone/>
              <a:defRPr sz="900" b="1">
                <a:solidFill>
                  <a:schemeClr val="accent1"/>
                </a:solidFill>
              </a:defRPr>
            </a:lvl1pPr>
          </a:lstStyle>
          <a:p>
            <a:r>
              <a:rPr lang="en-GB" dirty="0"/>
              <a:t>Designation</a:t>
            </a:r>
          </a:p>
        </p:txBody>
      </p:sp>
      <p:sp>
        <p:nvSpPr>
          <p:cNvPr id="33" name="Picture Placeholder 9"/>
          <p:cNvSpPr>
            <a:spLocks noGrp="1"/>
          </p:cNvSpPr>
          <p:nvPr>
            <p:ph type="pic" sz="quarter" idx="33" hasCustomPrompt="1"/>
          </p:nvPr>
        </p:nvSpPr>
        <p:spPr>
          <a:xfrm>
            <a:off x="2605492" y="1088221"/>
            <a:ext cx="838200" cy="838200"/>
          </a:xfrm>
          <a:prstGeom prst="ellipse">
            <a:avLst/>
          </a:prstGeom>
          <a:noFill/>
        </p:spPr>
        <p:txBody>
          <a:bodyPr anchor="ctr">
            <a:noAutofit/>
          </a:bodyPr>
          <a:lstStyle>
            <a:lvl1pPr marL="0" indent="0" algn="ctr">
              <a:buNone/>
              <a:defRPr sz="800" baseline="0">
                <a:solidFill>
                  <a:schemeClr val="accent2"/>
                </a:solidFill>
                <a:latin typeface="+mj-lt"/>
              </a:defRPr>
            </a:lvl1pPr>
          </a:lstStyle>
          <a:p>
            <a:r>
              <a:rPr lang="en-US" dirty="0"/>
              <a:t>Click here to add Color Image</a:t>
            </a:r>
            <a:endParaRPr lang="en-IN" dirty="0"/>
          </a:p>
        </p:txBody>
      </p:sp>
      <p:sp>
        <p:nvSpPr>
          <p:cNvPr id="34" name="Pladsholder til tekst 62"/>
          <p:cNvSpPr>
            <a:spLocks noGrp="1"/>
          </p:cNvSpPr>
          <p:nvPr>
            <p:ph type="body" sz="quarter" idx="34"/>
          </p:nvPr>
        </p:nvSpPr>
        <p:spPr>
          <a:xfrm>
            <a:off x="2605492" y="1937202"/>
            <a:ext cx="1727200" cy="230657"/>
          </a:xfrm>
        </p:spPr>
        <p:txBody>
          <a:bodyPr/>
          <a:lstStyle>
            <a:lvl1pPr marL="0" indent="0" algn="l">
              <a:buNone/>
              <a:defRPr sz="1050" b="1">
                <a:solidFill>
                  <a:schemeClr val="accent1"/>
                </a:solidFill>
              </a:defRPr>
            </a:lvl1pPr>
          </a:lstStyle>
          <a:p>
            <a:r>
              <a:rPr lang="en-GB" dirty="0"/>
              <a:t>Name and Last name</a:t>
            </a:r>
          </a:p>
          <a:p>
            <a:endParaRPr lang="en-GB" dirty="0"/>
          </a:p>
        </p:txBody>
      </p:sp>
      <p:sp>
        <p:nvSpPr>
          <p:cNvPr id="35" name="Pladsholder til tekst 63"/>
          <p:cNvSpPr>
            <a:spLocks noGrp="1"/>
          </p:cNvSpPr>
          <p:nvPr>
            <p:ph type="body" sz="quarter" idx="35" hasCustomPrompt="1"/>
          </p:nvPr>
        </p:nvSpPr>
        <p:spPr>
          <a:xfrm>
            <a:off x="2605492" y="2188787"/>
            <a:ext cx="1727200" cy="218100"/>
          </a:xfrm>
        </p:spPr>
        <p:txBody>
          <a:bodyPr/>
          <a:lstStyle>
            <a:lvl1pPr marL="0" indent="0" algn="l">
              <a:buNone/>
              <a:defRPr sz="900" b="1">
                <a:solidFill>
                  <a:schemeClr val="accent1"/>
                </a:solidFill>
              </a:defRPr>
            </a:lvl1pPr>
          </a:lstStyle>
          <a:p>
            <a:r>
              <a:rPr lang="en-GB" dirty="0"/>
              <a:t>Designation</a:t>
            </a:r>
          </a:p>
        </p:txBody>
      </p:sp>
      <p:sp>
        <p:nvSpPr>
          <p:cNvPr id="37" name="Picture Placeholder 9"/>
          <p:cNvSpPr>
            <a:spLocks noGrp="1"/>
          </p:cNvSpPr>
          <p:nvPr>
            <p:ph type="pic" sz="quarter" idx="37" hasCustomPrompt="1"/>
          </p:nvPr>
        </p:nvSpPr>
        <p:spPr>
          <a:xfrm>
            <a:off x="4828662" y="1088221"/>
            <a:ext cx="838200" cy="838200"/>
          </a:xfrm>
          <a:prstGeom prst="ellipse">
            <a:avLst/>
          </a:prstGeom>
          <a:noFill/>
        </p:spPr>
        <p:txBody>
          <a:bodyPr anchor="ctr">
            <a:noAutofit/>
          </a:bodyPr>
          <a:lstStyle>
            <a:lvl1pPr marL="0" indent="0" algn="ctr">
              <a:buNone/>
              <a:defRPr sz="800" baseline="0">
                <a:solidFill>
                  <a:schemeClr val="accent2"/>
                </a:solidFill>
                <a:latin typeface="+mj-lt"/>
              </a:defRPr>
            </a:lvl1pPr>
          </a:lstStyle>
          <a:p>
            <a:r>
              <a:rPr lang="en-US" dirty="0"/>
              <a:t>Click here to add Color Image</a:t>
            </a:r>
            <a:endParaRPr lang="en-IN" dirty="0"/>
          </a:p>
        </p:txBody>
      </p:sp>
      <p:sp>
        <p:nvSpPr>
          <p:cNvPr id="38" name="Pladsholder til tekst 62"/>
          <p:cNvSpPr>
            <a:spLocks noGrp="1"/>
          </p:cNvSpPr>
          <p:nvPr>
            <p:ph type="body" sz="quarter" idx="38"/>
          </p:nvPr>
        </p:nvSpPr>
        <p:spPr>
          <a:xfrm>
            <a:off x="4828662" y="1937202"/>
            <a:ext cx="1727200" cy="230657"/>
          </a:xfrm>
        </p:spPr>
        <p:txBody>
          <a:bodyPr/>
          <a:lstStyle>
            <a:lvl1pPr marL="0" indent="0" algn="l">
              <a:buNone/>
              <a:defRPr sz="1050" b="1">
                <a:solidFill>
                  <a:schemeClr val="accent1"/>
                </a:solidFill>
              </a:defRPr>
            </a:lvl1pPr>
          </a:lstStyle>
          <a:p>
            <a:r>
              <a:rPr lang="en-GB" dirty="0"/>
              <a:t>Name and Last name</a:t>
            </a:r>
          </a:p>
          <a:p>
            <a:endParaRPr lang="en-GB" dirty="0"/>
          </a:p>
        </p:txBody>
      </p:sp>
      <p:sp>
        <p:nvSpPr>
          <p:cNvPr id="39" name="Pladsholder til tekst 63"/>
          <p:cNvSpPr>
            <a:spLocks noGrp="1"/>
          </p:cNvSpPr>
          <p:nvPr>
            <p:ph type="body" sz="quarter" idx="39" hasCustomPrompt="1"/>
          </p:nvPr>
        </p:nvSpPr>
        <p:spPr>
          <a:xfrm>
            <a:off x="4828662" y="2188787"/>
            <a:ext cx="1727200" cy="218100"/>
          </a:xfrm>
        </p:spPr>
        <p:txBody>
          <a:bodyPr/>
          <a:lstStyle>
            <a:lvl1pPr marL="0" indent="0" algn="l">
              <a:buNone/>
              <a:defRPr sz="900" b="1">
                <a:solidFill>
                  <a:schemeClr val="accent1"/>
                </a:solidFill>
              </a:defRPr>
            </a:lvl1pPr>
          </a:lstStyle>
          <a:p>
            <a:r>
              <a:rPr lang="en-GB" dirty="0"/>
              <a:t>Designation</a:t>
            </a:r>
          </a:p>
        </p:txBody>
      </p:sp>
      <p:sp>
        <p:nvSpPr>
          <p:cNvPr id="41" name="Picture Placeholder 9"/>
          <p:cNvSpPr>
            <a:spLocks noGrp="1"/>
          </p:cNvSpPr>
          <p:nvPr>
            <p:ph type="pic" sz="quarter" idx="41" hasCustomPrompt="1"/>
          </p:nvPr>
        </p:nvSpPr>
        <p:spPr>
          <a:xfrm>
            <a:off x="7051832" y="1088221"/>
            <a:ext cx="838200" cy="838200"/>
          </a:xfrm>
          <a:prstGeom prst="ellipse">
            <a:avLst/>
          </a:prstGeom>
          <a:noFill/>
        </p:spPr>
        <p:txBody>
          <a:bodyPr anchor="ctr">
            <a:noAutofit/>
          </a:bodyPr>
          <a:lstStyle>
            <a:lvl1pPr marL="0" indent="0" algn="ctr">
              <a:buNone/>
              <a:defRPr sz="800" baseline="0">
                <a:solidFill>
                  <a:schemeClr val="accent2"/>
                </a:solidFill>
                <a:latin typeface="+mj-lt"/>
              </a:defRPr>
            </a:lvl1pPr>
          </a:lstStyle>
          <a:p>
            <a:r>
              <a:rPr lang="en-US" dirty="0"/>
              <a:t>Click here to add Color Image</a:t>
            </a:r>
            <a:endParaRPr lang="en-IN" dirty="0"/>
          </a:p>
        </p:txBody>
      </p:sp>
      <p:sp>
        <p:nvSpPr>
          <p:cNvPr id="42" name="Pladsholder til tekst 62"/>
          <p:cNvSpPr>
            <a:spLocks noGrp="1"/>
          </p:cNvSpPr>
          <p:nvPr>
            <p:ph type="body" sz="quarter" idx="42"/>
          </p:nvPr>
        </p:nvSpPr>
        <p:spPr>
          <a:xfrm>
            <a:off x="7051832" y="1937202"/>
            <a:ext cx="1727200" cy="230657"/>
          </a:xfrm>
        </p:spPr>
        <p:txBody>
          <a:bodyPr/>
          <a:lstStyle>
            <a:lvl1pPr marL="0" indent="0" algn="l">
              <a:buNone/>
              <a:defRPr sz="1050" b="1">
                <a:solidFill>
                  <a:schemeClr val="accent1"/>
                </a:solidFill>
              </a:defRPr>
            </a:lvl1pPr>
          </a:lstStyle>
          <a:p>
            <a:r>
              <a:rPr lang="en-GB" dirty="0"/>
              <a:t>Name and Last name</a:t>
            </a:r>
          </a:p>
          <a:p>
            <a:endParaRPr lang="en-GB" dirty="0"/>
          </a:p>
        </p:txBody>
      </p:sp>
      <p:sp>
        <p:nvSpPr>
          <p:cNvPr id="43" name="Pladsholder til tekst 63"/>
          <p:cNvSpPr>
            <a:spLocks noGrp="1"/>
          </p:cNvSpPr>
          <p:nvPr>
            <p:ph type="body" sz="quarter" idx="43" hasCustomPrompt="1"/>
          </p:nvPr>
        </p:nvSpPr>
        <p:spPr>
          <a:xfrm>
            <a:off x="7051832" y="2188787"/>
            <a:ext cx="1727200" cy="218100"/>
          </a:xfrm>
        </p:spPr>
        <p:txBody>
          <a:bodyPr/>
          <a:lstStyle>
            <a:lvl1pPr marL="0" indent="0" algn="l">
              <a:buNone/>
              <a:defRPr sz="900" b="1">
                <a:solidFill>
                  <a:schemeClr val="accent1"/>
                </a:solidFill>
              </a:defRPr>
            </a:lvl1pPr>
          </a:lstStyle>
          <a:p>
            <a:r>
              <a:rPr lang="en-GB" dirty="0"/>
              <a:t>Designation</a:t>
            </a:r>
          </a:p>
        </p:txBody>
      </p:sp>
      <p:sp>
        <p:nvSpPr>
          <p:cNvPr id="62" name="Picture Placeholder 9"/>
          <p:cNvSpPr>
            <a:spLocks noGrp="1"/>
          </p:cNvSpPr>
          <p:nvPr>
            <p:ph type="pic" sz="quarter" idx="45" hasCustomPrompt="1"/>
          </p:nvPr>
        </p:nvSpPr>
        <p:spPr>
          <a:xfrm>
            <a:off x="382322" y="3033135"/>
            <a:ext cx="838200" cy="838200"/>
          </a:xfrm>
          <a:prstGeom prst="ellipse">
            <a:avLst/>
          </a:prstGeom>
          <a:noFill/>
        </p:spPr>
        <p:txBody>
          <a:bodyPr anchor="ctr">
            <a:noAutofit/>
          </a:bodyPr>
          <a:lstStyle>
            <a:lvl1pPr marL="0" indent="0" algn="ctr">
              <a:buNone/>
              <a:defRPr sz="800" baseline="0">
                <a:solidFill>
                  <a:schemeClr val="accent2"/>
                </a:solidFill>
                <a:latin typeface="+mj-lt"/>
              </a:defRPr>
            </a:lvl1pPr>
          </a:lstStyle>
          <a:p>
            <a:r>
              <a:rPr lang="en-US" dirty="0"/>
              <a:t>Click here to add Color Image</a:t>
            </a:r>
            <a:endParaRPr lang="en-IN" dirty="0"/>
          </a:p>
        </p:txBody>
      </p:sp>
      <p:sp>
        <p:nvSpPr>
          <p:cNvPr id="63" name="Pladsholder til tekst 62"/>
          <p:cNvSpPr>
            <a:spLocks noGrp="1"/>
          </p:cNvSpPr>
          <p:nvPr>
            <p:ph type="body" sz="quarter" idx="46"/>
          </p:nvPr>
        </p:nvSpPr>
        <p:spPr>
          <a:xfrm>
            <a:off x="382322" y="3882116"/>
            <a:ext cx="1727200" cy="230657"/>
          </a:xfrm>
        </p:spPr>
        <p:txBody>
          <a:bodyPr/>
          <a:lstStyle>
            <a:lvl1pPr marL="0" indent="0" algn="l">
              <a:buNone/>
              <a:defRPr sz="1050" b="1">
                <a:solidFill>
                  <a:schemeClr val="accent1"/>
                </a:solidFill>
              </a:defRPr>
            </a:lvl1pPr>
          </a:lstStyle>
          <a:p>
            <a:r>
              <a:rPr lang="en-GB" dirty="0"/>
              <a:t>Name and Last name</a:t>
            </a:r>
          </a:p>
          <a:p>
            <a:endParaRPr lang="en-GB" dirty="0"/>
          </a:p>
        </p:txBody>
      </p:sp>
      <p:sp>
        <p:nvSpPr>
          <p:cNvPr id="64" name="Pladsholder til tekst 63"/>
          <p:cNvSpPr>
            <a:spLocks noGrp="1"/>
          </p:cNvSpPr>
          <p:nvPr>
            <p:ph type="body" sz="quarter" idx="47" hasCustomPrompt="1"/>
          </p:nvPr>
        </p:nvSpPr>
        <p:spPr>
          <a:xfrm>
            <a:off x="382322" y="4133701"/>
            <a:ext cx="1727200" cy="218100"/>
          </a:xfrm>
        </p:spPr>
        <p:txBody>
          <a:bodyPr/>
          <a:lstStyle>
            <a:lvl1pPr marL="0" indent="0" algn="l">
              <a:buNone/>
              <a:defRPr sz="900" b="1">
                <a:solidFill>
                  <a:schemeClr val="accent1"/>
                </a:solidFill>
              </a:defRPr>
            </a:lvl1pPr>
          </a:lstStyle>
          <a:p>
            <a:r>
              <a:rPr lang="en-GB" dirty="0"/>
              <a:t>Designation</a:t>
            </a:r>
          </a:p>
        </p:txBody>
      </p:sp>
      <p:sp>
        <p:nvSpPr>
          <p:cNvPr id="66" name="Picture Placeholder 9"/>
          <p:cNvSpPr>
            <a:spLocks noGrp="1"/>
          </p:cNvSpPr>
          <p:nvPr>
            <p:ph type="pic" sz="quarter" idx="49" hasCustomPrompt="1"/>
          </p:nvPr>
        </p:nvSpPr>
        <p:spPr>
          <a:xfrm>
            <a:off x="2605492" y="3033135"/>
            <a:ext cx="838200" cy="838200"/>
          </a:xfrm>
          <a:prstGeom prst="ellipse">
            <a:avLst/>
          </a:prstGeom>
          <a:noFill/>
        </p:spPr>
        <p:txBody>
          <a:bodyPr anchor="ctr">
            <a:noAutofit/>
          </a:bodyPr>
          <a:lstStyle>
            <a:lvl1pPr marL="0" indent="0" algn="ctr">
              <a:buNone/>
              <a:defRPr sz="800" baseline="0">
                <a:solidFill>
                  <a:schemeClr val="accent2"/>
                </a:solidFill>
                <a:latin typeface="+mj-lt"/>
              </a:defRPr>
            </a:lvl1pPr>
          </a:lstStyle>
          <a:p>
            <a:r>
              <a:rPr lang="en-US" dirty="0"/>
              <a:t>Click here to add Color Image</a:t>
            </a:r>
            <a:endParaRPr lang="en-IN" dirty="0"/>
          </a:p>
        </p:txBody>
      </p:sp>
      <p:sp>
        <p:nvSpPr>
          <p:cNvPr id="67" name="Pladsholder til tekst 62"/>
          <p:cNvSpPr>
            <a:spLocks noGrp="1"/>
          </p:cNvSpPr>
          <p:nvPr>
            <p:ph type="body" sz="quarter" idx="50"/>
          </p:nvPr>
        </p:nvSpPr>
        <p:spPr>
          <a:xfrm>
            <a:off x="2605492" y="3882116"/>
            <a:ext cx="1727200" cy="230657"/>
          </a:xfrm>
        </p:spPr>
        <p:txBody>
          <a:bodyPr/>
          <a:lstStyle>
            <a:lvl1pPr marL="0" indent="0" algn="l">
              <a:buNone/>
              <a:defRPr sz="1050" b="1">
                <a:solidFill>
                  <a:schemeClr val="accent1"/>
                </a:solidFill>
              </a:defRPr>
            </a:lvl1pPr>
          </a:lstStyle>
          <a:p>
            <a:r>
              <a:rPr lang="en-GB" dirty="0"/>
              <a:t>Name and Last name</a:t>
            </a:r>
          </a:p>
          <a:p>
            <a:endParaRPr lang="en-GB" dirty="0"/>
          </a:p>
        </p:txBody>
      </p:sp>
      <p:sp>
        <p:nvSpPr>
          <p:cNvPr id="68" name="Pladsholder til tekst 63"/>
          <p:cNvSpPr>
            <a:spLocks noGrp="1"/>
          </p:cNvSpPr>
          <p:nvPr>
            <p:ph type="body" sz="quarter" idx="51" hasCustomPrompt="1"/>
          </p:nvPr>
        </p:nvSpPr>
        <p:spPr>
          <a:xfrm>
            <a:off x="2605492" y="4133701"/>
            <a:ext cx="1727200" cy="218100"/>
          </a:xfrm>
        </p:spPr>
        <p:txBody>
          <a:bodyPr/>
          <a:lstStyle>
            <a:lvl1pPr marL="0" indent="0" algn="l">
              <a:buNone/>
              <a:defRPr sz="900" b="1">
                <a:solidFill>
                  <a:schemeClr val="accent1"/>
                </a:solidFill>
              </a:defRPr>
            </a:lvl1pPr>
          </a:lstStyle>
          <a:p>
            <a:r>
              <a:rPr lang="en-GB" dirty="0"/>
              <a:t>Designation</a:t>
            </a:r>
          </a:p>
        </p:txBody>
      </p:sp>
      <p:sp>
        <p:nvSpPr>
          <p:cNvPr id="70" name="Picture Placeholder 9"/>
          <p:cNvSpPr>
            <a:spLocks noGrp="1"/>
          </p:cNvSpPr>
          <p:nvPr>
            <p:ph type="pic" sz="quarter" idx="53" hasCustomPrompt="1"/>
          </p:nvPr>
        </p:nvSpPr>
        <p:spPr>
          <a:xfrm>
            <a:off x="4828662" y="3033135"/>
            <a:ext cx="838200" cy="838200"/>
          </a:xfrm>
          <a:prstGeom prst="ellipse">
            <a:avLst/>
          </a:prstGeom>
          <a:noFill/>
        </p:spPr>
        <p:txBody>
          <a:bodyPr anchor="ctr">
            <a:noAutofit/>
          </a:bodyPr>
          <a:lstStyle>
            <a:lvl1pPr marL="0" indent="0" algn="ctr">
              <a:buNone/>
              <a:defRPr sz="800" baseline="0">
                <a:solidFill>
                  <a:schemeClr val="accent2"/>
                </a:solidFill>
                <a:latin typeface="+mj-lt"/>
              </a:defRPr>
            </a:lvl1pPr>
          </a:lstStyle>
          <a:p>
            <a:r>
              <a:rPr lang="en-US" dirty="0"/>
              <a:t>Click here to add Color Image</a:t>
            </a:r>
            <a:endParaRPr lang="en-IN" dirty="0"/>
          </a:p>
        </p:txBody>
      </p:sp>
      <p:sp>
        <p:nvSpPr>
          <p:cNvPr id="71" name="Pladsholder til tekst 62"/>
          <p:cNvSpPr>
            <a:spLocks noGrp="1"/>
          </p:cNvSpPr>
          <p:nvPr>
            <p:ph type="body" sz="quarter" idx="54"/>
          </p:nvPr>
        </p:nvSpPr>
        <p:spPr>
          <a:xfrm>
            <a:off x="4828662" y="3882116"/>
            <a:ext cx="1727200" cy="230657"/>
          </a:xfrm>
        </p:spPr>
        <p:txBody>
          <a:bodyPr/>
          <a:lstStyle>
            <a:lvl1pPr marL="0" indent="0" algn="l">
              <a:buNone/>
              <a:defRPr sz="1050" b="1">
                <a:solidFill>
                  <a:schemeClr val="accent1"/>
                </a:solidFill>
              </a:defRPr>
            </a:lvl1pPr>
          </a:lstStyle>
          <a:p>
            <a:r>
              <a:rPr lang="en-GB" dirty="0"/>
              <a:t>Name and Last name</a:t>
            </a:r>
          </a:p>
          <a:p>
            <a:endParaRPr lang="en-GB" dirty="0"/>
          </a:p>
        </p:txBody>
      </p:sp>
      <p:sp>
        <p:nvSpPr>
          <p:cNvPr id="72" name="Pladsholder til tekst 63"/>
          <p:cNvSpPr>
            <a:spLocks noGrp="1"/>
          </p:cNvSpPr>
          <p:nvPr>
            <p:ph type="body" sz="quarter" idx="55" hasCustomPrompt="1"/>
          </p:nvPr>
        </p:nvSpPr>
        <p:spPr>
          <a:xfrm>
            <a:off x="4828662" y="4133701"/>
            <a:ext cx="1727200" cy="218100"/>
          </a:xfrm>
        </p:spPr>
        <p:txBody>
          <a:bodyPr/>
          <a:lstStyle>
            <a:lvl1pPr marL="0" indent="0" algn="l">
              <a:buNone/>
              <a:defRPr sz="900" b="1">
                <a:solidFill>
                  <a:schemeClr val="accent1"/>
                </a:solidFill>
              </a:defRPr>
            </a:lvl1pPr>
          </a:lstStyle>
          <a:p>
            <a:r>
              <a:rPr lang="en-GB" dirty="0"/>
              <a:t>Designation</a:t>
            </a:r>
          </a:p>
        </p:txBody>
      </p:sp>
      <p:sp>
        <p:nvSpPr>
          <p:cNvPr id="74" name="Picture Placeholder 9"/>
          <p:cNvSpPr>
            <a:spLocks noGrp="1"/>
          </p:cNvSpPr>
          <p:nvPr>
            <p:ph type="pic" sz="quarter" idx="57" hasCustomPrompt="1"/>
          </p:nvPr>
        </p:nvSpPr>
        <p:spPr>
          <a:xfrm>
            <a:off x="7051832" y="3033135"/>
            <a:ext cx="838200" cy="838200"/>
          </a:xfrm>
          <a:prstGeom prst="ellipse">
            <a:avLst/>
          </a:prstGeom>
          <a:noFill/>
        </p:spPr>
        <p:txBody>
          <a:bodyPr anchor="ctr">
            <a:noAutofit/>
          </a:bodyPr>
          <a:lstStyle>
            <a:lvl1pPr marL="0" indent="0" algn="ctr">
              <a:buNone/>
              <a:defRPr sz="800" baseline="0">
                <a:solidFill>
                  <a:schemeClr val="accent2"/>
                </a:solidFill>
                <a:latin typeface="+mj-lt"/>
              </a:defRPr>
            </a:lvl1pPr>
          </a:lstStyle>
          <a:p>
            <a:r>
              <a:rPr lang="en-US" dirty="0"/>
              <a:t>Click here to add Color Image</a:t>
            </a:r>
            <a:endParaRPr lang="en-IN" dirty="0"/>
          </a:p>
        </p:txBody>
      </p:sp>
      <p:sp>
        <p:nvSpPr>
          <p:cNvPr id="75" name="Pladsholder til tekst 62"/>
          <p:cNvSpPr>
            <a:spLocks noGrp="1"/>
          </p:cNvSpPr>
          <p:nvPr>
            <p:ph type="body" sz="quarter" idx="58"/>
          </p:nvPr>
        </p:nvSpPr>
        <p:spPr>
          <a:xfrm>
            <a:off x="7051832" y="3882116"/>
            <a:ext cx="1727200" cy="230657"/>
          </a:xfrm>
        </p:spPr>
        <p:txBody>
          <a:bodyPr/>
          <a:lstStyle>
            <a:lvl1pPr marL="0" indent="0" algn="l">
              <a:buNone/>
              <a:defRPr sz="1050" b="1">
                <a:solidFill>
                  <a:schemeClr val="accent1"/>
                </a:solidFill>
              </a:defRPr>
            </a:lvl1pPr>
          </a:lstStyle>
          <a:p>
            <a:r>
              <a:rPr lang="en-GB" dirty="0"/>
              <a:t>Name and Last name</a:t>
            </a:r>
          </a:p>
          <a:p>
            <a:endParaRPr lang="en-GB" dirty="0"/>
          </a:p>
        </p:txBody>
      </p:sp>
      <p:sp>
        <p:nvSpPr>
          <p:cNvPr id="76" name="Pladsholder til tekst 63"/>
          <p:cNvSpPr>
            <a:spLocks noGrp="1"/>
          </p:cNvSpPr>
          <p:nvPr>
            <p:ph type="body" sz="quarter" idx="59" hasCustomPrompt="1"/>
          </p:nvPr>
        </p:nvSpPr>
        <p:spPr>
          <a:xfrm>
            <a:off x="7051832" y="4133701"/>
            <a:ext cx="1727200" cy="218100"/>
          </a:xfrm>
        </p:spPr>
        <p:txBody>
          <a:bodyPr/>
          <a:lstStyle>
            <a:lvl1pPr marL="0" indent="0" algn="l">
              <a:buNone/>
              <a:defRPr sz="900" b="1">
                <a:solidFill>
                  <a:schemeClr val="accent1"/>
                </a:solidFill>
              </a:defRPr>
            </a:lvl1pPr>
          </a:lstStyle>
          <a:p>
            <a:r>
              <a:rPr lang="en-GB" dirty="0"/>
              <a:t>Designation</a:t>
            </a:r>
          </a:p>
        </p:txBody>
      </p:sp>
    </p:spTree>
    <p:extLst>
      <p:ext uri="{BB962C8B-B14F-4D97-AF65-F5344CB8AC3E}">
        <p14:creationId xmlns:p14="http://schemas.microsoft.com/office/powerpoint/2010/main" val="310690569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rgbClr val="F2F2F2"/>
        </a:solidFill>
        <a:effectLst/>
      </p:bgPr>
    </p:bg>
    <p:spTree>
      <p:nvGrpSpPr>
        <p:cNvPr id="1" name=""/>
        <p:cNvGrpSpPr/>
        <p:nvPr/>
      </p:nvGrpSpPr>
      <p:grpSpPr>
        <a:xfrm>
          <a:off x="0" y="0"/>
          <a:ext cx="0" cy="0"/>
          <a:chOff x="0" y="0"/>
          <a:chExt cx="0" cy="0"/>
        </a:xfrm>
      </p:grpSpPr>
      <p:sp>
        <p:nvSpPr>
          <p:cNvPr id="17" name="Title 1"/>
          <p:cNvSpPr>
            <a:spLocks noGrp="1"/>
          </p:cNvSpPr>
          <p:nvPr>
            <p:ph type="ctrTitle" hasCustomPrompt="1"/>
          </p:nvPr>
        </p:nvSpPr>
        <p:spPr>
          <a:xfrm>
            <a:off x="4267200" y="1310123"/>
            <a:ext cx="4635500" cy="1165860"/>
          </a:xfrm>
          <a:prstGeom prst="rect">
            <a:avLst/>
          </a:prstGeom>
          <a:noFill/>
        </p:spPr>
        <p:txBody>
          <a:bodyPr wrap="square" rtlCol="0" anchor="ctr">
            <a:noAutofit/>
          </a:bodyPr>
          <a:lstStyle>
            <a:lvl1pPr marL="0" algn="l">
              <a:defRPr lang="en-US" sz="3800" u="sng" dirty="0">
                <a:solidFill>
                  <a:schemeClr val="accent1"/>
                </a:solidFill>
                <a:latin typeface="+mj-lt"/>
                <a:ea typeface="+mn-ea"/>
                <a:cs typeface="Arial"/>
              </a:defRPr>
            </a:lvl1pPr>
          </a:lstStyle>
          <a:p>
            <a:pPr marL="0" lvl="0" algn="l"/>
            <a:r>
              <a:rPr lang="en-US" dirty="0"/>
              <a:t>Thank You </a:t>
            </a:r>
            <a:br>
              <a:rPr lang="en-US" dirty="0"/>
            </a:br>
            <a:r>
              <a:rPr lang="en-US" dirty="0"/>
              <a:t>for your time</a:t>
            </a:r>
          </a:p>
        </p:txBody>
      </p:sp>
      <p:cxnSp>
        <p:nvCxnSpPr>
          <p:cNvPr id="21" name="Straight Connector 20"/>
          <p:cNvCxnSpPr>
            <a:cxnSpLocks/>
          </p:cNvCxnSpPr>
          <p:nvPr userDrawn="1"/>
        </p:nvCxnSpPr>
        <p:spPr>
          <a:xfrm>
            <a:off x="3769835" y="1896228"/>
            <a:ext cx="0" cy="1349618"/>
          </a:xfrm>
          <a:prstGeom prst="line">
            <a:avLst/>
          </a:prstGeom>
          <a:ln w="19050">
            <a:solidFill>
              <a:schemeClr val="bg2">
                <a:lumMod val="50000"/>
              </a:schemeClr>
            </a:solidFill>
            <a:miter lim="400000"/>
          </a:ln>
        </p:spPr>
      </p:cxnSp>
      <p:sp>
        <p:nvSpPr>
          <p:cNvPr id="18" name="Shape 257"/>
          <p:cNvSpPr txBox="1">
            <a:spLocks/>
          </p:cNvSpPr>
          <p:nvPr userDrawn="1"/>
        </p:nvSpPr>
        <p:spPr>
          <a:xfrm>
            <a:off x="8884288" y="4937885"/>
            <a:ext cx="197169" cy="194925"/>
          </a:xfrm>
          <a:prstGeom prst="rect">
            <a:avLst/>
          </a:prstGeom>
          <a:noFill/>
          <a:extLst>
            <a:ext uri="{C572A759-6A51-4108-AA02-DFA0A04FC94B}">
              <ma14:wrappingTextBoxFlag xmlns:ma14="http://schemas.microsoft.com/office/mac/drawingml/2011/main" xmlns="" val="1"/>
            </a:ext>
          </a:extLst>
        </p:spPr>
        <p:txBody>
          <a:bodyPr vert="horz" lIns="0" tIns="45720" rIns="0" bIns="45720" rtlCol="0" anchor="ctr"/>
          <a:lstStyle>
            <a:defPPr>
              <a:defRPr lang="en-US"/>
            </a:defPPr>
            <a:lvl1pPr algn="ctr">
              <a:defRPr sz="600" b="0" u="none">
                <a:solidFill>
                  <a:schemeClr val="accent2"/>
                </a:solidFill>
                <a:latin typeface="Arial" pitchFamily="34" charset="0"/>
                <a:cs typeface="Arial" pitchFamily="34" charset="0"/>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a:lstStyle>
          <a:p>
            <a:pPr lvl="0"/>
            <a:endParaRPr lang="en-GB" noProof="0" dirty="0">
              <a:sym typeface="Arial"/>
            </a:endParaRPr>
          </a:p>
        </p:txBody>
      </p:sp>
    </p:spTree>
    <p:extLst>
      <p:ext uri="{BB962C8B-B14F-4D97-AF65-F5344CB8AC3E}">
        <p14:creationId xmlns:p14="http://schemas.microsoft.com/office/powerpoint/2010/main" val="1514372749"/>
      </p:ext>
    </p:extLst>
  </p:cSld>
  <p:clrMapOvr>
    <a:masterClrMapping/>
  </p:clrMapOvr>
  <p:extLst mod="1">
    <p:ext uri="{DCECCB84-F9BA-43D5-87BE-67443E8EF086}">
      <p15:sldGuideLst xmlns:p15="http://schemas.microsoft.com/office/powerpoint/2012/main">
        <p15:guide id="1" pos="4513" userDrawn="1">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hank you with Client/Partner logo">
    <p:bg>
      <p:bgPr>
        <a:solidFill>
          <a:srgbClr val="F2F2F2"/>
        </a:solidFill>
        <a:effectLst/>
      </p:bgPr>
    </p:bg>
    <p:spTree>
      <p:nvGrpSpPr>
        <p:cNvPr id="1" name=""/>
        <p:cNvGrpSpPr/>
        <p:nvPr/>
      </p:nvGrpSpPr>
      <p:grpSpPr>
        <a:xfrm>
          <a:off x="0" y="0"/>
          <a:ext cx="0" cy="0"/>
          <a:chOff x="0" y="0"/>
          <a:chExt cx="0" cy="0"/>
        </a:xfrm>
      </p:grpSpPr>
      <p:cxnSp>
        <p:nvCxnSpPr>
          <p:cNvPr id="9" name="Straight Connector 8"/>
          <p:cNvCxnSpPr>
            <a:cxnSpLocks/>
          </p:cNvCxnSpPr>
          <p:nvPr/>
        </p:nvCxnSpPr>
        <p:spPr>
          <a:xfrm>
            <a:off x="3769835" y="1896228"/>
            <a:ext cx="0" cy="1349618"/>
          </a:xfrm>
          <a:prstGeom prst="line">
            <a:avLst/>
          </a:prstGeom>
          <a:ln w="19050">
            <a:solidFill>
              <a:schemeClr val="bg2">
                <a:lumMod val="50000"/>
              </a:schemeClr>
            </a:solidFill>
            <a:miter lim="400000"/>
          </a:ln>
        </p:spPr>
      </p:cxnSp>
      <p:sp>
        <p:nvSpPr>
          <p:cNvPr id="21" name="Picture Placeholder 9"/>
          <p:cNvSpPr>
            <a:spLocks noGrp="1"/>
          </p:cNvSpPr>
          <p:nvPr>
            <p:ph type="pic" sz="quarter" idx="12" hasCustomPrompt="1"/>
          </p:nvPr>
        </p:nvSpPr>
        <p:spPr>
          <a:xfrm>
            <a:off x="2342673" y="1953704"/>
            <a:ext cx="1181854" cy="1231492"/>
          </a:xfrm>
          <a:prstGeom prst="rect">
            <a:avLst/>
          </a:prstGeom>
        </p:spPr>
        <p:txBody>
          <a:bodyPr>
            <a:noAutofit/>
          </a:bodyPr>
          <a:lstStyle>
            <a:lvl1pPr marL="0" indent="0" algn="ctr">
              <a:buNone/>
              <a:defRPr sz="1100" baseline="0">
                <a:solidFill>
                  <a:schemeClr val="accent2"/>
                </a:solidFill>
                <a:latin typeface="+mj-lt"/>
              </a:defRPr>
            </a:lvl1pPr>
          </a:lstStyle>
          <a:p>
            <a:r>
              <a:rPr lang="en-US" dirty="0"/>
              <a:t>Click here to add Client / Partner Logo</a:t>
            </a:r>
            <a:endParaRPr lang="en-IN" dirty="0"/>
          </a:p>
        </p:txBody>
      </p:sp>
      <p:sp>
        <p:nvSpPr>
          <p:cNvPr id="16" name="Title 1"/>
          <p:cNvSpPr>
            <a:spLocks noGrp="1"/>
          </p:cNvSpPr>
          <p:nvPr>
            <p:ph type="ctrTitle" hasCustomPrompt="1"/>
          </p:nvPr>
        </p:nvSpPr>
        <p:spPr>
          <a:xfrm>
            <a:off x="4267200" y="1310123"/>
            <a:ext cx="4635500" cy="1165860"/>
          </a:xfrm>
          <a:prstGeom prst="rect">
            <a:avLst/>
          </a:prstGeom>
          <a:noFill/>
        </p:spPr>
        <p:txBody>
          <a:bodyPr wrap="square" rtlCol="0" anchor="ctr">
            <a:noAutofit/>
          </a:bodyPr>
          <a:lstStyle>
            <a:lvl1pPr marL="0" algn="l">
              <a:defRPr lang="en-US" sz="3800" u="sng" dirty="0">
                <a:solidFill>
                  <a:schemeClr val="accent1"/>
                </a:solidFill>
                <a:latin typeface="+mj-lt"/>
                <a:ea typeface="+mn-ea"/>
                <a:cs typeface="Arial"/>
              </a:defRPr>
            </a:lvl1pPr>
          </a:lstStyle>
          <a:p>
            <a:pPr marL="0" lvl="0" algn="l"/>
            <a:r>
              <a:rPr lang="en-US" dirty="0"/>
              <a:t>Thank You </a:t>
            </a:r>
            <a:br>
              <a:rPr lang="en-US" dirty="0"/>
            </a:br>
            <a:r>
              <a:rPr lang="en-US" dirty="0"/>
              <a:t>for your time</a:t>
            </a:r>
          </a:p>
        </p:txBody>
      </p:sp>
      <p:sp>
        <p:nvSpPr>
          <p:cNvPr id="27" name="Subtitle 2"/>
          <p:cNvSpPr>
            <a:spLocks noGrp="1"/>
          </p:cNvSpPr>
          <p:nvPr>
            <p:ph type="subTitle" idx="1" hasCustomPrompt="1"/>
          </p:nvPr>
        </p:nvSpPr>
        <p:spPr>
          <a:xfrm>
            <a:off x="4267200" y="2855768"/>
            <a:ext cx="3190875" cy="150332"/>
          </a:xfrm>
          <a:prstGeom prst="rect">
            <a:avLst/>
          </a:prstGeom>
          <a:noFill/>
        </p:spPr>
        <p:txBody>
          <a:bodyPr wrap="square" tIns="0" bIns="0" rtlCol="0" anchor="ctr">
            <a:no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lang="en-US" sz="1150" b="1">
                <a:solidFill>
                  <a:schemeClr val="accent2"/>
                </a:solidFill>
                <a:latin typeface="+mj-lt"/>
                <a:cs typeface="Arial"/>
              </a:defRPr>
            </a:lvl1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a:t>Presenter’s first and last name </a:t>
            </a:r>
          </a:p>
        </p:txBody>
      </p:sp>
      <p:sp>
        <p:nvSpPr>
          <p:cNvPr id="28" name="Text Placeholder 16"/>
          <p:cNvSpPr>
            <a:spLocks noGrp="1"/>
          </p:cNvSpPr>
          <p:nvPr>
            <p:ph type="body" sz="quarter" idx="10" hasCustomPrompt="1"/>
          </p:nvPr>
        </p:nvSpPr>
        <p:spPr>
          <a:xfrm>
            <a:off x="4267200" y="3084022"/>
            <a:ext cx="3190875" cy="149312"/>
          </a:xfrm>
          <a:prstGeom prst="rect">
            <a:avLst/>
          </a:prstGeom>
        </p:spPr>
        <p:txBody>
          <a:bodyPr tIns="0" bIns="0" anchor="ctr">
            <a:noAutofit/>
          </a:bodyPr>
          <a:lstStyle>
            <a:lvl1pPr>
              <a:buNone/>
              <a:defRPr kumimoji="0" lang="en-US" sz="950" b="1" i="0" u="none" strike="noStrike" kern="1200" cap="none" spc="0" normalizeH="0" baseline="0" noProof="0" dirty="0" smtClean="0">
                <a:ln>
                  <a:noFill/>
                </a:ln>
                <a:solidFill>
                  <a:schemeClr val="accent2"/>
                </a:solidFill>
                <a:effectLst/>
                <a:uLnTx/>
                <a:uFillTx/>
                <a:latin typeface="+mj-lt"/>
                <a:ea typeface="+mn-ea"/>
                <a:cs typeface="Arial"/>
              </a:defRPr>
            </a:lvl1pPr>
          </a:lstStyle>
          <a:p>
            <a:pPr marL="0" marR="0" lvl="0" indent="0" algn="l" defTabSz="457200" rtl="0" eaLnBrk="1" fontAlgn="auto" latinLnBrk="0" hangingPunct="1">
              <a:lnSpc>
                <a:spcPct val="100000"/>
              </a:lnSpc>
              <a:spcBef>
                <a:spcPct val="20000"/>
              </a:spcBef>
              <a:spcAft>
                <a:spcPts val="0"/>
              </a:spcAft>
              <a:buClrTx/>
              <a:buSzTx/>
              <a:tabLst/>
              <a:defRPr/>
            </a:pPr>
            <a:r>
              <a:rPr lang="en-US" dirty="0"/>
              <a:t>Designation</a:t>
            </a:r>
          </a:p>
        </p:txBody>
      </p:sp>
      <p:sp>
        <p:nvSpPr>
          <p:cNvPr id="29" name="Pladsholder til tekst 20"/>
          <p:cNvSpPr>
            <a:spLocks noGrp="1"/>
          </p:cNvSpPr>
          <p:nvPr>
            <p:ph type="body" sz="quarter" idx="36" hasCustomPrompt="1"/>
          </p:nvPr>
        </p:nvSpPr>
        <p:spPr>
          <a:xfrm>
            <a:off x="4582711" y="3424147"/>
            <a:ext cx="2782294" cy="146194"/>
          </a:xfrm>
        </p:spPr>
        <p:txBody>
          <a:bodyPr wrap="square" tIns="0" bIns="0">
            <a:spAutoFit/>
          </a:bodyPr>
          <a:lstStyle>
            <a:lvl1pPr marL="0" indent="0">
              <a:buFontTx/>
              <a:buNone/>
              <a:defRPr sz="950" b="0" i="0">
                <a:latin typeface="+mn-lt"/>
              </a:defRPr>
            </a:lvl1pPr>
          </a:lstStyle>
          <a:p>
            <a:r>
              <a:rPr lang="en-GB" dirty="0" err="1"/>
              <a:t>Li</a:t>
            </a:r>
            <a:r>
              <a:rPr lang="en-GB" spc="11" dirty="0" err="1"/>
              <a:t>nked</a:t>
            </a:r>
            <a:r>
              <a:rPr lang="en-GB" dirty="0" err="1"/>
              <a:t>i</a:t>
            </a:r>
            <a:r>
              <a:rPr lang="en-GB" spc="11" dirty="0" err="1"/>
              <a:t>n</a:t>
            </a:r>
            <a:r>
              <a:rPr lang="en-GB" spc="11" dirty="0"/>
              <a:t> ID</a:t>
            </a:r>
            <a:endParaRPr lang="en-GB" dirty="0"/>
          </a:p>
        </p:txBody>
      </p:sp>
      <p:sp>
        <p:nvSpPr>
          <p:cNvPr id="30" name="Pladsholder til tekst 22"/>
          <p:cNvSpPr>
            <a:spLocks noGrp="1"/>
          </p:cNvSpPr>
          <p:nvPr>
            <p:ph type="body" sz="quarter" idx="38" hasCustomPrompt="1"/>
          </p:nvPr>
        </p:nvSpPr>
        <p:spPr>
          <a:xfrm>
            <a:off x="4582711" y="3705695"/>
            <a:ext cx="2782294" cy="146194"/>
          </a:xfrm>
        </p:spPr>
        <p:txBody>
          <a:bodyPr wrap="square" tIns="0" bIns="0">
            <a:spAutoFit/>
          </a:bodyPr>
          <a:lstStyle>
            <a:lvl1pPr marL="0" indent="0">
              <a:buFontTx/>
              <a:buNone/>
              <a:defRPr sz="950" b="0" i="0">
                <a:latin typeface="+mn-lt"/>
              </a:defRPr>
            </a:lvl1pPr>
          </a:lstStyle>
          <a:p>
            <a:r>
              <a:rPr lang="en-GB" dirty="0"/>
              <a:t>Twitter ID</a:t>
            </a:r>
          </a:p>
        </p:txBody>
      </p:sp>
      <p:pic>
        <p:nvPicPr>
          <p:cNvPr id="31" name="Picture 2" descr="Image result for linkedin 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267200" y="3365682"/>
            <a:ext cx="263124" cy="2631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46891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with Client/Partner Logo">
    <p:bg>
      <p:bgPr>
        <a:solidFill>
          <a:srgbClr val="F2F2F2"/>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267200" y="1310123"/>
            <a:ext cx="4635500" cy="1165860"/>
          </a:xfrm>
          <a:prstGeom prst="rect">
            <a:avLst/>
          </a:prstGeom>
          <a:noFill/>
        </p:spPr>
        <p:txBody>
          <a:bodyPr wrap="square" rtlCol="0" anchor="ctr">
            <a:noAutofit/>
          </a:bodyPr>
          <a:lstStyle>
            <a:lvl1pPr marL="0" algn="l">
              <a:defRPr lang="en-US" sz="3800" u="sng" dirty="0">
                <a:solidFill>
                  <a:schemeClr val="accent1"/>
                </a:solidFill>
                <a:latin typeface="+mj-lt"/>
                <a:ea typeface="+mn-ea"/>
                <a:cs typeface="Arial"/>
              </a:defRPr>
            </a:lvl1pPr>
          </a:lstStyle>
          <a:p>
            <a:pPr marL="0" lvl="0" algn="l"/>
            <a:r>
              <a:rPr lang="en-US" dirty="0"/>
              <a:t>Insert Title Here </a:t>
            </a:r>
            <a:br>
              <a:rPr lang="en-US" dirty="0"/>
            </a:br>
            <a:r>
              <a:rPr lang="en-US" dirty="0"/>
              <a:t>in two lines</a:t>
            </a:r>
          </a:p>
        </p:txBody>
      </p:sp>
      <p:cxnSp>
        <p:nvCxnSpPr>
          <p:cNvPr id="9" name="Straight Connector 8"/>
          <p:cNvCxnSpPr>
            <a:cxnSpLocks/>
          </p:cNvCxnSpPr>
          <p:nvPr/>
        </p:nvCxnSpPr>
        <p:spPr>
          <a:xfrm>
            <a:off x="3769835" y="1896228"/>
            <a:ext cx="0" cy="1349618"/>
          </a:xfrm>
          <a:prstGeom prst="line">
            <a:avLst/>
          </a:prstGeom>
          <a:ln w="19050">
            <a:solidFill>
              <a:schemeClr val="bg2">
                <a:lumMod val="50000"/>
              </a:schemeClr>
            </a:solidFill>
            <a:miter lim="400000"/>
          </a:ln>
        </p:spPr>
      </p:cxnSp>
      <p:sp>
        <p:nvSpPr>
          <p:cNvPr id="15" name="Subtitle 2"/>
          <p:cNvSpPr>
            <a:spLocks noGrp="1"/>
          </p:cNvSpPr>
          <p:nvPr>
            <p:ph type="subTitle" idx="1" hasCustomPrompt="1"/>
          </p:nvPr>
        </p:nvSpPr>
        <p:spPr>
          <a:xfrm>
            <a:off x="4267200" y="2855768"/>
            <a:ext cx="3190875" cy="150332"/>
          </a:xfrm>
          <a:prstGeom prst="rect">
            <a:avLst/>
          </a:prstGeom>
          <a:noFill/>
        </p:spPr>
        <p:txBody>
          <a:bodyPr wrap="square" tIns="0" bIns="0" rtlCol="0" anchor="ctr">
            <a:no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lang="en-US" sz="1150" b="1">
                <a:solidFill>
                  <a:schemeClr val="accent2"/>
                </a:solidFill>
                <a:latin typeface="+mj-lt"/>
                <a:cs typeface="Arial"/>
              </a:defRPr>
            </a:lvl1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a:t>Presenter’s first and last name </a:t>
            </a:r>
          </a:p>
        </p:txBody>
      </p:sp>
      <p:sp>
        <p:nvSpPr>
          <p:cNvPr id="18" name="Text Placeholder 16"/>
          <p:cNvSpPr>
            <a:spLocks noGrp="1"/>
          </p:cNvSpPr>
          <p:nvPr>
            <p:ph type="body" sz="quarter" idx="10" hasCustomPrompt="1"/>
          </p:nvPr>
        </p:nvSpPr>
        <p:spPr>
          <a:xfrm>
            <a:off x="4267200" y="3084022"/>
            <a:ext cx="3190875" cy="149312"/>
          </a:xfrm>
          <a:prstGeom prst="rect">
            <a:avLst/>
          </a:prstGeom>
        </p:spPr>
        <p:txBody>
          <a:bodyPr tIns="0" bIns="0" anchor="ctr">
            <a:noAutofit/>
          </a:bodyPr>
          <a:lstStyle>
            <a:lvl1pPr>
              <a:buNone/>
              <a:defRPr kumimoji="0" lang="en-US" sz="950" b="1" i="0" u="none" strike="noStrike" kern="1200" cap="none" spc="0" normalizeH="0" baseline="0" noProof="0" dirty="0" smtClean="0">
                <a:ln>
                  <a:noFill/>
                </a:ln>
                <a:solidFill>
                  <a:schemeClr val="accent2"/>
                </a:solidFill>
                <a:effectLst/>
                <a:uLnTx/>
                <a:uFillTx/>
                <a:latin typeface="+mj-lt"/>
                <a:ea typeface="+mn-ea"/>
                <a:cs typeface="Arial"/>
              </a:defRPr>
            </a:lvl1pPr>
          </a:lstStyle>
          <a:p>
            <a:pPr marL="0" marR="0" lvl="0" indent="0" algn="l" defTabSz="457200" rtl="0" eaLnBrk="1" fontAlgn="auto" latinLnBrk="0" hangingPunct="1">
              <a:lnSpc>
                <a:spcPct val="100000"/>
              </a:lnSpc>
              <a:spcBef>
                <a:spcPct val="20000"/>
              </a:spcBef>
              <a:spcAft>
                <a:spcPts val="0"/>
              </a:spcAft>
              <a:buClrTx/>
              <a:buSzTx/>
              <a:tabLst/>
              <a:defRPr/>
            </a:pPr>
            <a:r>
              <a:rPr lang="en-US" dirty="0"/>
              <a:t>Designation</a:t>
            </a:r>
          </a:p>
        </p:txBody>
      </p:sp>
      <p:sp>
        <p:nvSpPr>
          <p:cNvPr id="19" name="Text Placeholder 16"/>
          <p:cNvSpPr>
            <a:spLocks noGrp="1"/>
          </p:cNvSpPr>
          <p:nvPr>
            <p:ph type="body" sz="quarter" idx="11" hasCustomPrompt="1"/>
          </p:nvPr>
        </p:nvSpPr>
        <p:spPr>
          <a:xfrm>
            <a:off x="4267200" y="3348038"/>
            <a:ext cx="3190875" cy="139770"/>
          </a:xfrm>
          <a:prstGeom prst="rect">
            <a:avLst/>
          </a:prstGeom>
        </p:spPr>
        <p:txBody>
          <a:bodyPr tIns="0" bIns="0" anchor="ctr">
            <a:noAutofit/>
          </a:bodyPr>
          <a:lstStyle>
            <a:lvl1pPr>
              <a:buNone/>
              <a:defRPr kumimoji="0" lang="en-US" sz="900" b="1" i="0" u="none" strike="noStrike" kern="1200" cap="none" spc="0" normalizeH="0" baseline="0" noProof="0" dirty="0" smtClean="0">
                <a:ln>
                  <a:noFill/>
                </a:ln>
                <a:solidFill>
                  <a:schemeClr val="accent2"/>
                </a:solidFill>
                <a:effectLst/>
                <a:uLnTx/>
                <a:uFillTx/>
                <a:latin typeface="+mj-lt"/>
                <a:ea typeface="+mn-ea"/>
                <a:cs typeface="Arial"/>
              </a:defRPr>
            </a:lvl1pPr>
          </a:lstStyle>
          <a:p>
            <a:pPr marL="0" marR="0" lvl="0" indent="0" algn="l" defTabSz="457200" rtl="0" eaLnBrk="1" fontAlgn="auto" latinLnBrk="0" hangingPunct="1">
              <a:lnSpc>
                <a:spcPct val="100000"/>
              </a:lnSpc>
              <a:spcBef>
                <a:spcPct val="20000"/>
              </a:spcBef>
              <a:spcAft>
                <a:spcPts val="0"/>
              </a:spcAft>
              <a:buClrTx/>
              <a:buSzTx/>
              <a:tabLst/>
              <a:defRPr/>
            </a:pPr>
            <a:r>
              <a:rPr lang="en-US" dirty="0"/>
              <a:t>Date</a:t>
            </a:r>
          </a:p>
        </p:txBody>
      </p:sp>
      <p:sp>
        <p:nvSpPr>
          <p:cNvPr id="21" name="Picture Placeholder 9"/>
          <p:cNvSpPr>
            <a:spLocks noGrp="1"/>
          </p:cNvSpPr>
          <p:nvPr>
            <p:ph type="pic" sz="quarter" idx="12" hasCustomPrompt="1"/>
          </p:nvPr>
        </p:nvSpPr>
        <p:spPr>
          <a:xfrm>
            <a:off x="2342673" y="1953704"/>
            <a:ext cx="1181854" cy="1231492"/>
          </a:xfrm>
          <a:prstGeom prst="rect">
            <a:avLst/>
          </a:prstGeom>
        </p:spPr>
        <p:txBody>
          <a:bodyPr>
            <a:noAutofit/>
          </a:bodyPr>
          <a:lstStyle>
            <a:lvl1pPr marL="0" indent="0" algn="ctr">
              <a:buNone/>
              <a:defRPr sz="1100" baseline="0">
                <a:solidFill>
                  <a:schemeClr val="accent2"/>
                </a:solidFill>
                <a:latin typeface="+mj-lt"/>
              </a:defRPr>
            </a:lvl1pPr>
          </a:lstStyle>
          <a:p>
            <a:r>
              <a:rPr lang="en-US" dirty="0"/>
              <a:t>Click here to add Client / Partner Logo</a:t>
            </a:r>
            <a:endParaRPr lang="en-IN" dirty="0"/>
          </a:p>
        </p:txBody>
      </p:sp>
    </p:spTree>
    <p:extLst>
      <p:ext uri="{BB962C8B-B14F-4D97-AF65-F5344CB8AC3E}">
        <p14:creationId xmlns:p14="http://schemas.microsoft.com/office/powerpoint/2010/main" val="1862956399"/>
      </p:ext>
    </p:extLst>
  </p:cSld>
  <p:clrMapOvr>
    <a:masterClrMapping/>
  </p:clrMapOvr>
  <p:extLst mod="1">
    <p:ext uri="{DCECCB84-F9BA-43D5-87BE-67443E8EF086}">
      <p15:sldGuideLst xmlns:p15="http://schemas.microsoft.com/office/powerpoint/2012/main">
        <p15:guide id="1" pos="4513"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7" name="Text Placeholder 38"/>
          <p:cNvSpPr>
            <a:spLocks noGrp="1"/>
          </p:cNvSpPr>
          <p:nvPr>
            <p:ph type="body" sz="quarter" idx="10" hasCustomPrompt="1"/>
          </p:nvPr>
        </p:nvSpPr>
        <p:spPr>
          <a:xfrm>
            <a:off x="779308" y="1470758"/>
            <a:ext cx="3640292" cy="150646"/>
          </a:xfrm>
          <a:prstGeom prst="rect">
            <a:avLst/>
          </a:prstGeom>
        </p:spPr>
        <p:txBody>
          <a:bodyPr tIns="0" bIns="0" anchor="ctr" anchorCtr="0">
            <a:noAutofit/>
          </a:bodyPr>
          <a:lstStyle>
            <a:lvl1pPr marL="0" indent="0">
              <a:buNone/>
              <a:defRPr sz="1300" b="1">
                <a:solidFill>
                  <a:schemeClr val="tx2"/>
                </a:solidFill>
                <a:latin typeface="+mn-lt"/>
              </a:defRPr>
            </a:lvl1pPr>
            <a:lvl2pPr>
              <a:buNone/>
              <a:defRPr/>
            </a:lvl2pPr>
            <a:lvl3pPr>
              <a:buNone/>
              <a:defRPr/>
            </a:lvl3pPr>
            <a:lvl4pPr>
              <a:buNone/>
              <a:defRPr/>
            </a:lvl4pPr>
            <a:lvl5pPr>
              <a:buNone/>
              <a:defRPr/>
            </a:lvl5pPr>
          </a:lstStyle>
          <a:p>
            <a:pPr lvl="0"/>
            <a:r>
              <a:rPr lang="en-US" dirty="0"/>
              <a:t>Headline</a:t>
            </a:r>
          </a:p>
        </p:txBody>
      </p:sp>
      <p:sp>
        <p:nvSpPr>
          <p:cNvPr id="28" name="Text Placeholder 38"/>
          <p:cNvSpPr>
            <a:spLocks noGrp="1"/>
          </p:cNvSpPr>
          <p:nvPr>
            <p:ph type="body" sz="quarter" idx="15" hasCustomPrompt="1"/>
          </p:nvPr>
        </p:nvSpPr>
        <p:spPr>
          <a:xfrm>
            <a:off x="230668" y="1373094"/>
            <a:ext cx="502920" cy="501594"/>
          </a:xfrm>
          <a:prstGeom prst="ellipse">
            <a:avLst/>
          </a:prstGeom>
          <a:solidFill>
            <a:schemeClr val="tx2"/>
          </a:solidFill>
        </p:spPr>
        <p:txBody>
          <a:bodyPr anchor="ctr">
            <a:normAutofit/>
          </a:bodyPr>
          <a:lstStyle>
            <a:lvl1pPr marL="0" indent="0" algn="ctr">
              <a:buFont typeface="Arial" pitchFamily="34" charset="0"/>
              <a:buNone/>
              <a:defRPr sz="1100" b="1">
                <a:solidFill>
                  <a:schemeClr val="bg1"/>
                </a:solidFill>
                <a:latin typeface="+mn-lt"/>
              </a:defRPr>
            </a:lvl1pPr>
            <a:lvl2pPr>
              <a:buNone/>
              <a:defRPr/>
            </a:lvl2pPr>
            <a:lvl3pPr>
              <a:buNone/>
              <a:defRPr/>
            </a:lvl3pPr>
            <a:lvl4pPr>
              <a:buNone/>
              <a:defRPr/>
            </a:lvl4pPr>
            <a:lvl5pPr>
              <a:buNone/>
              <a:defRPr/>
            </a:lvl5pPr>
          </a:lstStyle>
          <a:p>
            <a:pPr lvl="0"/>
            <a:r>
              <a:rPr lang="en-US" dirty="0"/>
              <a:t>1</a:t>
            </a:r>
          </a:p>
        </p:txBody>
      </p:sp>
      <p:sp>
        <p:nvSpPr>
          <p:cNvPr id="47" name="Title 1"/>
          <p:cNvSpPr>
            <a:spLocks noGrp="1"/>
          </p:cNvSpPr>
          <p:nvPr>
            <p:ph type="ctrTitle" hasCustomPrompt="1"/>
          </p:nvPr>
        </p:nvSpPr>
        <p:spPr>
          <a:xfrm>
            <a:off x="0" y="258807"/>
            <a:ext cx="2191657" cy="519669"/>
          </a:xfrm>
          <a:prstGeom prst="rect">
            <a:avLst/>
          </a:prstGeom>
          <a:noFill/>
        </p:spPr>
        <p:txBody>
          <a:bodyPr wrap="square" lIns="0" rtlCol="0" anchor="t" anchorCtr="0">
            <a:noAutofit/>
          </a:bodyPr>
          <a:lstStyle>
            <a:lvl1pPr marL="0" algn="l">
              <a:lnSpc>
                <a:spcPct val="98000"/>
              </a:lnSpc>
              <a:tabLst/>
              <a:defRPr lang="en-US" sz="2600" u="sng" dirty="0">
                <a:solidFill>
                  <a:schemeClr val="tx2"/>
                </a:solidFill>
                <a:latin typeface="+mj-lt"/>
                <a:ea typeface="+mn-ea"/>
                <a:cs typeface="Arial"/>
              </a:defRPr>
            </a:lvl1pPr>
          </a:lstStyle>
          <a:p>
            <a:pPr marL="0" lvl="0" algn="l"/>
            <a:r>
              <a:rPr lang="en-US" dirty="0"/>
              <a:t>Agenda</a:t>
            </a:r>
          </a:p>
        </p:txBody>
      </p:sp>
      <p:sp>
        <p:nvSpPr>
          <p:cNvPr id="48" name="Text Placeholder 38"/>
          <p:cNvSpPr>
            <a:spLocks noGrp="1"/>
          </p:cNvSpPr>
          <p:nvPr>
            <p:ph type="body" sz="quarter" idx="16" hasCustomPrompt="1"/>
          </p:nvPr>
        </p:nvSpPr>
        <p:spPr>
          <a:xfrm>
            <a:off x="779308" y="1656945"/>
            <a:ext cx="3640292" cy="149245"/>
          </a:xfrm>
          <a:prstGeom prst="rect">
            <a:avLst/>
          </a:prstGeom>
        </p:spPr>
        <p:txBody>
          <a:bodyPr tIns="0" bIns="0" anchor="t" anchorCtr="0">
            <a:noAutofit/>
          </a:bodyPr>
          <a:lstStyle>
            <a:lvl1pPr marL="0" indent="0">
              <a:buNone/>
              <a:defRPr sz="900" b="1">
                <a:solidFill>
                  <a:schemeClr val="tx2"/>
                </a:solidFill>
                <a:latin typeface="+mn-lt"/>
              </a:defRPr>
            </a:lvl1pPr>
            <a:lvl2pPr>
              <a:buNone/>
              <a:defRPr/>
            </a:lvl2pPr>
            <a:lvl3pPr>
              <a:buNone/>
              <a:defRPr/>
            </a:lvl3pPr>
            <a:lvl4pPr>
              <a:buNone/>
              <a:defRPr/>
            </a:lvl4pPr>
            <a:lvl5pPr>
              <a:buNone/>
              <a:defRPr/>
            </a:lvl5pPr>
          </a:lstStyle>
          <a:p>
            <a:pPr lvl="0"/>
            <a:r>
              <a:rPr lang="en-US" dirty="0"/>
              <a:t>Duis </a:t>
            </a:r>
            <a:r>
              <a:rPr lang="en-US" dirty="0" err="1"/>
              <a:t>rutrum</a:t>
            </a:r>
            <a:r>
              <a:rPr lang="en-US" dirty="0"/>
              <a:t> </a:t>
            </a:r>
            <a:r>
              <a:rPr lang="en-US" dirty="0" err="1"/>
              <a:t>vestibulum</a:t>
            </a:r>
            <a:r>
              <a:rPr lang="en-US" dirty="0"/>
              <a:t> </a:t>
            </a:r>
            <a:r>
              <a:rPr lang="en-US" dirty="0" err="1"/>
              <a:t>ornare</a:t>
            </a:r>
            <a:r>
              <a:rPr lang="en-US" dirty="0"/>
              <a:t>. Integer cursus </a:t>
            </a:r>
            <a:r>
              <a:rPr lang="en-US" dirty="0" err="1"/>
              <a:t>eu</a:t>
            </a:r>
            <a:r>
              <a:rPr lang="en-US" dirty="0"/>
              <a:t> </a:t>
            </a:r>
            <a:r>
              <a:rPr lang="en-US" dirty="0" err="1"/>
              <a:t>elit</a:t>
            </a:r>
            <a:r>
              <a:rPr lang="en-US" dirty="0"/>
              <a:t> </a:t>
            </a:r>
            <a:r>
              <a:rPr lang="en-US" dirty="0" err="1"/>
              <a:t>mollis</a:t>
            </a:r>
            <a:r>
              <a:rPr lang="en-US" dirty="0"/>
              <a:t> </a:t>
            </a:r>
            <a:r>
              <a:rPr lang="en-US" dirty="0" err="1"/>
              <a:t>suscipit</a:t>
            </a:r>
            <a:r>
              <a:rPr lang="en-US" dirty="0"/>
              <a:t>.</a:t>
            </a:r>
          </a:p>
        </p:txBody>
      </p:sp>
      <p:sp>
        <p:nvSpPr>
          <p:cNvPr id="49" name="Text Placeholder 38"/>
          <p:cNvSpPr>
            <a:spLocks noGrp="1"/>
          </p:cNvSpPr>
          <p:nvPr>
            <p:ph type="body" sz="quarter" idx="17" hasCustomPrompt="1"/>
          </p:nvPr>
        </p:nvSpPr>
        <p:spPr>
          <a:xfrm>
            <a:off x="779308" y="2347470"/>
            <a:ext cx="3640292" cy="150646"/>
          </a:xfrm>
          <a:prstGeom prst="rect">
            <a:avLst/>
          </a:prstGeom>
        </p:spPr>
        <p:txBody>
          <a:bodyPr tIns="0" bIns="0" anchor="ctr" anchorCtr="0">
            <a:noAutofit/>
          </a:bodyPr>
          <a:lstStyle>
            <a:lvl1pPr marL="0" indent="0">
              <a:buNone/>
              <a:defRPr sz="1300" b="1">
                <a:solidFill>
                  <a:schemeClr val="tx2"/>
                </a:solidFill>
                <a:latin typeface="+mn-lt"/>
              </a:defRPr>
            </a:lvl1pPr>
            <a:lvl2pPr>
              <a:buNone/>
              <a:defRPr/>
            </a:lvl2pPr>
            <a:lvl3pPr>
              <a:buNone/>
              <a:defRPr/>
            </a:lvl3pPr>
            <a:lvl4pPr>
              <a:buNone/>
              <a:defRPr/>
            </a:lvl4pPr>
            <a:lvl5pPr>
              <a:buNone/>
              <a:defRPr/>
            </a:lvl5pPr>
          </a:lstStyle>
          <a:p>
            <a:pPr lvl="0"/>
            <a:r>
              <a:rPr lang="en-US" dirty="0"/>
              <a:t>Headline</a:t>
            </a:r>
          </a:p>
        </p:txBody>
      </p:sp>
      <p:sp>
        <p:nvSpPr>
          <p:cNvPr id="50" name="Text Placeholder 38"/>
          <p:cNvSpPr>
            <a:spLocks noGrp="1"/>
          </p:cNvSpPr>
          <p:nvPr>
            <p:ph type="body" sz="quarter" idx="18" hasCustomPrompt="1"/>
          </p:nvPr>
        </p:nvSpPr>
        <p:spPr>
          <a:xfrm>
            <a:off x="230668" y="2249806"/>
            <a:ext cx="502920" cy="501594"/>
          </a:xfrm>
          <a:prstGeom prst="ellipse">
            <a:avLst/>
          </a:prstGeom>
          <a:solidFill>
            <a:schemeClr val="tx2"/>
          </a:solidFill>
        </p:spPr>
        <p:txBody>
          <a:bodyPr anchor="ctr">
            <a:normAutofit/>
          </a:bodyPr>
          <a:lstStyle>
            <a:lvl1pPr marL="0" indent="0" algn="ctr">
              <a:buFont typeface="Arial" pitchFamily="34" charset="0"/>
              <a:buNone/>
              <a:defRPr sz="1100" b="1">
                <a:solidFill>
                  <a:schemeClr val="bg1"/>
                </a:solidFill>
                <a:latin typeface="+mn-lt"/>
              </a:defRPr>
            </a:lvl1pPr>
            <a:lvl2pPr>
              <a:buNone/>
              <a:defRPr/>
            </a:lvl2pPr>
            <a:lvl3pPr>
              <a:buNone/>
              <a:defRPr/>
            </a:lvl3pPr>
            <a:lvl4pPr>
              <a:buNone/>
              <a:defRPr/>
            </a:lvl4pPr>
            <a:lvl5pPr>
              <a:buNone/>
              <a:defRPr/>
            </a:lvl5pPr>
          </a:lstStyle>
          <a:p>
            <a:pPr lvl="0"/>
            <a:r>
              <a:rPr lang="en-US" dirty="0"/>
              <a:t>2</a:t>
            </a:r>
          </a:p>
        </p:txBody>
      </p:sp>
      <p:sp>
        <p:nvSpPr>
          <p:cNvPr id="51" name="Text Placeholder 38"/>
          <p:cNvSpPr>
            <a:spLocks noGrp="1"/>
          </p:cNvSpPr>
          <p:nvPr>
            <p:ph type="body" sz="quarter" idx="19" hasCustomPrompt="1"/>
          </p:nvPr>
        </p:nvSpPr>
        <p:spPr>
          <a:xfrm>
            <a:off x="779308" y="2533657"/>
            <a:ext cx="3640292" cy="149245"/>
          </a:xfrm>
          <a:prstGeom prst="rect">
            <a:avLst/>
          </a:prstGeom>
        </p:spPr>
        <p:txBody>
          <a:bodyPr tIns="0" bIns="0" anchor="t" anchorCtr="0">
            <a:noAutofit/>
          </a:bodyPr>
          <a:lstStyle>
            <a:lvl1pPr marL="0" indent="0">
              <a:buNone/>
              <a:defRPr sz="900" b="1">
                <a:solidFill>
                  <a:schemeClr val="tx2"/>
                </a:solidFill>
                <a:latin typeface="+mn-lt"/>
              </a:defRPr>
            </a:lvl1pPr>
            <a:lvl2pPr>
              <a:buNone/>
              <a:defRPr/>
            </a:lvl2pPr>
            <a:lvl3pPr>
              <a:buNone/>
              <a:defRPr/>
            </a:lvl3pPr>
            <a:lvl4pPr>
              <a:buNone/>
              <a:defRPr/>
            </a:lvl4pPr>
            <a:lvl5pPr>
              <a:buNone/>
              <a:defRPr/>
            </a:lvl5pPr>
          </a:lstStyle>
          <a:p>
            <a:pPr lvl="0"/>
            <a:r>
              <a:rPr lang="en-US" dirty="0"/>
              <a:t>Duis </a:t>
            </a:r>
            <a:r>
              <a:rPr lang="en-US" dirty="0" err="1"/>
              <a:t>rutrum</a:t>
            </a:r>
            <a:r>
              <a:rPr lang="en-US" dirty="0"/>
              <a:t> </a:t>
            </a:r>
            <a:r>
              <a:rPr lang="en-US" dirty="0" err="1"/>
              <a:t>vestibulum</a:t>
            </a:r>
            <a:r>
              <a:rPr lang="en-US" dirty="0"/>
              <a:t> </a:t>
            </a:r>
            <a:r>
              <a:rPr lang="en-US" dirty="0" err="1"/>
              <a:t>ornare</a:t>
            </a:r>
            <a:r>
              <a:rPr lang="en-US" dirty="0"/>
              <a:t>. Integer cursus </a:t>
            </a:r>
            <a:r>
              <a:rPr lang="en-US" dirty="0" err="1"/>
              <a:t>eu</a:t>
            </a:r>
            <a:r>
              <a:rPr lang="en-US" dirty="0"/>
              <a:t> </a:t>
            </a:r>
            <a:r>
              <a:rPr lang="en-US" dirty="0" err="1"/>
              <a:t>elit</a:t>
            </a:r>
            <a:r>
              <a:rPr lang="en-US" dirty="0"/>
              <a:t> </a:t>
            </a:r>
            <a:r>
              <a:rPr lang="en-US" dirty="0" err="1"/>
              <a:t>mollis</a:t>
            </a:r>
            <a:r>
              <a:rPr lang="en-US" dirty="0"/>
              <a:t> </a:t>
            </a:r>
            <a:r>
              <a:rPr lang="en-US" dirty="0" err="1"/>
              <a:t>suscipit</a:t>
            </a:r>
            <a:r>
              <a:rPr lang="en-US" dirty="0"/>
              <a:t>.</a:t>
            </a:r>
          </a:p>
        </p:txBody>
      </p:sp>
      <p:sp>
        <p:nvSpPr>
          <p:cNvPr id="52" name="Text Placeholder 38"/>
          <p:cNvSpPr>
            <a:spLocks noGrp="1"/>
          </p:cNvSpPr>
          <p:nvPr>
            <p:ph type="body" sz="quarter" idx="20" hasCustomPrompt="1"/>
          </p:nvPr>
        </p:nvSpPr>
        <p:spPr>
          <a:xfrm>
            <a:off x="779308" y="3222736"/>
            <a:ext cx="3640292" cy="150646"/>
          </a:xfrm>
          <a:prstGeom prst="rect">
            <a:avLst/>
          </a:prstGeom>
        </p:spPr>
        <p:txBody>
          <a:bodyPr tIns="0" bIns="0" anchor="ctr" anchorCtr="0">
            <a:noAutofit/>
          </a:bodyPr>
          <a:lstStyle>
            <a:lvl1pPr marL="0" indent="0">
              <a:buNone/>
              <a:defRPr sz="1300" b="1">
                <a:solidFill>
                  <a:schemeClr val="tx2"/>
                </a:solidFill>
                <a:latin typeface="+mn-lt"/>
              </a:defRPr>
            </a:lvl1pPr>
            <a:lvl2pPr>
              <a:buNone/>
              <a:defRPr/>
            </a:lvl2pPr>
            <a:lvl3pPr>
              <a:buNone/>
              <a:defRPr/>
            </a:lvl3pPr>
            <a:lvl4pPr>
              <a:buNone/>
              <a:defRPr/>
            </a:lvl4pPr>
            <a:lvl5pPr>
              <a:buNone/>
              <a:defRPr/>
            </a:lvl5pPr>
          </a:lstStyle>
          <a:p>
            <a:pPr lvl="0"/>
            <a:r>
              <a:rPr lang="en-US" dirty="0"/>
              <a:t>Headline</a:t>
            </a:r>
          </a:p>
        </p:txBody>
      </p:sp>
      <p:sp>
        <p:nvSpPr>
          <p:cNvPr id="53" name="Text Placeholder 38"/>
          <p:cNvSpPr>
            <a:spLocks noGrp="1"/>
          </p:cNvSpPr>
          <p:nvPr>
            <p:ph type="body" sz="quarter" idx="21" hasCustomPrompt="1"/>
          </p:nvPr>
        </p:nvSpPr>
        <p:spPr>
          <a:xfrm>
            <a:off x="230668" y="3125072"/>
            <a:ext cx="502920" cy="501594"/>
          </a:xfrm>
          <a:prstGeom prst="ellipse">
            <a:avLst/>
          </a:prstGeom>
          <a:solidFill>
            <a:schemeClr val="tx2"/>
          </a:solidFill>
        </p:spPr>
        <p:txBody>
          <a:bodyPr anchor="ctr">
            <a:normAutofit/>
          </a:bodyPr>
          <a:lstStyle>
            <a:lvl1pPr marL="0" indent="0" algn="ctr">
              <a:buFont typeface="Arial" pitchFamily="34" charset="0"/>
              <a:buNone/>
              <a:defRPr sz="1100" b="1">
                <a:solidFill>
                  <a:schemeClr val="bg1"/>
                </a:solidFill>
                <a:latin typeface="+mn-lt"/>
              </a:defRPr>
            </a:lvl1pPr>
            <a:lvl2pPr>
              <a:buNone/>
              <a:defRPr/>
            </a:lvl2pPr>
            <a:lvl3pPr>
              <a:buNone/>
              <a:defRPr/>
            </a:lvl3pPr>
            <a:lvl4pPr>
              <a:buNone/>
              <a:defRPr/>
            </a:lvl4pPr>
            <a:lvl5pPr>
              <a:buNone/>
              <a:defRPr/>
            </a:lvl5pPr>
          </a:lstStyle>
          <a:p>
            <a:pPr lvl="0"/>
            <a:r>
              <a:rPr lang="en-US" dirty="0"/>
              <a:t>3</a:t>
            </a:r>
          </a:p>
        </p:txBody>
      </p:sp>
      <p:sp>
        <p:nvSpPr>
          <p:cNvPr id="54" name="Text Placeholder 38"/>
          <p:cNvSpPr>
            <a:spLocks noGrp="1"/>
          </p:cNvSpPr>
          <p:nvPr>
            <p:ph type="body" sz="quarter" idx="22" hasCustomPrompt="1"/>
          </p:nvPr>
        </p:nvSpPr>
        <p:spPr>
          <a:xfrm>
            <a:off x="779308" y="3408923"/>
            <a:ext cx="3640292" cy="149245"/>
          </a:xfrm>
          <a:prstGeom prst="rect">
            <a:avLst/>
          </a:prstGeom>
        </p:spPr>
        <p:txBody>
          <a:bodyPr tIns="0" bIns="0" anchor="t" anchorCtr="0">
            <a:noAutofit/>
          </a:bodyPr>
          <a:lstStyle>
            <a:lvl1pPr marL="0" indent="0">
              <a:buNone/>
              <a:defRPr sz="900" b="1">
                <a:solidFill>
                  <a:schemeClr val="tx2"/>
                </a:solidFill>
                <a:latin typeface="+mn-lt"/>
              </a:defRPr>
            </a:lvl1pPr>
            <a:lvl2pPr>
              <a:buNone/>
              <a:defRPr/>
            </a:lvl2pPr>
            <a:lvl3pPr>
              <a:buNone/>
              <a:defRPr/>
            </a:lvl3pPr>
            <a:lvl4pPr>
              <a:buNone/>
              <a:defRPr/>
            </a:lvl4pPr>
            <a:lvl5pPr>
              <a:buNone/>
              <a:defRPr/>
            </a:lvl5pPr>
          </a:lstStyle>
          <a:p>
            <a:pPr lvl="0"/>
            <a:r>
              <a:rPr lang="en-US" dirty="0"/>
              <a:t>Duis </a:t>
            </a:r>
            <a:r>
              <a:rPr lang="en-US" dirty="0" err="1"/>
              <a:t>rutrum</a:t>
            </a:r>
            <a:r>
              <a:rPr lang="en-US" dirty="0"/>
              <a:t> </a:t>
            </a:r>
            <a:r>
              <a:rPr lang="en-US" dirty="0" err="1"/>
              <a:t>vestibulum</a:t>
            </a:r>
            <a:r>
              <a:rPr lang="en-US" dirty="0"/>
              <a:t> </a:t>
            </a:r>
            <a:r>
              <a:rPr lang="en-US" dirty="0" err="1"/>
              <a:t>ornare</a:t>
            </a:r>
            <a:r>
              <a:rPr lang="en-US" dirty="0"/>
              <a:t>. Integer cursus </a:t>
            </a:r>
            <a:r>
              <a:rPr lang="en-US" dirty="0" err="1"/>
              <a:t>eu</a:t>
            </a:r>
            <a:r>
              <a:rPr lang="en-US" dirty="0"/>
              <a:t> </a:t>
            </a:r>
            <a:r>
              <a:rPr lang="en-US" dirty="0" err="1"/>
              <a:t>elit</a:t>
            </a:r>
            <a:r>
              <a:rPr lang="en-US" dirty="0"/>
              <a:t> </a:t>
            </a:r>
            <a:r>
              <a:rPr lang="en-US" dirty="0" err="1"/>
              <a:t>mollis</a:t>
            </a:r>
            <a:r>
              <a:rPr lang="en-US" dirty="0"/>
              <a:t> </a:t>
            </a:r>
            <a:r>
              <a:rPr lang="en-US" dirty="0" err="1"/>
              <a:t>suscipit</a:t>
            </a:r>
            <a:r>
              <a:rPr lang="en-US" dirty="0"/>
              <a:t>.</a:t>
            </a:r>
          </a:p>
        </p:txBody>
      </p:sp>
      <p:sp>
        <p:nvSpPr>
          <p:cNvPr id="55" name="Text Placeholder 38"/>
          <p:cNvSpPr>
            <a:spLocks noGrp="1"/>
          </p:cNvSpPr>
          <p:nvPr>
            <p:ph type="body" sz="quarter" idx="23" hasCustomPrompt="1"/>
          </p:nvPr>
        </p:nvSpPr>
        <p:spPr>
          <a:xfrm>
            <a:off x="779308" y="4057114"/>
            <a:ext cx="3640292" cy="150646"/>
          </a:xfrm>
          <a:prstGeom prst="rect">
            <a:avLst/>
          </a:prstGeom>
        </p:spPr>
        <p:txBody>
          <a:bodyPr tIns="0" bIns="0" anchor="ctr" anchorCtr="0">
            <a:noAutofit/>
          </a:bodyPr>
          <a:lstStyle>
            <a:lvl1pPr marL="0" indent="0">
              <a:buNone/>
              <a:defRPr sz="1300" b="1">
                <a:solidFill>
                  <a:schemeClr val="tx2"/>
                </a:solidFill>
                <a:latin typeface="+mn-lt"/>
              </a:defRPr>
            </a:lvl1pPr>
            <a:lvl2pPr>
              <a:buNone/>
              <a:defRPr/>
            </a:lvl2pPr>
            <a:lvl3pPr>
              <a:buNone/>
              <a:defRPr/>
            </a:lvl3pPr>
            <a:lvl4pPr>
              <a:buNone/>
              <a:defRPr/>
            </a:lvl4pPr>
            <a:lvl5pPr>
              <a:buNone/>
              <a:defRPr/>
            </a:lvl5pPr>
          </a:lstStyle>
          <a:p>
            <a:pPr lvl="0"/>
            <a:r>
              <a:rPr lang="en-US" dirty="0"/>
              <a:t>Headline</a:t>
            </a:r>
          </a:p>
        </p:txBody>
      </p:sp>
      <p:sp>
        <p:nvSpPr>
          <p:cNvPr id="56" name="Text Placeholder 38"/>
          <p:cNvSpPr>
            <a:spLocks noGrp="1"/>
          </p:cNvSpPr>
          <p:nvPr>
            <p:ph type="body" sz="quarter" idx="24" hasCustomPrompt="1"/>
          </p:nvPr>
        </p:nvSpPr>
        <p:spPr>
          <a:xfrm>
            <a:off x="230668" y="3959450"/>
            <a:ext cx="502920" cy="501594"/>
          </a:xfrm>
          <a:prstGeom prst="ellipse">
            <a:avLst/>
          </a:prstGeom>
          <a:solidFill>
            <a:schemeClr val="tx2"/>
          </a:solidFill>
        </p:spPr>
        <p:txBody>
          <a:bodyPr anchor="ctr">
            <a:normAutofit/>
          </a:bodyPr>
          <a:lstStyle>
            <a:lvl1pPr marL="0" indent="0" algn="ctr">
              <a:buFont typeface="Arial" pitchFamily="34" charset="0"/>
              <a:buNone/>
              <a:defRPr sz="1100" b="1">
                <a:solidFill>
                  <a:schemeClr val="bg1"/>
                </a:solidFill>
                <a:latin typeface="+mn-lt"/>
              </a:defRPr>
            </a:lvl1pPr>
            <a:lvl2pPr>
              <a:buNone/>
              <a:defRPr/>
            </a:lvl2pPr>
            <a:lvl3pPr>
              <a:buNone/>
              <a:defRPr/>
            </a:lvl3pPr>
            <a:lvl4pPr>
              <a:buNone/>
              <a:defRPr/>
            </a:lvl4pPr>
            <a:lvl5pPr>
              <a:buNone/>
              <a:defRPr/>
            </a:lvl5pPr>
          </a:lstStyle>
          <a:p>
            <a:pPr lvl="0"/>
            <a:r>
              <a:rPr lang="en-US" dirty="0"/>
              <a:t>4</a:t>
            </a:r>
          </a:p>
        </p:txBody>
      </p:sp>
      <p:sp>
        <p:nvSpPr>
          <p:cNvPr id="57" name="Text Placeholder 38"/>
          <p:cNvSpPr>
            <a:spLocks noGrp="1"/>
          </p:cNvSpPr>
          <p:nvPr>
            <p:ph type="body" sz="quarter" idx="25" hasCustomPrompt="1"/>
          </p:nvPr>
        </p:nvSpPr>
        <p:spPr>
          <a:xfrm>
            <a:off x="779308" y="4243301"/>
            <a:ext cx="3640292" cy="149245"/>
          </a:xfrm>
          <a:prstGeom prst="rect">
            <a:avLst/>
          </a:prstGeom>
        </p:spPr>
        <p:txBody>
          <a:bodyPr tIns="0" bIns="0" anchor="t" anchorCtr="0">
            <a:noAutofit/>
          </a:bodyPr>
          <a:lstStyle>
            <a:lvl1pPr marL="0" indent="0">
              <a:buNone/>
              <a:defRPr sz="900" b="1">
                <a:solidFill>
                  <a:schemeClr val="tx2"/>
                </a:solidFill>
                <a:latin typeface="+mn-lt"/>
              </a:defRPr>
            </a:lvl1pPr>
            <a:lvl2pPr>
              <a:buNone/>
              <a:defRPr/>
            </a:lvl2pPr>
            <a:lvl3pPr>
              <a:buNone/>
              <a:defRPr/>
            </a:lvl3pPr>
            <a:lvl4pPr>
              <a:buNone/>
              <a:defRPr/>
            </a:lvl4pPr>
            <a:lvl5pPr>
              <a:buNone/>
              <a:defRPr/>
            </a:lvl5pPr>
          </a:lstStyle>
          <a:p>
            <a:pPr lvl="0"/>
            <a:r>
              <a:rPr lang="en-US" dirty="0"/>
              <a:t>Duis </a:t>
            </a:r>
            <a:r>
              <a:rPr lang="en-US" dirty="0" err="1"/>
              <a:t>rutrum</a:t>
            </a:r>
            <a:r>
              <a:rPr lang="en-US" dirty="0"/>
              <a:t> </a:t>
            </a:r>
            <a:r>
              <a:rPr lang="en-US" dirty="0" err="1"/>
              <a:t>vestibulum</a:t>
            </a:r>
            <a:r>
              <a:rPr lang="en-US" dirty="0"/>
              <a:t> </a:t>
            </a:r>
            <a:r>
              <a:rPr lang="en-US" dirty="0" err="1"/>
              <a:t>ornare</a:t>
            </a:r>
            <a:r>
              <a:rPr lang="en-US" dirty="0"/>
              <a:t>. Integer cursus </a:t>
            </a:r>
            <a:r>
              <a:rPr lang="en-US" dirty="0" err="1"/>
              <a:t>eu</a:t>
            </a:r>
            <a:r>
              <a:rPr lang="en-US" dirty="0"/>
              <a:t> </a:t>
            </a:r>
            <a:r>
              <a:rPr lang="en-US" dirty="0" err="1"/>
              <a:t>elit</a:t>
            </a:r>
            <a:r>
              <a:rPr lang="en-US" dirty="0"/>
              <a:t> </a:t>
            </a:r>
            <a:r>
              <a:rPr lang="en-US" dirty="0" err="1"/>
              <a:t>mollis</a:t>
            </a:r>
            <a:r>
              <a:rPr lang="en-US" dirty="0"/>
              <a:t> </a:t>
            </a:r>
            <a:r>
              <a:rPr lang="en-US" dirty="0" err="1"/>
              <a:t>suscipit</a:t>
            </a:r>
            <a:r>
              <a:rPr lang="en-US" dirty="0"/>
              <a:t>.</a:t>
            </a:r>
          </a:p>
        </p:txBody>
      </p:sp>
      <p:sp>
        <p:nvSpPr>
          <p:cNvPr id="58" name="Text Placeholder 38"/>
          <p:cNvSpPr>
            <a:spLocks noGrp="1"/>
          </p:cNvSpPr>
          <p:nvPr>
            <p:ph type="body" sz="quarter" idx="26" hasCustomPrompt="1"/>
          </p:nvPr>
        </p:nvSpPr>
        <p:spPr>
          <a:xfrm>
            <a:off x="5164271" y="1470758"/>
            <a:ext cx="3640292" cy="150646"/>
          </a:xfrm>
          <a:prstGeom prst="rect">
            <a:avLst/>
          </a:prstGeom>
        </p:spPr>
        <p:txBody>
          <a:bodyPr tIns="0" bIns="0" anchor="ctr" anchorCtr="0">
            <a:noAutofit/>
          </a:bodyPr>
          <a:lstStyle>
            <a:lvl1pPr marL="0" indent="0">
              <a:buNone/>
              <a:defRPr sz="1300" b="1">
                <a:solidFill>
                  <a:schemeClr val="tx2"/>
                </a:solidFill>
                <a:latin typeface="+mn-lt"/>
              </a:defRPr>
            </a:lvl1pPr>
            <a:lvl2pPr>
              <a:buNone/>
              <a:defRPr/>
            </a:lvl2pPr>
            <a:lvl3pPr>
              <a:buNone/>
              <a:defRPr/>
            </a:lvl3pPr>
            <a:lvl4pPr>
              <a:buNone/>
              <a:defRPr/>
            </a:lvl4pPr>
            <a:lvl5pPr>
              <a:buNone/>
              <a:defRPr/>
            </a:lvl5pPr>
          </a:lstStyle>
          <a:p>
            <a:pPr lvl="0"/>
            <a:r>
              <a:rPr lang="en-US" dirty="0"/>
              <a:t>Headline</a:t>
            </a:r>
          </a:p>
        </p:txBody>
      </p:sp>
      <p:sp>
        <p:nvSpPr>
          <p:cNvPr id="59" name="Text Placeholder 38"/>
          <p:cNvSpPr>
            <a:spLocks noGrp="1"/>
          </p:cNvSpPr>
          <p:nvPr>
            <p:ph type="body" sz="quarter" idx="27" hasCustomPrompt="1"/>
          </p:nvPr>
        </p:nvSpPr>
        <p:spPr>
          <a:xfrm>
            <a:off x="4615631" y="1373094"/>
            <a:ext cx="502920" cy="501594"/>
          </a:xfrm>
          <a:prstGeom prst="ellipse">
            <a:avLst/>
          </a:prstGeom>
          <a:solidFill>
            <a:schemeClr val="tx2"/>
          </a:solidFill>
        </p:spPr>
        <p:txBody>
          <a:bodyPr anchor="ctr">
            <a:normAutofit/>
          </a:bodyPr>
          <a:lstStyle>
            <a:lvl1pPr marL="0" indent="0" algn="ctr">
              <a:buFont typeface="Arial" pitchFamily="34" charset="0"/>
              <a:buNone/>
              <a:defRPr sz="1100" b="1">
                <a:solidFill>
                  <a:schemeClr val="bg1"/>
                </a:solidFill>
                <a:latin typeface="+mn-lt"/>
              </a:defRPr>
            </a:lvl1pPr>
            <a:lvl2pPr>
              <a:buNone/>
              <a:defRPr/>
            </a:lvl2pPr>
            <a:lvl3pPr>
              <a:buNone/>
              <a:defRPr/>
            </a:lvl3pPr>
            <a:lvl4pPr>
              <a:buNone/>
              <a:defRPr/>
            </a:lvl4pPr>
            <a:lvl5pPr>
              <a:buNone/>
              <a:defRPr/>
            </a:lvl5pPr>
          </a:lstStyle>
          <a:p>
            <a:pPr lvl="0"/>
            <a:r>
              <a:rPr lang="en-US" dirty="0"/>
              <a:t>5</a:t>
            </a:r>
          </a:p>
        </p:txBody>
      </p:sp>
      <p:sp>
        <p:nvSpPr>
          <p:cNvPr id="60" name="Text Placeholder 38"/>
          <p:cNvSpPr>
            <a:spLocks noGrp="1"/>
          </p:cNvSpPr>
          <p:nvPr>
            <p:ph type="body" sz="quarter" idx="28" hasCustomPrompt="1"/>
          </p:nvPr>
        </p:nvSpPr>
        <p:spPr>
          <a:xfrm>
            <a:off x="5164271" y="1656945"/>
            <a:ext cx="3640292" cy="149245"/>
          </a:xfrm>
          <a:prstGeom prst="rect">
            <a:avLst/>
          </a:prstGeom>
        </p:spPr>
        <p:txBody>
          <a:bodyPr tIns="0" bIns="0" anchor="t" anchorCtr="0">
            <a:noAutofit/>
          </a:bodyPr>
          <a:lstStyle>
            <a:lvl1pPr marL="0" indent="0">
              <a:buNone/>
              <a:defRPr sz="900" b="1">
                <a:solidFill>
                  <a:schemeClr val="tx2"/>
                </a:solidFill>
                <a:latin typeface="+mn-lt"/>
              </a:defRPr>
            </a:lvl1pPr>
            <a:lvl2pPr>
              <a:buNone/>
              <a:defRPr/>
            </a:lvl2pPr>
            <a:lvl3pPr>
              <a:buNone/>
              <a:defRPr/>
            </a:lvl3pPr>
            <a:lvl4pPr>
              <a:buNone/>
              <a:defRPr/>
            </a:lvl4pPr>
            <a:lvl5pPr>
              <a:buNone/>
              <a:defRPr/>
            </a:lvl5pPr>
          </a:lstStyle>
          <a:p>
            <a:pPr lvl="0"/>
            <a:r>
              <a:rPr lang="en-US" dirty="0"/>
              <a:t>Duis </a:t>
            </a:r>
            <a:r>
              <a:rPr lang="en-US" dirty="0" err="1"/>
              <a:t>rutrum</a:t>
            </a:r>
            <a:r>
              <a:rPr lang="en-US" dirty="0"/>
              <a:t> </a:t>
            </a:r>
            <a:r>
              <a:rPr lang="en-US" dirty="0" err="1"/>
              <a:t>vestibulum</a:t>
            </a:r>
            <a:r>
              <a:rPr lang="en-US" dirty="0"/>
              <a:t> </a:t>
            </a:r>
            <a:r>
              <a:rPr lang="en-US" dirty="0" err="1"/>
              <a:t>ornare</a:t>
            </a:r>
            <a:r>
              <a:rPr lang="en-US" dirty="0"/>
              <a:t>. Integer cursus </a:t>
            </a:r>
            <a:r>
              <a:rPr lang="en-US" dirty="0" err="1"/>
              <a:t>eu</a:t>
            </a:r>
            <a:r>
              <a:rPr lang="en-US" dirty="0"/>
              <a:t> </a:t>
            </a:r>
            <a:r>
              <a:rPr lang="en-US" dirty="0" err="1"/>
              <a:t>elit</a:t>
            </a:r>
            <a:r>
              <a:rPr lang="en-US" dirty="0"/>
              <a:t> </a:t>
            </a:r>
            <a:r>
              <a:rPr lang="en-US" dirty="0" err="1"/>
              <a:t>mollis</a:t>
            </a:r>
            <a:r>
              <a:rPr lang="en-US" dirty="0"/>
              <a:t> </a:t>
            </a:r>
            <a:r>
              <a:rPr lang="en-US" dirty="0" err="1"/>
              <a:t>suscipit</a:t>
            </a:r>
            <a:r>
              <a:rPr lang="en-US" dirty="0"/>
              <a:t>.</a:t>
            </a:r>
          </a:p>
        </p:txBody>
      </p:sp>
      <p:sp>
        <p:nvSpPr>
          <p:cNvPr id="61" name="Text Placeholder 38"/>
          <p:cNvSpPr>
            <a:spLocks noGrp="1"/>
          </p:cNvSpPr>
          <p:nvPr>
            <p:ph type="body" sz="quarter" idx="29" hasCustomPrompt="1"/>
          </p:nvPr>
        </p:nvSpPr>
        <p:spPr>
          <a:xfrm>
            <a:off x="5164271" y="2347470"/>
            <a:ext cx="3640292" cy="150646"/>
          </a:xfrm>
          <a:prstGeom prst="rect">
            <a:avLst/>
          </a:prstGeom>
        </p:spPr>
        <p:txBody>
          <a:bodyPr tIns="0" bIns="0" anchor="ctr" anchorCtr="0">
            <a:noAutofit/>
          </a:bodyPr>
          <a:lstStyle>
            <a:lvl1pPr marL="0" indent="0">
              <a:buNone/>
              <a:defRPr sz="1300" b="1">
                <a:solidFill>
                  <a:schemeClr val="tx2"/>
                </a:solidFill>
                <a:latin typeface="+mn-lt"/>
              </a:defRPr>
            </a:lvl1pPr>
            <a:lvl2pPr>
              <a:buNone/>
              <a:defRPr/>
            </a:lvl2pPr>
            <a:lvl3pPr>
              <a:buNone/>
              <a:defRPr/>
            </a:lvl3pPr>
            <a:lvl4pPr>
              <a:buNone/>
              <a:defRPr/>
            </a:lvl4pPr>
            <a:lvl5pPr>
              <a:buNone/>
              <a:defRPr/>
            </a:lvl5pPr>
          </a:lstStyle>
          <a:p>
            <a:pPr lvl="0"/>
            <a:r>
              <a:rPr lang="en-US" dirty="0"/>
              <a:t>Headline</a:t>
            </a:r>
          </a:p>
        </p:txBody>
      </p:sp>
      <p:sp>
        <p:nvSpPr>
          <p:cNvPr id="62" name="Text Placeholder 38"/>
          <p:cNvSpPr>
            <a:spLocks noGrp="1"/>
          </p:cNvSpPr>
          <p:nvPr>
            <p:ph type="body" sz="quarter" idx="30" hasCustomPrompt="1"/>
          </p:nvPr>
        </p:nvSpPr>
        <p:spPr>
          <a:xfrm>
            <a:off x="4615631" y="2249806"/>
            <a:ext cx="502920" cy="501594"/>
          </a:xfrm>
          <a:prstGeom prst="ellipse">
            <a:avLst/>
          </a:prstGeom>
          <a:solidFill>
            <a:schemeClr val="tx2"/>
          </a:solidFill>
        </p:spPr>
        <p:txBody>
          <a:bodyPr anchor="ctr">
            <a:normAutofit/>
          </a:bodyPr>
          <a:lstStyle>
            <a:lvl1pPr marL="0" indent="0" algn="ctr">
              <a:buFont typeface="Arial" pitchFamily="34" charset="0"/>
              <a:buNone/>
              <a:defRPr sz="1100" b="1">
                <a:solidFill>
                  <a:schemeClr val="bg1"/>
                </a:solidFill>
                <a:latin typeface="+mn-lt"/>
              </a:defRPr>
            </a:lvl1pPr>
            <a:lvl2pPr>
              <a:buNone/>
              <a:defRPr/>
            </a:lvl2pPr>
            <a:lvl3pPr>
              <a:buNone/>
              <a:defRPr/>
            </a:lvl3pPr>
            <a:lvl4pPr>
              <a:buNone/>
              <a:defRPr/>
            </a:lvl4pPr>
            <a:lvl5pPr>
              <a:buNone/>
              <a:defRPr/>
            </a:lvl5pPr>
          </a:lstStyle>
          <a:p>
            <a:pPr lvl="0"/>
            <a:r>
              <a:rPr lang="en-US" dirty="0"/>
              <a:t>6</a:t>
            </a:r>
          </a:p>
        </p:txBody>
      </p:sp>
      <p:sp>
        <p:nvSpPr>
          <p:cNvPr id="63" name="Text Placeholder 38"/>
          <p:cNvSpPr>
            <a:spLocks noGrp="1"/>
          </p:cNvSpPr>
          <p:nvPr>
            <p:ph type="body" sz="quarter" idx="31" hasCustomPrompt="1"/>
          </p:nvPr>
        </p:nvSpPr>
        <p:spPr>
          <a:xfrm>
            <a:off x="5164271" y="2533657"/>
            <a:ext cx="3640292" cy="149245"/>
          </a:xfrm>
          <a:prstGeom prst="rect">
            <a:avLst/>
          </a:prstGeom>
        </p:spPr>
        <p:txBody>
          <a:bodyPr tIns="0" bIns="0" anchor="t" anchorCtr="0">
            <a:noAutofit/>
          </a:bodyPr>
          <a:lstStyle>
            <a:lvl1pPr marL="0" indent="0">
              <a:buNone/>
              <a:defRPr sz="900" b="1">
                <a:solidFill>
                  <a:schemeClr val="tx2"/>
                </a:solidFill>
                <a:latin typeface="+mn-lt"/>
              </a:defRPr>
            </a:lvl1pPr>
            <a:lvl2pPr>
              <a:buNone/>
              <a:defRPr/>
            </a:lvl2pPr>
            <a:lvl3pPr>
              <a:buNone/>
              <a:defRPr/>
            </a:lvl3pPr>
            <a:lvl4pPr>
              <a:buNone/>
              <a:defRPr/>
            </a:lvl4pPr>
            <a:lvl5pPr>
              <a:buNone/>
              <a:defRPr/>
            </a:lvl5pPr>
          </a:lstStyle>
          <a:p>
            <a:pPr lvl="0"/>
            <a:r>
              <a:rPr lang="en-US" dirty="0"/>
              <a:t>Duis </a:t>
            </a:r>
            <a:r>
              <a:rPr lang="en-US" dirty="0" err="1"/>
              <a:t>rutrum</a:t>
            </a:r>
            <a:r>
              <a:rPr lang="en-US" dirty="0"/>
              <a:t> </a:t>
            </a:r>
            <a:r>
              <a:rPr lang="en-US" dirty="0" err="1"/>
              <a:t>vestibulum</a:t>
            </a:r>
            <a:r>
              <a:rPr lang="en-US" dirty="0"/>
              <a:t> </a:t>
            </a:r>
            <a:r>
              <a:rPr lang="en-US" dirty="0" err="1"/>
              <a:t>ornare</a:t>
            </a:r>
            <a:r>
              <a:rPr lang="en-US" dirty="0"/>
              <a:t>. Integer cursus </a:t>
            </a:r>
            <a:r>
              <a:rPr lang="en-US" dirty="0" err="1"/>
              <a:t>eu</a:t>
            </a:r>
            <a:r>
              <a:rPr lang="en-US" dirty="0"/>
              <a:t> </a:t>
            </a:r>
            <a:r>
              <a:rPr lang="en-US" dirty="0" err="1"/>
              <a:t>elit</a:t>
            </a:r>
            <a:r>
              <a:rPr lang="en-US" dirty="0"/>
              <a:t> </a:t>
            </a:r>
            <a:r>
              <a:rPr lang="en-US" dirty="0" err="1"/>
              <a:t>mollis</a:t>
            </a:r>
            <a:r>
              <a:rPr lang="en-US" dirty="0"/>
              <a:t> </a:t>
            </a:r>
            <a:r>
              <a:rPr lang="en-US" dirty="0" err="1"/>
              <a:t>suscipit</a:t>
            </a:r>
            <a:r>
              <a:rPr lang="en-US" dirty="0"/>
              <a:t>.</a:t>
            </a:r>
          </a:p>
        </p:txBody>
      </p:sp>
      <p:sp>
        <p:nvSpPr>
          <p:cNvPr id="64" name="Text Placeholder 38"/>
          <p:cNvSpPr>
            <a:spLocks noGrp="1"/>
          </p:cNvSpPr>
          <p:nvPr>
            <p:ph type="body" sz="quarter" idx="32" hasCustomPrompt="1"/>
          </p:nvPr>
        </p:nvSpPr>
        <p:spPr>
          <a:xfrm>
            <a:off x="5164271" y="3222736"/>
            <a:ext cx="3640292" cy="150646"/>
          </a:xfrm>
          <a:prstGeom prst="rect">
            <a:avLst/>
          </a:prstGeom>
        </p:spPr>
        <p:txBody>
          <a:bodyPr tIns="0" bIns="0" anchor="ctr" anchorCtr="0">
            <a:noAutofit/>
          </a:bodyPr>
          <a:lstStyle>
            <a:lvl1pPr marL="0" indent="0">
              <a:buNone/>
              <a:defRPr sz="1300" b="1">
                <a:solidFill>
                  <a:schemeClr val="tx2"/>
                </a:solidFill>
                <a:latin typeface="+mn-lt"/>
              </a:defRPr>
            </a:lvl1pPr>
            <a:lvl2pPr>
              <a:buNone/>
              <a:defRPr/>
            </a:lvl2pPr>
            <a:lvl3pPr>
              <a:buNone/>
              <a:defRPr/>
            </a:lvl3pPr>
            <a:lvl4pPr>
              <a:buNone/>
              <a:defRPr/>
            </a:lvl4pPr>
            <a:lvl5pPr>
              <a:buNone/>
              <a:defRPr/>
            </a:lvl5pPr>
          </a:lstStyle>
          <a:p>
            <a:pPr lvl="0"/>
            <a:r>
              <a:rPr lang="en-US" dirty="0"/>
              <a:t>Headline</a:t>
            </a:r>
          </a:p>
        </p:txBody>
      </p:sp>
      <p:sp>
        <p:nvSpPr>
          <p:cNvPr id="65" name="Text Placeholder 38"/>
          <p:cNvSpPr>
            <a:spLocks noGrp="1"/>
          </p:cNvSpPr>
          <p:nvPr>
            <p:ph type="body" sz="quarter" idx="33" hasCustomPrompt="1"/>
          </p:nvPr>
        </p:nvSpPr>
        <p:spPr>
          <a:xfrm>
            <a:off x="4615631" y="3125072"/>
            <a:ext cx="502920" cy="501594"/>
          </a:xfrm>
          <a:prstGeom prst="ellipse">
            <a:avLst/>
          </a:prstGeom>
          <a:solidFill>
            <a:schemeClr val="tx2"/>
          </a:solidFill>
        </p:spPr>
        <p:txBody>
          <a:bodyPr anchor="ctr">
            <a:normAutofit/>
          </a:bodyPr>
          <a:lstStyle>
            <a:lvl1pPr marL="0" indent="0" algn="ctr">
              <a:buFont typeface="Arial" pitchFamily="34" charset="0"/>
              <a:buNone/>
              <a:defRPr sz="1100" b="1">
                <a:solidFill>
                  <a:schemeClr val="bg1"/>
                </a:solidFill>
                <a:latin typeface="+mn-lt"/>
              </a:defRPr>
            </a:lvl1pPr>
            <a:lvl2pPr>
              <a:buNone/>
              <a:defRPr/>
            </a:lvl2pPr>
            <a:lvl3pPr>
              <a:buNone/>
              <a:defRPr/>
            </a:lvl3pPr>
            <a:lvl4pPr>
              <a:buNone/>
              <a:defRPr/>
            </a:lvl4pPr>
            <a:lvl5pPr>
              <a:buNone/>
              <a:defRPr/>
            </a:lvl5pPr>
          </a:lstStyle>
          <a:p>
            <a:pPr lvl="0"/>
            <a:r>
              <a:rPr lang="en-US" dirty="0"/>
              <a:t>7</a:t>
            </a:r>
          </a:p>
        </p:txBody>
      </p:sp>
      <p:sp>
        <p:nvSpPr>
          <p:cNvPr id="66" name="Text Placeholder 38"/>
          <p:cNvSpPr>
            <a:spLocks noGrp="1"/>
          </p:cNvSpPr>
          <p:nvPr>
            <p:ph type="body" sz="quarter" idx="34" hasCustomPrompt="1"/>
          </p:nvPr>
        </p:nvSpPr>
        <p:spPr>
          <a:xfrm>
            <a:off x="5164271" y="3408923"/>
            <a:ext cx="3640292" cy="149245"/>
          </a:xfrm>
          <a:prstGeom prst="rect">
            <a:avLst/>
          </a:prstGeom>
        </p:spPr>
        <p:txBody>
          <a:bodyPr tIns="0" bIns="0" anchor="t" anchorCtr="0">
            <a:noAutofit/>
          </a:bodyPr>
          <a:lstStyle>
            <a:lvl1pPr marL="0" indent="0">
              <a:buNone/>
              <a:defRPr sz="900" b="1">
                <a:solidFill>
                  <a:schemeClr val="tx2"/>
                </a:solidFill>
                <a:latin typeface="+mn-lt"/>
              </a:defRPr>
            </a:lvl1pPr>
            <a:lvl2pPr>
              <a:buNone/>
              <a:defRPr/>
            </a:lvl2pPr>
            <a:lvl3pPr>
              <a:buNone/>
              <a:defRPr/>
            </a:lvl3pPr>
            <a:lvl4pPr>
              <a:buNone/>
              <a:defRPr/>
            </a:lvl4pPr>
            <a:lvl5pPr>
              <a:buNone/>
              <a:defRPr/>
            </a:lvl5pPr>
          </a:lstStyle>
          <a:p>
            <a:pPr lvl="0"/>
            <a:r>
              <a:rPr lang="en-US" dirty="0"/>
              <a:t>Duis </a:t>
            </a:r>
            <a:r>
              <a:rPr lang="en-US" dirty="0" err="1"/>
              <a:t>rutrum</a:t>
            </a:r>
            <a:r>
              <a:rPr lang="en-US" dirty="0"/>
              <a:t> </a:t>
            </a:r>
            <a:r>
              <a:rPr lang="en-US" dirty="0" err="1"/>
              <a:t>vestibulum</a:t>
            </a:r>
            <a:r>
              <a:rPr lang="en-US" dirty="0"/>
              <a:t> </a:t>
            </a:r>
            <a:r>
              <a:rPr lang="en-US" dirty="0" err="1"/>
              <a:t>ornare</a:t>
            </a:r>
            <a:r>
              <a:rPr lang="en-US" dirty="0"/>
              <a:t>. Integer cursus </a:t>
            </a:r>
            <a:r>
              <a:rPr lang="en-US" dirty="0" err="1"/>
              <a:t>eu</a:t>
            </a:r>
            <a:r>
              <a:rPr lang="en-US" dirty="0"/>
              <a:t> </a:t>
            </a:r>
            <a:r>
              <a:rPr lang="en-US" dirty="0" err="1"/>
              <a:t>elit</a:t>
            </a:r>
            <a:r>
              <a:rPr lang="en-US" dirty="0"/>
              <a:t> </a:t>
            </a:r>
            <a:r>
              <a:rPr lang="en-US" dirty="0" err="1"/>
              <a:t>mollis</a:t>
            </a:r>
            <a:r>
              <a:rPr lang="en-US" dirty="0"/>
              <a:t> </a:t>
            </a:r>
            <a:r>
              <a:rPr lang="en-US" dirty="0" err="1"/>
              <a:t>suscipit</a:t>
            </a:r>
            <a:r>
              <a:rPr lang="en-US" dirty="0"/>
              <a:t>.</a:t>
            </a:r>
          </a:p>
        </p:txBody>
      </p:sp>
      <p:sp>
        <p:nvSpPr>
          <p:cNvPr id="32" name="Footer Placeholder 4"/>
          <p:cNvSpPr txBox="1">
            <a:spLocks/>
          </p:cNvSpPr>
          <p:nvPr userDrawn="1"/>
        </p:nvSpPr>
        <p:spPr>
          <a:xfrm>
            <a:off x="8924925" y="4979488"/>
            <a:ext cx="219075" cy="111722"/>
          </a:xfrm>
          <a:prstGeom prst="rect">
            <a:avLst/>
          </a:prstGeom>
          <a:noFill/>
        </p:spPr>
        <p:txBody>
          <a:bodyPr vert="horz" lIns="0" tIns="45720" rIns="0" bIns="45720" rtlCol="0" anchor="ctr"/>
          <a:lstStyle>
            <a:defPPr>
              <a:defRPr lang="en-US"/>
            </a:defPPr>
            <a:lvl1pPr algn="ctr">
              <a:defRPr sz="600" b="0" u="none">
                <a:solidFill>
                  <a:schemeClr val="accent2"/>
                </a:solidFill>
                <a:latin typeface="Arial" pitchFamily="34" charset="0"/>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lvl="0"/>
            <a:fld id="{5D61087F-CA7B-4F6C-AD54-FCE24029CF22}" type="slidenum">
              <a:rPr lang="en-US" smtClean="0"/>
              <a:pPr lvl="0"/>
              <a:t>‹#›</a:t>
            </a:fld>
            <a:endParaRPr lang="en-US" dirty="0"/>
          </a:p>
        </p:txBody>
      </p:sp>
      <p:sp>
        <p:nvSpPr>
          <p:cNvPr id="33" name="Rectangle 32"/>
          <p:cNvSpPr/>
          <p:nvPr userDrawn="1"/>
        </p:nvSpPr>
        <p:spPr>
          <a:xfrm>
            <a:off x="8903495" y="4963911"/>
            <a:ext cx="228600" cy="14287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Shape 257"/>
          <p:cNvSpPr txBox="1">
            <a:spLocks/>
          </p:cNvSpPr>
          <p:nvPr userDrawn="1"/>
        </p:nvSpPr>
        <p:spPr>
          <a:xfrm>
            <a:off x="8884288" y="4937885"/>
            <a:ext cx="197169" cy="194925"/>
          </a:xfrm>
          <a:prstGeom prst="rect">
            <a:avLst/>
          </a:prstGeom>
          <a:noFill/>
          <a:extLst>
            <a:ext uri="{C572A759-6A51-4108-AA02-DFA0A04FC94B}">
              <ma14:wrappingTextBoxFlag xmlns:ma14="http://schemas.microsoft.com/office/mac/drawingml/2011/main" xmlns="" val="1"/>
            </a:ext>
          </a:extLst>
        </p:spPr>
        <p:txBody>
          <a:bodyPr vert="horz" lIns="0" tIns="45720" rIns="0" bIns="45720" rtlCol="0" anchor="ctr"/>
          <a:lstStyle>
            <a:defPPr>
              <a:defRPr lang="en-US"/>
            </a:defPPr>
            <a:lvl1pPr algn="ctr">
              <a:defRPr sz="600" b="0" u="none">
                <a:solidFill>
                  <a:schemeClr val="accent2"/>
                </a:solidFill>
                <a:latin typeface="Arial" pitchFamily="34" charset="0"/>
                <a:cs typeface="Arial" pitchFamily="34" charset="0"/>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a:lstStyle>
          <a:p>
            <a:pPr lvl="0"/>
            <a:endParaRPr lang="en-GB" noProof="0" dirty="0">
              <a:sym typeface="Arial"/>
            </a:endParaRPr>
          </a:p>
        </p:txBody>
      </p:sp>
    </p:spTree>
    <p:extLst>
      <p:ext uri="{BB962C8B-B14F-4D97-AF65-F5344CB8AC3E}">
        <p14:creationId xmlns:p14="http://schemas.microsoft.com/office/powerpoint/2010/main" val="5925382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Breaker">
    <p:bg>
      <p:bgPr>
        <a:solidFill>
          <a:srgbClr val="F2F2F2"/>
        </a:solidFill>
        <a:effectLst/>
      </p:bgPr>
    </p:bg>
    <p:spTree>
      <p:nvGrpSpPr>
        <p:cNvPr id="1" name=""/>
        <p:cNvGrpSpPr/>
        <p:nvPr/>
      </p:nvGrpSpPr>
      <p:grpSpPr>
        <a:xfrm>
          <a:off x="0" y="0"/>
          <a:ext cx="0" cy="0"/>
          <a:chOff x="0" y="0"/>
          <a:chExt cx="0" cy="0"/>
        </a:xfrm>
      </p:grpSpPr>
      <p:pic>
        <p:nvPicPr>
          <p:cNvPr id="25" name="greyfade-jon-flobrant-193464.jpg"/>
          <p:cNvPicPr>
            <a:picLocks noChangeAspect="1"/>
          </p:cNvPicPr>
          <p:nvPr userDrawn="1"/>
        </p:nvPicPr>
        <p:blipFill>
          <a:blip r:embed="rId2" cstate="print">
            <a:extLst>
              <a:ext uri="{28A0092B-C50C-407E-A947-70E740481C1C}">
                <a14:useLocalDpi xmlns:a14="http://schemas.microsoft.com/office/drawing/2010/main"/>
              </a:ext>
            </a:extLst>
          </a:blip>
          <a:srcRect/>
          <a:stretch>
            <a:fillRect/>
          </a:stretch>
        </p:blipFill>
        <p:spPr>
          <a:xfrm>
            <a:off x="2656749" y="0"/>
            <a:ext cx="6502359" cy="4702629"/>
          </a:xfrm>
          <a:prstGeom prst="rect">
            <a:avLst/>
          </a:prstGeom>
        </p:spPr>
      </p:pic>
      <p:sp>
        <p:nvSpPr>
          <p:cNvPr id="2" name="Title 1"/>
          <p:cNvSpPr>
            <a:spLocks noGrp="1"/>
          </p:cNvSpPr>
          <p:nvPr>
            <p:ph type="ctrTitle" hasCustomPrompt="1"/>
          </p:nvPr>
        </p:nvSpPr>
        <p:spPr>
          <a:xfrm>
            <a:off x="0" y="1765241"/>
            <a:ext cx="5534025" cy="2817517"/>
          </a:xfrm>
          <a:prstGeom prst="rect">
            <a:avLst/>
          </a:prstGeom>
          <a:noFill/>
        </p:spPr>
        <p:txBody>
          <a:bodyPr wrap="square" lIns="0" rtlCol="0" anchor="t" anchorCtr="0">
            <a:noAutofit/>
          </a:bodyPr>
          <a:lstStyle>
            <a:lvl1pPr marL="0" algn="l">
              <a:lnSpc>
                <a:spcPct val="98000"/>
              </a:lnSpc>
              <a:tabLst>
                <a:tab pos="457200" algn="l"/>
              </a:tabLst>
              <a:defRPr lang="en-US" sz="6000" u="sng" dirty="0">
                <a:solidFill>
                  <a:schemeClr val="tx2"/>
                </a:solidFill>
                <a:latin typeface="+mj-lt"/>
                <a:ea typeface="+mn-ea"/>
                <a:cs typeface="Arial"/>
              </a:defRPr>
            </a:lvl1pPr>
          </a:lstStyle>
          <a:p>
            <a:pPr marL="0" lvl="0" algn="l"/>
            <a:r>
              <a:rPr lang="en-US" dirty="0"/>
              <a:t>Section name here in three lines</a:t>
            </a:r>
          </a:p>
        </p:txBody>
      </p:sp>
      <p:sp>
        <p:nvSpPr>
          <p:cNvPr id="21" name="object 5"/>
          <p:cNvSpPr/>
          <p:nvPr userDrawn="1"/>
        </p:nvSpPr>
        <p:spPr>
          <a:xfrm>
            <a:off x="8432007" y="2232419"/>
            <a:ext cx="462845" cy="462846"/>
          </a:xfrm>
          <a:custGeom>
            <a:avLst/>
            <a:gdLst/>
            <a:ahLst/>
            <a:cxnLst/>
            <a:rect l="l" t="t" r="r" b="b"/>
            <a:pathLst>
              <a:path w="1880363" h="1880368">
                <a:moveTo>
                  <a:pt x="940185" y="0"/>
                </a:moveTo>
                <a:lnTo>
                  <a:pt x="868058" y="2753"/>
                </a:lnTo>
                <a:lnTo>
                  <a:pt x="796273" y="11014"/>
                </a:lnTo>
                <a:lnTo>
                  <a:pt x="725172" y="24783"/>
                </a:lnTo>
                <a:lnTo>
                  <a:pt x="655098" y="44059"/>
                </a:lnTo>
                <a:lnTo>
                  <a:pt x="586392" y="68843"/>
                </a:lnTo>
                <a:lnTo>
                  <a:pt x="519398" y="99134"/>
                </a:lnTo>
                <a:lnTo>
                  <a:pt x="454457" y="134933"/>
                </a:lnTo>
                <a:lnTo>
                  <a:pt x="391911" y="176239"/>
                </a:lnTo>
                <a:lnTo>
                  <a:pt x="332102" y="223052"/>
                </a:lnTo>
                <a:lnTo>
                  <a:pt x="275373" y="275373"/>
                </a:lnTo>
                <a:lnTo>
                  <a:pt x="223052" y="332102"/>
                </a:lnTo>
                <a:lnTo>
                  <a:pt x="176239" y="391910"/>
                </a:lnTo>
                <a:lnTo>
                  <a:pt x="134933" y="454456"/>
                </a:lnTo>
                <a:lnTo>
                  <a:pt x="99134" y="519397"/>
                </a:lnTo>
                <a:lnTo>
                  <a:pt x="68843" y="586391"/>
                </a:lnTo>
                <a:lnTo>
                  <a:pt x="44059" y="655097"/>
                </a:lnTo>
                <a:lnTo>
                  <a:pt x="24783" y="725171"/>
                </a:lnTo>
                <a:lnTo>
                  <a:pt x="11014" y="796271"/>
                </a:lnTo>
                <a:lnTo>
                  <a:pt x="2753" y="868056"/>
                </a:lnTo>
                <a:lnTo>
                  <a:pt x="0" y="940184"/>
                </a:lnTo>
                <a:lnTo>
                  <a:pt x="2753" y="1012311"/>
                </a:lnTo>
                <a:lnTo>
                  <a:pt x="11014" y="1084096"/>
                </a:lnTo>
                <a:lnTo>
                  <a:pt x="24783" y="1155197"/>
                </a:lnTo>
                <a:lnTo>
                  <a:pt x="44059" y="1225271"/>
                </a:lnTo>
                <a:lnTo>
                  <a:pt x="68843" y="1293976"/>
                </a:lnTo>
                <a:lnTo>
                  <a:pt x="99134" y="1360970"/>
                </a:lnTo>
                <a:lnTo>
                  <a:pt x="134933" y="1425911"/>
                </a:lnTo>
                <a:lnTo>
                  <a:pt x="176239" y="1488457"/>
                </a:lnTo>
                <a:lnTo>
                  <a:pt x="223052" y="1548266"/>
                </a:lnTo>
                <a:lnTo>
                  <a:pt x="275373" y="1604994"/>
                </a:lnTo>
                <a:lnTo>
                  <a:pt x="332102" y="1657315"/>
                </a:lnTo>
                <a:lnTo>
                  <a:pt x="391911" y="1704129"/>
                </a:lnTo>
                <a:lnTo>
                  <a:pt x="454457" y="1745435"/>
                </a:lnTo>
                <a:lnTo>
                  <a:pt x="519398" y="1781233"/>
                </a:lnTo>
                <a:lnTo>
                  <a:pt x="586392" y="1811524"/>
                </a:lnTo>
                <a:lnTo>
                  <a:pt x="655098" y="1836308"/>
                </a:lnTo>
                <a:lnTo>
                  <a:pt x="725172" y="1855584"/>
                </a:lnTo>
                <a:lnTo>
                  <a:pt x="796273" y="1869353"/>
                </a:lnTo>
                <a:lnTo>
                  <a:pt x="868058" y="1877614"/>
                </a:lnTo>
                <a:lnTo>
                  <a:pt x="940185" y="1880368"/>
                </a:lnTo>
                <a:lnTo>
                  <a:pt x="1012312" y="1877614"/>
                </a:lnTo>
                <a:lnTo>
                  <a:pt x="1084097" y="1869353"/>
                </a:lnTo>
                <a:lnTo>
                  <a:pt x="1155197" y="1855584"/>
                </a:lnTo>
                <a:lnTo>
                  <a:pt x="1225271" y="1836308"/>
                </a:lnTo>
                <a:lnTo>
                  <a:pt x="1293976" y="1811524"/>
                </a:lnTo>
                <a:lnTo>
                  <a:pt x="1360970" y="1781233"/>
                </a:lnTo>
                <a:lnTo>
                  <a:pt x="1425911" y="1745435"/>
                </a:lnTo>
                <a:lnTo>
                  <a:pt x="1488456" y="1704129"/>
                </a:lnTo>
                <a:lnTo>
                  <a:pt x="1548264" y="1657315"/>
                </a:lnTo>
                <a:lnTo>
                  <a:pt x="1604992" y="1604994"/>
                </a:lnTo>
                <a:lnTo>
                  <a:pt x="1657313" y="1548266"/>
                </a:lnTo>
                <a:lnTo>
                  <a:pt x="1704126" y="1488457"/>
                </a:lnTo>
                <a:lnTo>
                  <a:pt x="1745432" y="1425911"/>
                </a:lnTo>
                <a:lnTo>
                  <a:pt x="1781230" y="1360970"/>
                </a:lnTo>
                <a:lnTo>
                  <a:pt x="1811521" y="1293976"/>
                </a:lnTo>
                <a:lnTo>
                  <a:pt x="1836304" y="1225271"/>
                </a:lnTo>
                <a:lnTo>
                  <a:pt x="1855580" y="1155197"/>
                </a:lnTo>
                <a:lnTo>
                  <a:pt x="1869349" y="1084096"/>
                </a:lnTo>
                <a:lnTo>
                  <a:pt x="1877610" y="1012311"/>
                </a:lnTo>
                <a:lnTo>
                  <a:pt x="1880363" y="940184"/>
                </a:lnTo>
                <a:lnTo>
                  <a:pt x="1877610" y="868056"/>
                </a:lnTo>
                <a:lnTo>
                  <a:pt x="1869349" y="796271"/>
                </a:lnTo>
                <a:lnTo>
                  <a:pt x="1855580" y="725171"/>
                </a:lnTo>
                <a:lnTo>
                  <a:pt x="1836304" y="655097"/>
                </a:lnTo>
                <a:lnTo>
                  <a:pt x="1811521" y="586391"/>
                </a:lnTo>
                <a:lnTo>
                  <a:pt x="1781230" y="519397"/>
                </a:lnTo>
                <a:lnTo>
                  <a:pt x="1745432" y="454456"/>
                </a:lnTo>
                <a:lnTo>
                  <a:pt x="1704126" y="391910"/>
                </a:lnTo>
                <a:lnTo>
                  <a:pt x="1657313" y="332102"/>
                </a:lnTo>
                <a:lnTo>
                  <a:pt x="1604992" y="275373"/>
                </a:lnTo>
                <a:lnTo>
                  <a:pt x="1548264" y="223052"/>
                </a:lnTo>
                <a:lnTo>
                  <a:pt x="1488456" y="176239"/>
                </a:lnTo>
                <a:lnTo>
                  <a:pt x="1425911" y="134933"/>
                </a:lnTo>
                <a:lnTo>
                  <a:pt x="1360970" y="99134"/>
                </a:lnTo>
                <a:lnTo>
                  <a:pt x="1293976" y="68843"/>
                </a:lnTo>
                <a:lnTo>
                  <a:pt x="1225271" y="44059"/>
                </a:lnTo>
                <a:lnTo>
                  <a:pt x="1155197" y="24783"/>
                </a:lnTo>
                <a:lnTo>
                  <a:pt x="1084097" y="11014"/>
                </a:lnTo>
                <a:lnTo>
                  <a:pt x="1012312" y="2753"/>
                </a:lnTo>
                <a:lnTo>
                  <a:pt x="940185" y="0"/>
                </a:lnTo>
                <a:close/>
              </a:path>
            </a:pathLst>
          </a:custGeom>
          <a:solidFill>
            <a:schemeClr val="accent6">
              <a:alpha val="56000"/>
            </a:schemeClr>
          </a:solidFill>
        </p:spPr>
        <p:txBody>
          <a:bodyPr wrap="square" lIns="0" tIns="0" rIns="0" bIns="0" rtlCol="0">
            <a:noAutofit/>
          </a:bodyPr>
          <a:lstStyle/>
          <a:p>
            <a:endParaRPr/>
          </a:p>
        </p:txBody>
      </p:sp>
      <p:sp>
        <p:nvSpPr>
          <p:cNvPr id="26" name="object 5"/>
          <p:cNvSpPr/>
          <p:nvPr userDrawn="1"/>
        </p:nvSpPr>
        <p:spPr>
          <a:xfrm>
            <a:off x="7724016" y="3569542"/>
            <a:ext cx="391505" cy="391506"/>
          </a:xfrm>
          <a:custGeom>
            <a:avLst/>
            <a:gdLst/>
            <a:ahLst/>
            <a:cxnLst/>
            <a:rect l="l" t="t" r="r" b="b"/>
            <a:pathLst>
              <a:path w="1880363" h="1880368">
                <a:moveTo>
                  <a:pt x="940185" y="0"/>
                </a:moveTo>
                <a:lnTo>
                  <a:pt x="868058" y="2753"/>
                </a:lnTo>
                <a:lnTo>
                  <a:pt x="796273" y="11014"/>
                </a:lnTo>
                <a:lnTo>
                  <a:pt x="725172" y="24783"/>
                </a:lnTo>
                <a:lnTo>
                  <a:pt x="655098" y="44059"/>
                </a:lnTo>
                <a:lnTo>
                  <a:pt x="586392" y="68843"/>
                </a:lnTo>
                <a:lnTo>
                  <a:pt x="519398" y="99134"/>
                </a:lnTo>
                <a:lnTo>
                  <a:pt x="454457" y="134933"/>
                </a:lnTo>
                <a:lnTo>
                  <a:pt x="391911" y="176239"/>
                </a:lnTo>
                <a:lnTo>
                  <a:pt x="332102" y="223052"/>
                </a:lnTo>
                <a:lnTo>
                  <a:pt x="275373" y="275373"/>
                </a:lnTo>
                <a:lnTo>
                  <a:pt x="223052" y="332102"/>
                </a:lnTo>
                <a:lnTo>
                  <a:pt x="176239" y="391910"/>
                </a:lnTo>
                <a:lnTo>
                  <a:pt x="134933" y="454456"/>
                </a:lnTo>
                <a:lnTo>
                  <a:pt x="99134" y="519397"/>
                </a:lnTo>
                <a:lnTo>
                  <a:pt x="68843" y="586391"/>
                </a:lnTo>
                <a:lnTo>
                  <a:pt x="44059" y="655097"/>
                </a:lnTo>
                <a:lnTo>
                  <a:pt x="24783" y="725171"/>
                </a:lnTo>
                <a:lnTo>
                  <a:pt x="11014" y="796271"/>
                </a:lnTo>
                <a:lnTo>
                  <a:pt x="2753" y="868056"/>
                </a:lnTo>
                <a:lnTo>
                  <a:pt x="0" y="940184"/>
                </a:lnTo>
                <a:lnTo>
                  <a:pt x="2753" y="1012311"/>
                </a:lnTo>
                <a:lnTo>
                  <a:pt x="11014" y="1084096"/>
                </a:lnTo>
                <a:lnTo>
                  <a:pt x="24783" y="1155197"/>
                </a:lnTo>
                <a:lnTo>
                  <a:pt x="44059" y="1225271"/>
                </a:lnTo>
                <a:lnTo>
                  <a:pt x="68843" y="1293976"/>
                </a:lnTo>
                <a:lnTo>
                  <a:pt x="99134" y="1360970"/>
                </a:lnTo>
                <a:lnTo>
                  <a:pt x="134933" y="1425911"/>
                </a:lnTo>
                <a:lnTo>
                  <a:pt x="176239" y="1488457"/>
                </a:lnTo>
                <a:lnTo>
                  <a:pt x="223052" y="1548266"/>
                </a:lnTo>
                <a:lnTo>
                  <a:pt x="275373" y="1604994"/>
                </a:lnTo>
                <a:lnTo>
                  <a:pt x="332102" y="1657315"/>
                </a:lnTo>
                <a:lnTo>
                  <a:pt x="391911" y="1704129"/>
                </a:lnTo>
                <a:lnTo>
                  <a:pt x="454457" y="1745435"/>
                </a:lnTo>
                <a:lnTo>
                  <a:pt x="519398" y="1781233"/>
                </a:lnTo>
                <a:lnTo>
                  <a:pt x="586392" y="1811524"/>
                </a:lnTo>
                <a:lnTo>
                  <a:pt x="655098" y="1836308"/>
                </a:lnTo>
                <a:lnTo>
                  <a:pt x="725172" y="1855584"/>
                </a:lnTo>
                <a:lnTo>
                  <a:pt x="796273" y="1869353"/>
                </a:lnTo>
                <a:lnTo>
                  <a:pt x="868058" y="1877614"/>
                </a:lnTo>
                <a:lnTo>
                  <a:pt x="940185" y="1880368"/>
                </a:lnTo>
                <a:lnTo>
                  <a:pt x="1012312" y="1877614"/>
                </a:lnTo>
                <a:lnTo>
                  <a:pt x="1084097" y="1869353"/>
                </a:lnTo>
                <a:lnTo>
                  <a:pt x="1155197" y="1855584"/>
                </a:lnTo>
                <a:lnTo>
                  <a:pt x="1225271" y="1836308"/>
                </a:lnTo>
                <a:lnTo>
                  <a:pt x="1293976" y="1811524"/>
                </a:lnTo>
                <a:lnTo>
                  <a:pt x="1360970" y="1781233"/>
                </a:lnTo>
                <a:lnTo>
                  <a:pt x="1425911" y="1745435"/>
                </a:lnTo>
                <a:lnTo>
                  <a:pt x="1488456" y="1704129"/>
                </a:lnTo>
                <a:lnTo>
                  <a:pt x="1548264" y="1657315"/>
                </a:lnTo>
                <a:lnTo>
                  <a:pt x="1604992" y="1604994"/>
                </a:lnTo>
                <a:lnTo>
                  <a:pt x="1657313" y="1548266"/>
                </a:lnTo>
                <a:lnTo>
                  <a:pt x="1704126" y="1488457"/>
                </a:lnTo>
                <a:lnTo>
                  <a:pt x="1745432" y="1425911"/>
                </a:lnTo>
                <a:lnTo>
                  <a:pt x="1781230" y="1360970"/>
                </a:lnTo>
                <a:lnTo>
                  <a:pt x="1811521" y="1293976"/>
                </a:lnTo>
                <a:lnTo>
                  <a:pt x="1836304" y="1225271"/>
                </a:lnTo>
                <a:lnTo>
                  <a:pt x="1855580" y="1155197"/>
                </a:lnTo>
                <a:lnTo>
                  <a:pt x="1869349" y="1084096"/>
                </a:lnTo>
                <a:lnTo>
                  <a:pt x="1877610" y="1012311"/>
                </a:lnTo>
                <a:lnTo>
                  <a:pt x="1880363" y="940184"/>
                </a:lnTo>
                <a:lnTo>
                  <a:pt x="1877610" y="868056"/>
                </a:lnTo>
                <a:lnTo>
                  <a:pt x="1869349" y="796271"/>
                </a:lnTo>
                <a:lnTo>
                  <a:pt x="1855580" y="725171"/>
                </a:lnTo>
                <a:lnTo>
                  <a:pt x="1836304" y="655097"/>
                </a:lnTo>
                <a:lnTo>
                  <a:pt x="1811521" y="586391"/>
                </a:lnTo>
                <a:lnTo>
                  <a:pt x="1781230" y="519397"/>
                </a:lnTo>
                <a:lnTo>
                  <a:pt x="1745432" y="454456"/>
                </a:lnTo>
                <a:lnTo>
                  <a:pt x="1704126" y="391910"/>
                </a:lnTo>
                <a:lnTo>
                  <a:pt x="1657313" y="332102"/>
                </a:lnTo>
                <a:lnTo>
                  <a:pt x="1604992" y="275373"/>
                </a:lnTo>
                <a:lnTo>
                  <a:pt x="1548264" y="223052"/>
                </a:lnTo>
                <a:lnTo>
                  <a:pt x="1488456" y="176239"/>
                </a:lnTo>
                <a:lnTo>
                  <a:pt x="1425911" y="134933"/>
                </a:lnTo>
                <a:lnTo>
                  <a:pt x="1360970" y="99134"/>
                </a:lnTo>
                <a:lnTo>
                  <a:pt x="1293976" y="68843"/>
                </a:lnTo>
                <a:lnTo>
                  <a:pt x="1225271" y="44059"/>
                </a:lnTo>
                <a:lnTo>
                  <a:pt x="1155197" y="24783"/>
                </a:lnTo>
                <a:lnTo>
                  <a:pt x="1084097" y="11014"/>
                </a:lnTo>
                <a:lnTo>
                  <a:pt x="1012312" y="2753"/>
                </a:lnTo>
                <a:lnTo>
                  <a:pt x="940185" y="0"/>
                </a:lnTo>
                <a:close/>
              </a:path>
            </a:pathLst>
          </a:custGeom>
          <a:solidFill>
            <a:schemeClr val="accent4">
              <a:alpha val="56000"/>
            </a:schemeClr>
          </a:solidFill>
        </p:spPr>
        <p:txBody>
          <a:bodyPr wrap="square" lIns="0" tIns="0" rIns="0" bIns="0" rtlCol="0">
            <a:noAutofit/>
          </a:bodyPr>
          <a:lstStyle/>
          <a:p>
            <a:endParaRPr/>
          </a:p>
        </p:txBody>
      </p:sp>
      <p:sp>
        <p:nvSpPr>
          <p:cNvPr id="27" name="object 5"/>
          <p:cNvSpPr/>
          <p:nvPr userDrawn="1"/>
        </p:nvSpPr>
        <p:spPr>
          <a:xfrm>
            <a:off x="6081105" y="1637694"/>
            <a:ext cx="357794" cy="357794"/>
          </a:xfrm>
          <a:custGeom>
            <a:avLst/>
            <a:gdLst/>
            <a:ahLst/>
            <a:cxnLst/>
            <a:rect l="l" t="t" r="r" b="b"/>
            <a:pathLst>
              <a:path w="1880363" h="1880368">
                <a:moveTo>
                  <a:pt x="940185" y="0"/>
                </a:moveTo>
                <a:lnTo>
                  <a:pt x="868058" y="2753"/>
                </a:lnTo>
                <a:lnTo>
                  <a:pt x="796273" y="11014"/>
                </a:lnTo>
                <a:lnTo>
                  <a:pt x="725172" y="24783"/>
                </a:lnTo>
                <a:lnTo>
                  <a:pt x="655098" y="44059"/>
                </a:lnTo>
                <a:lnTo>
                  <a:pt x="586392" y="68843"/>
                </a:lnTo>
                <a:lnTo>
                  <a:pt x="519398" y="99134"/>
                </a:lnTo>
                <a:lnTo>
                  <a:pt x="454457" y="134933"/>
                </a:lnTo>
                <a:lnTo>
                  <a:pt x="391911" y="176239"/>
                </a:lnTo>
                <a:lnTo>
                  <a:pt x="332102" y="223052"/>
                </a:lnTo>
                <a:lnTo>
                  <a:pt x="275373" y="275373"/>
                </a:lnTo>
                <a:lnTo>
                  <a:pt x="223052" y="332102"/>
                </a:lnTo>
                <a:lnTo>
                  <a:pt x="176239" y="391910"/>
                </a:lnTo>
                <a:lnTo>
                  <a:pt x="134933" y="454456"/>
                </a:lnTo>
                <a:lnTo>
                  <a:pt x="99134" y="519397"/>
                </a:lnTo>
                <a:lnTo>
                  <a:pt x="68843" y="586391"/>
                </a:lnTo>
                <a:lnTo>
                  <a:pt x="44059" y="655097"/>
                </a:lnTo>
                <a:lnTo>
                  <a:pt x="24783" y="725171"/>
                </a:lnTo>
                <a:lnTo>
                  <a:pt x="11014" y="796271"/>
                </a:lnTo>
                <a:lnTo>
                  <a:pt x="2753" y="868056"/>
                </a:lnTo>
                <a:lnTo>
                  <a:pt x="0" y="940184"/>
                </a:lnTo>
                <a:lnTo>
                  <a:pt x="2753" y="1012311"/>
                </a:lnTo>
                <a:lnTo>
                  <a:pt x="11014" y="1084096"/>
                </a:lnTo>
                <a:lnTo>
                  <a:pt x="24783" y="1155197"/>
                </a:lnTo>
                <a:lnTo>
                  <a:pt x="44059" y="1225271"/>
                </a:lnTo>
                <a:lnTo>
                  <a:pt x="68843" y="1293976"/>
                </a:lnTo>
                <a:lnTo>
                  <a:pt x="99134" y="1360970"/>
                </a:lnTo>
                <a:lnTo>
                  <a:pt x="134933" y="1425911"/>
                </a:lnTo>
                <a:lnTo>
                  <a:pt x="176239" y="1488457"/>
                </a:lnTo>
                <a:lnTo>
                  <a:pt x="223052" y="1548266"/>
                </a:lnTo>
                <a:lnTo>
                  <a:pt x="275373" y="1604994"/>
                </a:lnTo>
                <a:lnTo>
                  <a:pt x="332102" y="1657315"/>
                </a:lnTo>
                <a:lnTo>
                  <a:pt x="391911" y="1704129"/>
                </a:lnTo>
                <a:lnTo>
                  <a:pt x="454457" y="1745435"/>
                </a:lnTo>
                <a:lnTo>
                  <a:pt x="519398" y="1781233"/>
                </a:lnTo>
                <a:lnTo>
                  <a:pt x="586392" y="1811524"/>
                </a:lnTo>
                <a:lnTo>
                  <a:pt x="655098" y="1836308"/>
                </a:lnTo>
                <a:lnTo>
                  <a:pt x="725172" y="1855584"/>
                </a:lnTo>
                <a:lnTo>
                  <a:pt x="796273" y="1869353"/>
                </a:lnTo>
                <a:lnTo>
                  <a:pt x="868058" y="1877614"/>
                </a:lnTo>
                <a:lnTo>
                  <a:pt x="940185" y="1880368"/>
                </a:lnTo>
                <a:lnTo>
                  <a:pt x="1012312" y="1877614"/>
                </a:lnTo>
                <a:lnTo>
                  <a:pt x="1084097" y="1869353"/>
                </a:lnTo>
                <a:lnTo>
                  <a:pt x="1155197" y="1855584"/>
                </a:lnTo>
                <a:lnTo>
                  <a:pt x="1225271" y="1836308"/>
                </a:lnTo>
                <a:lnTo>
                  <a:pt x="1293976" y="1811524"/>
                </a:lnTo>
                <a:lnTo>
                  <a:pt x="1360970" y="1781233"/>
                </a:lnTo>
                <a:lnTo>
                  <a:pt x="1425911" y="1745435"/>
                </a:lnTo>
                <a:lnTo>
                  <a:pt x="1488456" y="1704129"/>
                </a:lnTo>
                <a:lnTo>
                  <a:pt x="1548264" y="1657315"/>
                </a:lnTo>
                <a:lnTo>
                  <a:pt x="1604992" y="1604994"/>
                </a:lnTo>
                <a:lnTo>
                  <a:pt x="1657313" y="1548266"/>
                </a:lnTo>
                <a:lnTo>
                  <a:pt x="1704126" y="1488457"/>
                </a:lnTo>
                <a:lnTo>
                  <a:pt x="1745432" y="1425911"/>
                </a:lnTo>
                <a:lnTo>
                  <a:pt x="1781230" y="1360970"/>
                </a:lnTo>
                <a:lnTo>
                  <a:pt x="1811521" y="1293976"/>
                </a:lnTo>
                <a:lnTo>
                  <a:pt x="1836304" y="1225271"/>
                </a:lnTo>
                <a:lnTo>
                  <a:pt x="1855580" y="1155197"/>
                </a:lnTo>
                <a:lnTo>
                  <a:pt x="1869349" y="1084096"/>
                </a:lnTo>
                <a:lnTo>
                  <a:pt x="1877610" y="1012311"/>
                </a:lnTo>
                <a:lnTo>
                  <a:pt x="1880363" y="940184"/>
                </a:lnTo>
                <a:lnTo>
                  <a:pt x="1877610" y="868056"/>
                </a:lnTo>
                <a:lnTo>
                  <a:pt x="1869349" y="796271"/>
                </a:lnTo>
                <a:lnTo>
                  <a:pt x="1855580" y="725171"/>
                </a:lnTo>
                <a:lnTo>
                  <a:pt x="1836304" y="655097"/>
                </a:lnTo>
                <a:lnTo>
                  <a:pt x="1811521" y="586391"/>
                </a:lnTo>
                <a:lnTo>
                  <a:pt x="1781230" y="519397"/>
                </a:lnTo>
                <a:lnTo>
                  <a:pt x="1745432" y="454456"/>
                </a:lnTo>
                <a:lnTo>
                  <a:pt x="1704126" y="391910"/>
                </a:lnTo>
                <a:lnTo>
                  <a:pt x="1657313" y="332102"/>
                </a:lnTo>
                <a:lnTo>
                  <a:pt x="1604992" y="275373"/>
                </a:lnTo>
                <a:lnTo>
                  <a:pt x="1548264" y="223052"/>
                </a:lnTo>
                <a:lnTo>
                  <a:pt x="1488456" y="176239"/>
                </a:lnTo>
                <a:lnTo>
                  <a:pt x="1425911" y="134933"/>
                </a:lnTo>
                <a:lnTo>
                  <a:pt x="1360970" y="99134"/>
                </a:lnTo>
                <a:lnTo>
                  <a:pt x="1293976" y="68843"/>
                </a:lnTo>
                <a:lnTo>
                  <a:pt x="1225271" y="44059"/>
                </a:lnTo>
                <a:lnTo>
                  <a:pt x="1155197" y="24783"/>
                </a:lnTo>
                <a:lnTo>
                  <a:pt x="1084097" y="11014"/>
                </a:lnTo>
                <a:lnTo>
                  <a:pt x="1012312" y="2753"/>
                </a:lnTo>
                <a:lnTo>
                  <a:pt x="940185" y="0"/>
                </a:lnTo>
                <a:close/>
              </a:path>
            </a:pathLst>
          </a:custGeom>
          <a:solidFill>
            <a:schemeClr val="accent5">
              <a:alpha val="56000"/>
            </a:schemeClr>
          </a:solidFill>
        </p:spPr>
        <p:txBody>
          <a:bodyPr wrap="square" lIns="0" tIns="0" rIns="0" bIns="0" rtlCol="0">
            <a:noAutofit/>
          </a:bodyPr>
          <a:lstStyle/>
          <a:p>
            <a:endParaRPr/>
          </a:p>
        </p:txBody>
      </p:sp>
      <p:sp>
        <p:nvSpPr>
          <p:cNvPr id="28" name="object 5"/>
          <p:cNvSpPr/>
          <p:nvPr userDrawn="1"/>
        </p:nvSpPr>
        <p:spPr>
          <a:xfrm>
            <a:off x="5442627" y="3131136"/>
            <a:ext cx="347870" cy="347870"/>
          </a:xfrm>
          <a:custGeom>
            <a:avLst/>
            <a:gdLst/>
            <a:ahLst/>
            <a:cxnLst/>
            <a:rect l="l" t="t" r="r" b="b"/>
            <a:pathLst>
              <a:path w="1880363" h="1880368">
                <a:moveTo>
                  <a:pt x="940185" y="0"/>
                </a:moveTo>
                <a:lnTo>
                  <a:pt x="868058" y="2753"/>
                </a:lnTo>
                <a:lnTo>
                  <a:pt x="796273" y="11014"/>
                </a:lnTo>
                <a:lnTo>
                  <a:pt x="725172" y="24783"/>
                </a:lnTo>
                <a:lnTo>
                  <a:pt x="655098" y="44059"/>
                </a:lnTo>
                <a:lnTo>
                  <a:pt x="586392" y="68843"/>
                </a:lnTo>
                <a:lnTo>
                  <a:pt x="519398" y="99134"/>
                </a:lnTo>
                <a:lnTo>
                  <a:pt x="454457" y="134933"/>
                </a:lnTo>
                <a:lnTo>
                  <a:pt x="391911" y="176239"/>
                </a:lnTo>
                <a:lnTo>
                  <a:pt x="332102" y="223052"/>
                </a:lnTo>
                <a:lnTo>
                  <a:pt x="275373" y="275373"/>
                </a:lnTo>
                <a:lnTo>
                  <a:pt x="223052" y="332102"/>
                </a:lnTo>
                <a:lnTo>
                  <a:pt x="176239" y="391910"/>
                </a:lnTo>
                <a:lnTo>
                  <a:pt x="134933" y="454456"/>
                </a:lnTo>
                <a:lnTo>
                  <a:pt x="99134" y="519397"/>
                </a:lnTo>
                <a:lnTo>
                  <a:pt x="68843" y="586391"/>
                </a:lnTo>
                <a:lnTo>
                  <a:pt x="44059" y="655097"/>
                </a:lnTo>
                <a:lnTo>
                  <a:pt x="24783" y="725171"/>
                </a:lnTo>
                <a:lnTo>
                  <a:pt x="11014" y="796271"/>
                </a:lnTo>
                <a:lnTo>
                  <a:pt x="2753" y="868056"/>
                </a:lnTo>
                <a:lnTo>
                  <a:pt x="0" y="940184"/>
                </a:lnTo>
                <a:lnTo>
                  <a:pt x="2753" y="1012311"/>
                </a:lnTo>
                <a:lnTo>
                  <a:pt x="11014" y="1084096"/>
                </a:lnTo>
                <a:lnTo>
                  <a:pt x="24783" y="1155197"/>
                </a:lnTo>
                <a:lnTo>
                  <a:pt x="44059" y="1225271"/>
                </a:lnTo>
                <a:lnTo>
                  <a:pt x="68843" y="1293976"/>
                </a:lnTo>
                <a:lnTo>
                  <a:pt x="99134" y="1360970"/>
                </a:lnTo>
                <a:lnTo>
                  <a:pt x="134933" y="1425911"/>
                </a:lnTo>
                <a:lnTo>
                  <a:pt x="176239" y="1488457"/>
                </a:lnTo>
                <a:lnTo>
                  <a:pt x="223052" y="1548266"/>
                </a:lnTo>
                <a:lnTo>
                  <a:pt x="275373" y="1604994"/>
                </a:lnTo>
                <a:lnTo>
                  <a:pt x="332102" y="1657315"/>
                </a:lnTo>
                <a:lnTo>
                  <a:pt x="391911" y="1704129"/>
                </a:lnTo>
                <a:lnTo>
                  <a:pt x="454457" y="1745435"/>
                </a:lnTo>
                <a:lnTo>
                  <a:pt x="519398" y="1781233"/>
                </a:lnTo>
                <a:lnTo>
                  <a:pt x="586392" y="1811524"/>
                </a:lnTo>
                <a:lnTo>
                  <a:pt x="655098" y="1836308"/>
                </a:lnTo>
                <a:lnTo>
                  <a:pt x="725172" y="1855584"/>
                </a:lnTo>
                <a:lnTo>
                  <a:pt x="796273" y="1869353"/>
                </a:lnTo>
                <a:lnTo>
                  <a:pt x="868058" y="1877614"/>
                </a:lnTo>
                <a:lnTo>
                  <a:pt x="940185" y="1880368"/>
                </a:lnTo>
                <a:lnTo>
                  <a:pt x="1012312" y="1877614"/>
                </a:lnTo>
                <a:lnTo>
                  <a:pt x="1084097" y="1869353"/>
                </a:lnTo>
                <a:lnTo>
                  <a:pt x="1155197" y="1855584"/>
                </a:lnTo>
                <a:lnTo>
                  <a:pt x="1225271" y="1836308"/>
                </a:lnTo>
                <a:lnTo>
                  <a:pt x="1293976" y="1811524"/>
                </a:lnTo>
                <a:lnTo>
                  <a:pt x="1360970" y="1781233"/>
                </a:lnTo>
                <a:lnTo>
                  <a:pt x="1425911" y="1745435"/>
                </a:lnTo>
                <a:lnTo>
                  <a:pt x="1488456" y="1704129"/>
                </a:lnTo>
                <a:lnTo>
                  <a:pt x="1548264" y="1657315"/>
                </a:lnTo>
                <a:lnTo>
                  <a:pt x="1604992" y="1604994"/>
                </a:lnTo>
                <a:lnTo>
                  <a:pt x="1657313" y="1548266"/>
                </a:lnTo>
                <a:lnTo>
                  <a:pt x="1704126" y="1488457"/>
                </a:lnTo>
                <a:lnTo>
                  <a:pt x="1745432" y="1425911"/>
                </a:lnTo>
                <a:lnTo>
                  <a:pt x="1781230" y="1360970"/>
                </a:lnTo>
                <a:lnTo>
                  <a:pt x="1811521" y="1293976"/>
                </a:lnTo>
                <a:lnTo>
                  <a:pt x="1836304" y="1225271"/>
                </a:lnTo>
                <a:lnTo>
                  <a:pt x="1855580" y="1155197"/>
                </a:lnTo>
                <a:lnTo>
                  <a:pt x="1869349" y="1084096"/>
                </a:lnTo>
                <a:lnTo>
                  <a:pt x="1877610" y="1012311"/>
                </a:lnTo>
                <a:lnTo>
                  <a:pt x="1880363" y="940184"/>
                </a:lnTo>
                <a:lnTo>
                  <a:pt x="1877610" y="868056"/>
                </a:lnTo>
                <a:lnTo>
                  <a:pt x="1869349" y="796271"/>
                </a:lnTo>
                <a:lnTo>
                  <a:pt x="1855580" y="725171"/>
                </a:lnTo>
                <a:lnTo>
                  <a:pt x="1836304" y="655097"/>
                </a:lnTo>
                <a:lnTo>
                  <a:pt x="1811521" y="586391"/>
                </a:lnTo>
                <a:lnTo>
                  <a:pt x="1781230" y="519397"/>
                </a:lnTo>
                <a:lnTo>
                  <a:pt x="1745432" y="454456"/>
                </a:lnTo>
                <a:lnTo>
                  <a:pt x="1704126" y="391910"/>
                </a:lnTo>
                <a:lnTo>
                  <a:pt x="1657313" y="332102"/>
                </a:lnTo>
                <a:lnTo>
                  <a:pt x="1604992" y="275373"/>
                </a:lnTo>
                <a:lnTo>
                  <a:pt x="1548264" y="223052"/>
                </a:lnTo>
                <a:lnTo>
                  <a:pt x="1488456" y="176239"/>
                </a:lnTo>
                <a:lnTo>
                  <a:pt x="1425911" y="134933"/>
                </a:lnTo>
                <a:lnTo>
                  <a:pt x="1360970" y="99134"/>
                </a:lnTo>
                <a:lnTo>
                  <a:pt x="1293976" y="68843"/>
                </a:lnTo>
                <a:lnTo>
                  <a:pt x="1225271" y="44059"/>
                </a:lnTo>
                <a:lnTo>
                  <a:pt x="1155197" y="24783"/>
                </a:lnTo>
                <a:lnTo>
                  <a:pt x="1084097" y="11014"/>
                </a:lnTo>
                <a:lnTo>
                  <a:pt x="1012312" y="2753"/>
                </a:lnTo>
                <a:lnTo>
                  <a:pt x="940185" y="0"/>
                </a:lnTo>
                <a:close/>
              </a:path>
            </a:pathLst>
          </a:custGeom>
          <a:solidFill>
            <a:schemeClr val="accent3">
              <a:alpha val="56000"/>
            </a:schemeClr>
          </a:solidFill>
        </p:spPr>
        <p:txBody>
          <a:bodyPr wrap="square" lIns="0" tIns="0" rIns="0" bIns="0" rtlCol="0">
            <a:noAutofit/>
          </a:bodyPr>
          <a:lstStyle/>
          <a:p>
            <a:endParaRPr/>
          </a:p>
        </p:txBody>
      </p:sp>
      <p:sp>
        <p:nvSpPr>
          <p:cNvPr id="29" name="object 5"/>
          <p:cNvSpPr/>
          <p:nvPr userDrawn="1"/>
        </p:nvSpPr>
        <p:spPr>
          <a:xfrm>
            <a:off x="6381750" y="2509319"/>
            <a:ext cx="240507" cy="240507"/>
          </a:xfrm>
          <a:custGeom>
            <a:avLst/>
            <a:gdLst/>
            <a:ahLst/>
            <a:cxnLst/>
            <a:rect l="l" t="t" r="r" b="b"/>
            <a:pathLst>
              <a:path w="1880363" h="1880368">
                <a:moveTo>
                  <a:pt x="940185" y="0"/>
                </a:moveTo>
                <a:lnTo>
                  <a:pt x="868058" y="2753"/>
                </a:lnTo>
                <a:lnTo>
                  <a:pt x="796273" y="11014"/>
                </a:lnTo>
                <a:lnTo>
                  <a:pt x="725172" y="24783"/>
                </a:lnTo>
                <a:lnTo>
                  <a:pt x="655098" y="44059"/>
                </a:lnTo>
                <a:lnTo>
                  <a:pt x="586392" y="68843"/>
                </a:lnTo>
                <a:lnTo>
                  <a:pt x="519398" y="99134"/>
                </a:lnTo>
                <a:lnTo>
                  <a:pt x="454457" y="134933"/>
                </a:lnTo>
                <a:lnTo>
                  <a:pt x="391911" y="176239"/>
                </a:lnTo>
                <a:lnTo>
                  <a:pt x="332102" y="223052"/>
                </a:lnTo>
                <a:lnTo>
                  <a:pt x="275373" y="275373"/>
                </a:lnTo>
                <a:lnTo>
                  <a:pt x="223052" y="332102"/>
                </a:lnTo>
                <a:lnTo>
                  <a:pt x="176239" y="391910"/>
                </a:lnTo>
                <a:lnTo>
                  <a:pt x="134933" y="454456"/>
                </a:lnTo>
                <a:lnTo>
                  <a:pt x="99134" y="519397"/>
                </a:lnTo>
                <a:lnTo>
                  <a:pt x="68843" y="586391"/>
                </a:lnTo>
                <a:lnTo>
                  <a:pt x="44059" y="655097"/>
                </a:lnTo>
                <a:lnTo>
                  <a:pt x="24783" y="725171"/>
                </a:lnTo>
                <a:lnTo>
                  <a:pt x="11014" y="796271"/>
                </a:lnTo>
                <a:lnTo>
                  <a:pt x="2753" y="868056"/>
                </a:lnTo>
                <a:lnTo>
                  <a:pt x="0" y="940184"/>
                </a:lnTo>
                <a:lnTo>
                  <a:pt x="2753" y="1012311"/>
                </a:lnTo>
                <a:lnTo>
                  <a:pt x="11014" y="1084096"/>
                </a:lnTo>
                <a:lnTo>
                  <a:pt x="24783" y="1155197"/>
                </a:lnTo>
                <a:lnTo>
                  <a:pt x="44059" y="1225271"/>
                </a:lnTo>
                <a:lnTo>
                  <a:pt x="68843" y="1293976"/>
                </a:lnTo>
                <a:lnTo>
                  <a:pt x="99134" y="1360970"/>
                </a:lnTo>
                <a:lnTo>
                  <a:pt x="134933" y="1425911"/>
                </a:lnTo>
                <a:lnTo>
                  <a:pt x="176239" y="1488457"/>
                </a:lnTo>
                <a:lnTo>
                  <a:pt x="223052" y="1548266"/>
                </a:lnTo>
                <a:lnTo>
                  <a:pt x="275373" y="1604994"/>
                </a:lnTo>
                <a:lnTo>
                  <a:pt x="332102" y="1657315"/>
                </a:lnTo>
                <a:lnTo>
                  <a:pt x="391911" y="1704129"/>
                </a:lnTo>
                <a:lnTo>
                  <a:pt x="454457" y="1745435"/>
                </a:lnTo>
                <a:lnTo>
                  <a:pt x="519398" y="1781233"/>
                </a:lnTo>
                <a:lnTo>
                  <a:pt x="586392" y="1811524"/>
                </a:lnTo>
                <a:lnTo>
                  <a:pt x="655098" y="1836308"/>
                </a:lnTo>
                <a:lnTo>
                  <a:pt x="725172" y="1855584"/>
                </a:lnTo>
                <a:lnTo>
                  <a:pt x="796273" y="1869353"/>
                </a:lnTo>
                <a:lnTo>
                  <a:pt x="868058" y="1877614"/>
                </a:lnTo>
                <a:lnTo>
                  <a:pt x="940185" y="1880368"/>
                </a:lnTo>
                <a:lnTo>
                  <a:pt x="1012312" y="1877614"/>
                </a:lnTo>
                <a:lnTo>
                  <a:pt x="1084097" y="1869353"/>
                </a:lnTo>
                <a:lnTo>
                  <a:pt x="1155197" y="1855584"/>
                </a:lnTo>
                <a:lnTo>
                  <a:pt x="1225271" y="1836308"/>
                </a:lnTo>
                <a:lnTo>
                  <a:pt x="1293976" y="1811524"/>
                </a:lnTo>
                <a:lnTo>
                  <a:pt x="1360970" y="1781233"/>
                </a:lnTo>
                <a:lnTo>
                  <a:pt x="1425911" y="1745435"/>
                </a:lnTo>
                <a:lnTo>
                  <a:pt x="1488456" y="1704129"/>
                </a:lnTo>
                <a:lnTo>
                  <a:pt x="1548264" y="1657315"/>
                </a:lnTo>
                <a:lnTo>
                  <a:pt x="1604992" y="1604994"/>
                </a:lnTo>
                <a:lnTo>
                  <a:pt x="1657313" y="1548266"/>
                </a:lnTo>
                <a:lnTo>
                  <a:pt x="1704126" y="1488457"/>
                </a:lnTo>
                <a:lnTo>
                  <a:pt x="1745432" y="1425911"/>
                </a:lnTo>
                <a:lnTo>
                  <a:pt x="1781230" y="1360970"/>
                </a:lnTo>
                <a:lnTo>
                  <a:pt x="1811521" y="1293976"/>
                </a:lnTo>
                <a:lnTo>
                  <a:pt x="1836304" y="1225271"/>
                </a:lnTo>
                <a:lnTo>
                  <a:pt x="1855580" y="1155197"/>
                </a:lnTo>
                <a:lnTo>
                  <a:pt x="1869349" y="1084096"/>
                </a:lnTo>
                <a:lnTo>
                  <a:pt x="1877610" y="1012311"/>
                </a:lnTo>
                <a:lnTo>
                  <a:pt x="1880363" y="940184"/>
                </a:lnTo>
                <a:lnTo>
                  <a:pt x="1877610" y="868056"/>
                </a:lnTo>
                <a:lnTo>
                  <a:pt x="1869349" y="796271"/>
                </a:lnTo>
                <a:lnTo>
                  <a:pt x="1855580" y="725171"/>
                </a:lnTo>
                <a:lnTo>
                  <a:pt x="1836304" y="655097"/>
                </a:lnTo>
                <a:lnTo>
                  <a:pt x="1811521" y="586391"/>
                </a:lnTo>
                <a:lnTo>
                  <a:pt x="1781230" y="519397"/>
                </a:lnTo>
                <a:lnTo>
                  <a:pt x="1745432" y="454456"/>
                </a:lnTo>
                <a:lnTo>
                  <a:pt x="1704126" y="391910"/>
                </a:lnTo>
                <a:lnTo>
                  <a:pt x="1657313" y="332102"/>
                </a:lnTo>
                <a:lnTo>
                  <a:pt x="1604992" y="275373"/>
                </a:lnTo>
                <a:lnTo>
                  <a:pt x="1548264" y="223052"/>
                </a:lnTo>
                <a:lnTo>
                  <a:pt x="1488456" y="176239"/>
                </a:lnTo>
                <a:lnTo>
                  <a:pt x="1425911" y="134933"/>
                </a:lnTo>
                <a:lnTo>
                  <a:pt x="1360970" y="99134"/>
                </a:lnTo>
                <a:lnTo>
                  <a:pt x="1293976" y="68843"/>
                </a:lnTo>
                <a:lnTo>
                  <a:pt x="1225271" y="44059"/>
                </a:lnTo>
                <a:lnTo>
                  <a:pt x="1155197" y="24783"/>
                </a:lnTo>
                <a:lnTo>
                  <a:pt x="1084097" y="11014"/>
                </a:lnTo>
                <a:lnTo>
                  <a:pt x="1012312" y="2753"/>
                </a:lnTo>
                <a:lnTo>
                  <a:pt x="940185" y="0"/>
                </a:lnTo>
                <a:close/>
              </a:path>
            </a:pathLst>
          </a:custGeom>
          <a:solidFill>
            <a:schemeClr val="tx2">
              <a:alpha val="56000"/>
            </a:schemeClr>
          </a:solidFill>
        </p:spPr>
        <p:txBody>
          <a:bodyPr wrap="square" lIns="0" tIns="0" rIns="0" bIns="0" rtlCol="0">
            <a:noAutofit/>
          </a:bodyPr>
          <a:lstStyle/>
          <a:p>
            <a:endParaRPr/>
          </a:p>
        </p:txBody>
      </p:sp>
      <p:sp>
        <p:nvSpPr>
          <p:cNvPr id="34" name="Shape 257"/>
          <p:cNvSpPr txBox="1">
            <a:spLocks/>
          </p:cNvSpPr>
          <p:nvPr userDrawn="1"/>
        </p:nvSpPr>
        <p:spPr>
          <a:xfrm>
            <a:off x="8884288" y="4937885"/>
            <a:ext cx="197169" cy="194925"/>
          </a:xfrm>
          <a:prstGeom prst="rect">
            <a:avLst/>
          </a:prstGeom>
          <a:noFill/>
          <a:extLst>
            <a:ext uri="{C572A759-6A51-4108-AA02-DFA0A04FC94B}">
              <ma14:wrappingTextBoxFlag xmlns:ma14="http://schemas.microsoft.com/office/mac/drawingml/2011/main" xmlns="" val="1"/>
            </a:ext>
          </a:extLst>
        </p:spPr>
        <p:txBody>
          <a:bodyPr vert="horz" lIns="0" tIns="45720" rIns="0" bIns="45720" rtlCol="0" anchor="ctr"/>
          <a:lstStyle>
            <a:defPPr>
              <a:defRPr lang="en-US"/>
            </a:defPPr>
            <a:lvl1pPr algn="ctr">
              <a:defRPr sz="600" b="0" u="none">
                <a:solidFill>
                  <a:schemeClr val="accent2"/>
                </a:solidFill>
                <a:latin typeface="Arial" pitchFamily="34" charset="0"/>
                <a:cs typeface="Arial" pitchFamily="34" charset="0"/>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a:lstStyle>
          <a:p>
            <a:pPr lvl="0"/>
            <a:endParaRPr lang="en-GB" noProof="0" dirty="0">
              <a:sym typeface="Arial"/>
            </a:endParaRPr>
          </a:p>
        </p:txBody>
      </p:sp>
    </p:spTree>
    <p:extLst>
      <p:ext uri="{BB962C8B-B14F-4D97-AF65-F5344CB8AC3E}">
        <p14:creationId xmlns:p14="http://schemas.microsoft.com/office/powerpoint/2010/main" val="23091448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Breaker with Client/Partner Logo">
    <p:bg>
      <p:bgPr>
        <a:solidFill>
          <a:srgbClr val="F2F2F2"/>
        </a:solidFill>
        <a:effectLst/>
      </p:bgPr>
    </p:bg>
    <p:spTree>
      <p:nvGrpSpPr>
        <p:cNvPr id="1" name=""/>
        <p:cNvGrpSpPr/>
        <p:nvPr/>
      </p:nvGrpSpPr>
      <p:grpSpPr>
        <a:xfrm>
          <a:off x="0" y="0"/>
          <a:ext cx="0" cy="0"/>
          <a:chOff x="0" y="0"/>
          <a:chExt cx="0" cy="0"/>
        </a:xfrm>
      </p:grpSpPr>
      <p:pic>
        <p:nvPicPr>
          <p:cNvPr id="31" name="greyfade-jon-flobrant-193464.jpg"/>
          <p:cNvPicPr>
            <a:picLocks noChangeAspect="1"/>
          </p:cNvPicPr>
          <p:nvPr userDrawn="1"/>
        </p:nvPicPr>
        <p:blipFill>
          <a:blip r:embed="rId2" cstate="print">
            <a:extLst>
              <a:ext uri="{28A0092B-C50C-407E-A947-70E740481C1C}">
                <a14:useLocalDpi xmlns:a14="http://schemas.microsoft.com/office/drawing/2010/main"/>
              </a:ext>
            </a:extLst>
          </a:blip>
          <a:srcRect/>
          <a:stretch>
            <a:fillRect/>
          </a:stretch>
        </p:blipFill>
        <p:spPr>
          <a:xfrm>
            <a:off x="2656749" y="0"/>
            <a:ext cx="6502359" cy="4702629"/>
          </a:xfrm>
          <a:prstGeom prst="rect">
            <a:avLst/>
          </a:prstGeom>
        </p:spPr>
      </p:pic>
      <p:sp>
        <p:nvSpPr>
          <p:cNvPr id="2" name="Title 1"/>
          <p:cNvSpPr>
            <a:spLocks noGrp="1"/>
          </p:cNvSpPr>
          <p:nvPr>
            <p:ph type="ctrTitle" hasCustomPrompt="1"/>
          </p:nvPr>
        </p:nvSpPr>
        <p:spPr>
          <a:xfrm>
            <a:off x="0" y="1765241"/>
            <a:ext cx="5534025" cy="2817517"/>
          </a:xfrm>
          <a:prstGeom prst="rect">
            <a:avLst/>
          </a:prstGeom>
          <a:noFill/>
        </p:spPr>
        <p:txBody>
          <a:bodyPr wrap="square" lIns="0" rtlCol="0" anchor="t" anchorCtr="0">
            <a:noAutofit/>
          </a:bodyPr>
          <a:lstStyle>
            <a:lvl1pPr marL="0" algn="l">
              <a:lnSpc>
                <a:spcPct val="98000"/>
              </a:lnSpc>
              <a:tabLst>
                <a:tab pos="457200" algn="l"/>
              </a:tabLst>
              <a:defRPr lang="en-US" sz="6000" u="sng" dirty="0">
                <a:solidFill>
                  <a:schemeClr val="tx2"/>
                </a:solidFill>
                <a:latin typeface="+mj-lt"/>
                <a:ea typeface="+mn-ea"/>
                <a:cs typeface="Arial"/>
              </a:defRPr>
            </a:lvl1pPr>
          </a:lstStyle>
          <a:p>
            <a:pPr marL="0" lvl="0" algn="l"/>
            <a:r>
              <a:rPr lang="en-US" dirty="0"/>
              <a:t>Section name here in three lines</a:t>
            </a:r>
          </a:p>
        </p:txBody>
      </p:sp>
      <p:sp>
        <p:nvSpPr>
          <p:cNvPr id="21" name="object 5"/>
          <p:cNvSpPr/>
          <p:nvPr userDrawn="1"/>
        </p:nvSpPr>
        <p:spPr>
          <a:xfrm>
            <a:off x="8432007" y="2232419"/>
            <a:ext cx="462845" cy="462846"/>
          </a:xfrm>
          <a:custGeom>
            <a:avLst/>
            <a:gdLst/>
            <a:ahLst/>
            <a:cxnLst/>
            <a:rect l="l" t="t" r="r" b="b"/>
            <a:pathLst>
              <a:path w="1880363" h="1880368">
                <a:moveTo>
                  <a:pt x="940185" y="0"/>
                </a:moveTo>
                <a:lnTo>
                  <a:pt x="868058" y="2753"/>
                </a:lnTo>
                <a:lnTo>
                  <a:pt x="796273" y="11014"/>
                </a:lnTo>
                <a:lnTo>
                  <a:pt x="725172" y="24783"/>
                </a:lnTo>
                <a:lnTo>
                  <a:pt x="655098" y="44059"/>
                </a:lnTo>
                <a:lnTo>
                  <a:pt x="586392" y="68843"/>
                </a:lnTo>
                <a:lnTo>
                  <a:pt x="519398" y="99134"/>
                </a:lnTo>
                <a:lnTo>
                  <a:pt x="454457" y="134933"/>
                </a:lnTo>
                <a:lnTo>
                  <a:pt x="391911" y="176239"/>
                </a:lnTo>
                <a:lnTo>
                  <a:pt x="332102" y="223052"/>
                </a:lnTo>
                <a:lnTo>
                  <a:pt x="275373" y="275373"/>
                </a:lnTo>
                <a:lnTo>
                  <a:pt x="223052" y="332102"/>
                </a:lnTo>
                <a:lnTo>
                  <a:pt x="176239" y="391910"/>
                </a:lnTo>
                <a:lnTo>
                  <a:pt x="134933" y="454456"/>
                </a:lnTo>
                <a:lnTo>
                  <a:pt x="99134" y="519397"/>
                </a:lnTo>
                <a:lnTo>
                  <a:pt x="68843" y="586391"/>
                </a:lnTo>
                <a:lnTo>
                  <a:pt x="44059" y="655097"/>
                </a:lnTo>
                <a:lnTo>
                  <a:pt x="24783" y="725171"/>
                </a:lnTo>
                <a:lnTo>
                  <a:pt x="11014" y="796271"/>
                </a:lnTo>
                <a:lnTo>
                  <a:pt x="2753" y="868056"/>
                </a:lnTo>
                <a:lnTo>
                  <a:pt x="0" y="940184"/>
                </a:lnTo>
                <a:lnTo>
                  <a:pt x="2753" y="1012311"/>
                </a:lnTo>
                <a:lnTo>
                  <a:pt x="11014" y="1084096"/>
                </a:lnTo>
                <a:lnTo>
                  <a:pt x="24783" y="1155197"/>
                </a:lnTo>
                <a:lnTo>
                  <a:pt x="44059" y="1225271"/>
                </a:lnTo>
                <a:lnTo>
                  <a:pt x="68843" y="1293976"/>
                </a:lnTo>
                <a:lnTo>
                  <a:pt x="99134" y="1360970"/>
                </a:lnTo>
                <a:lnTo>
                  <a:pt x="134933" y="1425911"/>
                </a:lnTo>
                <a:lnTo>
                  <a:pt x="176239" y="1488457"/>
                </a:lnTo>
                <a:lnTo>
                  <a:pt x="223052" y="1548266"/>
                </a:lnTo>
                <a:lnTo>
                  <a:pt x="275373" y="1604994"/>
                </a:lnTo>
                <a:lnTo>
                  <a:pt x="332102" y="1657315"/>
                </a:lnTo>
                <a:lnTo>
                  <a:pt x="391911" y="1704129"/>
                </a:lnTo>
                <a:lnTo>
                  <a:pt x="454457" y="1745435"/>
                </a:lnTo>
                <a:lnTo>
                  <a:pt x="519398" y="1781233"/>
                </a:lnTo>
                <a:lnTo>
                  <a:pt x="586392" y="1811524"/>
                </a:lnTo>
                <a:lnTo>
                  <a:pt x="655098" y="1836308"/>
                </a:lnTo>
                <a:lnTo>
                  <a:pt x="725172" y="1855584"/>
                </a:lnTo>
                <a:lnTo>
                  <a:pt x="796273" y="1869353"/>
                </a:lnTo>
                <a:lnTo>
                  <a:pt x="868058" y="1877614"/>
                </a:lnTo>
                <a:lnTo>
                  <a:pt x="940185" y="1880368"/>
                </a:lnTo>
                <a:lnTo>
                  <a:pt x="1012312" y="1877614"/>
                </a:lnTo>
                <a:lnTo>
                  <a:pt x="1084097" y="1869353"/>
                </a:lnTo>
                <a:lnTo>
                  <a:pt x="1155197" y="1855584"/>
                </a:lnTo>
                <a:lnTo>
                  <a:pt x="1225271" y="1836308"/>
                </a:lnTo>
                <a:lnTo>
                  <a:pt x="1293976" y="1811524"/>
                </a:lnTo>
                <a:lnTo>
                  <a:pt x="1360970" y="1781233"/>
                </a:lnTo>
                <a:lnTo>
                  <a:pt x="1425911" y="1745435"/>
                </a:lnTo>
                <a:lnTo>
                  <a:pt x="1488456" y="1704129"/>
                </a:lnTo>
                <a:lnTo>
                  <a:pt x="1548264" y="1657315"/>
                </a:lnTo>
                <a:lnTo>
                  <a:pt x="1604992" y="1604994"/>
                </a:lnTo>
                <a:lnTo>
                  <a:pt x="1657313" y="1548266"/>
                </a:lnTo>
                <a:lnTo>
                  <a:pt x="1704126" y="1488457"/>
                </a:lnTo>
                <a:lnTo>
                  <a:pt x="1745432" y="1425911"/>
                </a:lnTo>
                <a:lnTo>
                  <a:pt x="1781230" y="1360970"/>
                </a:lnTo>
                <a:lnTo>
                  <a:pt x="1811521" y="1293976"/>
                </a:lnTo>
                <a:lnTo>
                  <a:pt x="1836304" y="1225271"/>
                </a:lnTo>
                <a:lnTo>
                  <a:pt x="1855580" y="1155197"/>
                </a:lnTo>
                <a:lnTo>
                  <a:pt x="1869349" y="1084096"/>
                </a:lnTo>
                <a:lnTo>
                  <a:pt x="1877610" y="1012311"/>
                </a:lnTo>
                <a:lnTo>
                  <a:pt x="1880363" y="940184"/>
                </a:lnTo>
                <a:lnTo>
                  <a:pt x="1877610" y="868056"/>
                </a:lnTo>
                <a:lnTo>
                  <a:pt x="1869349" y="796271"/>
                </a:lnTo>
                <a:lnTo>
                  <a:pt x="1855580" y="725171"/>
                </a:lnTo>
                <a:lnTo>
                  <a:pt x="1836304" y="655097"/>
                </a:lnTo>
                <a:lnTo>
                  <a:pt x="1811521" y="586391"/>
                </a:lnTo>
                <a:lnTo>
                  <a:pt x="1781230" y="519397"/>
                </a:lnTo>
                <a:lnTo>
                  <a:pt x="1745432" y="454456"/>
                </a:lnTo>
                <a:lnTo>
                  <a:pt x="1704126" y="391910"/>
                </a:lnTo>
                <a:lnTo>
                  <a:pt x="1657313" y="332102"/>
                </a:lnTo>
                <a:lnTo>
                  <a:pt x="1604992" y="275373"/>
                </a:lnTo>
                <a:lnTo>
                  <a:pt x="1548264" y="223052"/>
                </a:lnTo>
                <a:lnTo>
                  <a:pt x="1488456" y="176239"/>
                </a:lnTo>
                <a:lnTo>
                  <a:pt x="1425911" y="134933"/>
                </a:lnTo>
                <a:lnTo>
                  <a:pt x="1360970" y="99134"/>
                </a:lnTo>
                <a:lnTo>
                  <a:pt x="1293976" y="68843"/>
                </a:lnTo>
                <a:lnTo>
                  <a:pt x="1225271" y="44059"/>
                </a:lnTo>
                <a:lnTo>
                  <a:pt x="1155197" y="24783"/>
                </a:lnTo>
                <a:lnTo>
                  <a:pt x="1084097" y="11014"/>
                </a:lnTo>
                <a:lnTo>
                  <a:pt x="1012312" y="2753"/>
                </a:lnTo>
                <a:lnTo>
                  <a:pt x="940185" y="0"/>
                </a:lnTo>
                <a:close/>
              </a:path>
            </a:pathLst>
          </a:custGeom>
          <a:solidFill>
            <a:schemeClr val="accent6">
              <a:alpha val="56000"/>
            </a:schemeClr>
          </a:solidFill>
        </p:spPr>
        <p:txBody>
          <a:bodyPr wrap="square" lIns="0" tIns="0" rIns="0" bIns="0" rtlCol="0">
            <a:noAutofit/>
          </a:bodyPr>
          <a:lstStyle/>
          <a:p>
            <a:endParaRPr/>
          </a:p>
        </p:txBody>
      </p:sp>
      <p:sp>
        <p:nvSpPr>
          <p:cNvPr id="26" name="object 5"/>
          <p:cNvSpPr/>
          <p:nvPr userDrawn="1"/>
        </p:nvSpPr>
        <p:spPr>
          <a:xfrm>
            <a:off x="7724016" y="3569542"/>
            <a:ext cx="391505" cy="391506"/>
          </a:xfrm>
          <a:custGeom>
            <a:avLst/>
            <a:gdLst/>
            <a:ahLst/>
            <a:cxnLst/>
            <a:rect l="l" t="t" r="r" b="b"/>
            <a:pathLst>
              <a:path w="1880363" h="1880368">
                <a:moveTo>
                  <a:pt x="940185" y="0"/>
                </a:moveTo>
                <a:lnTo>
                  <a:pt x="868058" y="2753"/>
                </a:lnTo>
                <a:lnTo>
                  <a:pt x="796273" y="11014"/>
                </a:lnTo>
                <a:lnTo>
                  <a:pt x="725172" y="24783"/>
                </a:lnTo>
                <a:lnTo>
                  <a:pt x="655098" y="44059"/>
                </a:lnTo>
                <a:lnTo>
                  <a:pt x="586392" y="68843"/>
                </a:lnTo>
                <a:lnTo>
                  <a:pt x="519398" y="99134"/>
                </a:lnTo>
                <a:lnTo>
                  <a:pt x="454457" y="134933"/>
                </a:lnTo>
                <a:lnTo>
                  <a:pt x="391911" y="176239"/>
                </a:lnTo>
                <a:lnTo>
                  <a:pt x="332102" y="223052"/>
                </a:lnTo>
                <a:lnTo>
                  <a:pt x="275373" y="275373"/>
                </a:lnTo>
                <a:lnTo>
                  <a:pt x="223052" y="332102"/>
                </a:lnTo>
                <a:lnTo>
                  <a:pt x="176239" y="391910"/>
                </a:lnTo>
                <a:lnTo>
                  <a:pt x="134933" y="454456"/>
                </a:lnTo>
                <a:lnTo>
                  <a:pt x="99134" y="519397"/>
                </a:lnTo>
                <a:lnTo>
                  <a:pt x="68843" y="586391"/>
                </a:lnTo>
                <a:lnTo>
                  <a:pt x="44059" y="655097"/>
                </a:lnTo>
                <a:lnTo>
                  <a:pt x="24783" y="725171"/>
                </a:lnTo>
                <a:lnTo>
                  <a:pt x="11014" y="796271"/>
                </a:lnTo>
                <a:lnTo>
                  <a:pt x="2753" y="868056"/>
                </a:lnTo>
                <a:lnTo>
                  <a:pt x="0" y="940184"/>
                </a:lnTo>
                <a:lnTo>
                  <a:pt x="2753" y="1012311"/>
                </a:lnTo>
                <a:lnTo>
                  <a:pt x="11014" y="1084096"/>
                </a:lnTo>
                <a:lnTo>
                  <a:pt x="24783" y="1155197"/>
                </a:lnTo>
                <a:lnTo>
                  <a:pt x="44059" y="1225271"/>
                </a:lnTo>
                <a:lnTo>
                  <a:pt x="68843" y="1293976"/>
                </a:lnTo>
                <a:lnTo>
                  <a:pt x="99134" y="1360970"/>
                </a:lnTo>
                <a:lnTo>
                  <a:pt x="134933" y="1425911"/>
                </a:lnTo>
                <a:lnTo>
                  <a:pt x="176239" y="1488457"/>
                </a:lnTo>
                <a:lnTo>
                  <a:pt x="223052" y="1548266"/>
                </a:lnTo>
                <a:lnTo>
                  <a:pt x="275373" y="1604994"/>
                </a:lnTo>
                <a:lnTo>
                  <a:pt x="332102" y="1657315"/>
                </a:lnTo>
                <a:lnTo>
                  <a:pt x="391911" y="1704129"/>
                </a:lnTo>
                <a:lnTo>
                  <a:pt x="454457" y="1745435"/>
                </a:lnTo>
                <a:lnTo>
                  <a:pt x="519398" y="1781233"/>
                </a:lnTo>
                <a:lnTo>
                  <a:pt x="586392" y="1811524"/>
                </a:lnTo>
                <a:lnTo>
                  <a:pt x="655098" y="1836308"/>
                </a:lnTo>
                <a:lnTo>
                  <a:pt x="725172" y="1855584"/>
                </a:lnTo>
                <a:lnTo>
                  <a:pt x="796273" y="1869353"/>
                </a:lnTo>
                <a:lnTo>
                  <a:pt x="868058" y="1877614"/>
                </a:lnTo>
                <a:lnTo>
                  <a:pt x="940185" y="1880368"/>
                </a:lnTo>
                <a:lnTo>
                  <a:pt x="1012312" y="1877614"/>
                </a:lnTo>
                <a:lnTo>
                  <a:pt x="1084097" y="1869353"/>
                </a:lnTo>
                <a:lnTo>
                  <a:pt x="1155197" y="1855584"/>
                </a:lnTo>
                <a:lnTo>
                  <a:pt x="1225271" y="1836308"/>
                </a:lnTo>
                <a:lnTo>
                  <a:pt x="1293976" y="1811524"/>
                </a:lnTo>
                <a:lnTo>
                  <a:pt x="1360970" y="1781233"/>
                </a:lnTo>
                <a:lnTo>
                  <a:pt x="1425911" y="1745435"/>
                </a:lnTo>
                <a:lnTo>
                  <a:pt x="1488456" y="1704129"/>
                </a:lnTo>
                <a:lnTo>
                  <a:pt x="1548264" y="1657315"/>
                </a:lnTo>
                <a:lnTo>
                  <a:pt x="1604992" y="1604994"/>
                </a:lnTo>
                <a:lnTo>
                  <a:pt x="1657313" y="1548266"/>
                </a:lnTo>
                <a:lnTo>
                  <a:pt x="1704126" y="1488457"/>
                </a:lnTo>
                <a:lnTo>
                  <a:pt x="1745432" y="1425911"/>
                </a:lnTo>
                <a:lnTo>
                  <a:pt x="1781230" y="1360970"/>
                </a:lnTo>
                <a:lnTo>
                  <a:pt x="1811521" y="1293976"/>
                </a:lnTo>
                <a:lnTo>
                  <a:pt x="1836304" y="1225271"/>
                </a:lnTo>
                <a:lnTo>
                  <a:pt x="1855580" y="1155197"/>
                </a:lnTo>
                <a:lnTo>
                  <a:pt x="1869349" y="1084096"/>
                </a:lnTo>
                <a:lnTo>
                  <a:pt x="1877610" y="1012311"/>
                </a:lnTo>
                <a:lnTo>
                  <a:pt x="1880363" y="940184"/>
                </a:lnTo>
                <a:lnTo>
                  <a:pt x="1877610" y="868056"/>
                </a:lnTo>
                <a:lnTo>
                  <a:pt x="1869349" y="796271"/>
                </a:lnTo>
                <a:lnTo>
                  <a:pt x="1855580" y="725171"/>
                </a:lnTo>
                <a:lnTo>
                  <a:pt x="1836304" y="655097"/>
                </a:lnTo>
                <a:lnTo>
                  <a:pt x="1811521" y="586391"/>
                </a:lnTo>
                <a:lnTo>
                  <a:pt x="1781230" y="519397"/>
                </a:lnTo>
                <a:lnTo>
                  <a:pt x="1745432" y="454456"/>
                </a:lnTo>
                <a:lnTo>
                  <a:pt x="1704126" y="391910"/>
                </a:lnTo>
                <a:lnTo>
                  <a:pt x="1657313" y="332102"/>
                </a:lnTo>
                <a:lnTo>
                  <a:pt x="1604992" y="275373"/>
                </a:lnTo>
                <a:lnTo>
                  <a:pt x="1548264" y="223052"/>
                </a:lnTo>
                <a:lnTo>
                  <a:pt x="1488456" y="176239"/>
                </a:lnTo>
                <a:lnTo>
                  <a:pt x="1425911" y="134933"/>
                </a:lnTo>
                <a:lnTo>
                  <a:pt x="1360970" y="99134"/>
                </a:lnTo>
                <a:lnTo>
                  <a:pt x="1293976" y="68843"/>
                </a:lnTo>
                <a:lnTo>
                  <a:pt x="1225271" y="44059"/>
                </a:lnTo>
                <a:lnTo>
                  <a:pt x="1155197" y="24783"/>
                </a:lnTo>
                <a:lnTo>
                  <a:pt x="1084097" y="11014"/>
                </a:lnTo>
                <a:lnTo>
                  <a:pt x="1012312" y="2753"/>
                </a:lnTo>
                <a:lnTo>
                  <a:pt x="940185" y="0"/>
                </a:lnTo>
                <a:close/>
              </a:path>
            </a:pathLst>
          </a:custGeom>
          <a:solidFill>
            <a:schemeClr val="accent4">
              <a:alpha val="56000"/>
            </a:schemeClr>
          </a:solidFill>
        </p:spPr>
        <p:txBody>
          <a:bodyPr wrap="square" lIns="0" tIns="0" rIns="0" bIns="0" rtlCol="0">
            <a:noAutofit/>
          </a:bodyPr>
          <a:lstStyle/>
          <a:p>
            <a:endParaRPr/>
          </a:p>
        </p:txBody>
      </p:sp>
      <p:sp>
        <p:nvSpPr>
          <p:cNvPr id="27" name="object 5"/>
          <p:cNvSpPr/>
          <p:nvPr userDrawn="1"/>
        </p:nvSpPr>
        <p:spPr>
          <a:xfrm>
            <a:off x="6081105" y="1637694"/>
            <a:ext cx="357794" cy="357794"/>
          </a:xfrm>
          <a:custGeom>
            <a:avLst/>
            <a:gdLst/>
            <a:ahLst/>
            <a:cxnLst/>
            <a:rect l="l" t="t" r="r" b="b"/>
            <a:pathLst>
              <a:path w="1880363" h="1880368">
                <a:moveTo>
                  <a:pt x="940185" y="0"/>
                </a:moveTo>
                <a:lnTo>
                  <a:pt x="868058" y="2753"/>
                </a:lnTo>
                <a:lnTo>
                  <a:pt x="796273" y="11014"/>
                </a:lnTo>
                <a:lnTo>
                  <a:pt x="725172" y="24783"/>
                </a:lnTo>
                <a:lnTo>
                  <a:pt x="655098" y="44059"/>
                </a:lnTo>
                <a:lnTo>
                  <a:pt x="586392" y="68843"/>
                </a:lnTo>
                <a:lnTo>
                  <a:pt x="519398" y="99134"/>
                </a:lnTo>
                <a:lnTo>
                  <a:pt x="454457" y="134933"/>
                </a:lnTo>
                <a:lnTo>
                  <a:pt x="391911" y="176239"/>
                </a:lnTo>
                <a:lnTo>
                  <a:pt x="332102" y="223052"/>
                </a:lnTo>
                <a:lnTo>
                  <a:pt x="275373" y="275373"/>
                </a:lnTo>
                <a:lnTo>
                  <a:pt x="223052" y="332102"/>
                </a:lnTo>
                <a:lnTo>
                  <a:pt x="176239" y="391910"/>
                </a:lnTo>
                <a:lnTo>
                  <a:pt x="134933" y="454456"/>
                </a:lnTo>
                <a:lnTo>
                  <a:pt x="99134" y="519397"/>
                </a:lnTo>
                <a:lnTo>
                  <a:pt x="68843" y="586391"/>
                </a:lnTo>
                <a:lnTo>
                  <a:pt x="44059" y="655097"/>
                </a:lnTo>
                <a:lnTo>
                  <a:pt x="24783" y="725171"/>
                </a:lnTo>
                <a:lnTo>
                  <a:pt x="11014" y="796271"/>
                </a:lnTo>
                <a:lnTo>
                  <a:pt x="2753" y="868056"/>
                </a:lnTo>
                <a:lnTo>
                  <a:pt x="0" y="940184"/>
                </a:lnTo>
                <a:lnTo>
                  <a:pt x="2753" y="1012311"/>
                </a:lnTo>
                <a:lnTo>
                  <a:pt x="11014" y="1084096"/>
                </a:lnTo>
                <a:lnTo>
                  <a:pt x="24783" y="1155197"/>
                </a:lnTo>
                <a:lnTo>
                  <a:pt x="44059" y="1225271"/>
                </a:lnTo>
                <a:lnTo>
                  <a:pt x="68843" y="1293976"/>
                </a:lnTo>
                <a:lnTo>
                  <a:pt x="99134" y="1360970"/>
                </a:lnTo>
                <a:lnTo>
                  <a:pt x="134933" y="1425911"/>
                </a:lnTo>
                <a:lnTo>
                  <a:pt x="176239" y="1488457"/>
                </a:lnTo>
                <a:lnTo>
                  <a:pt x="223052" y="1548266"/>
                </a:lnTo>
                <a:lnTo>
                  <a:pt x="275373" y="1604994"/>
                </a:lnTo>
                <a:lnTo>
                  <a:pt x="332102" y="1657315"/>
                </a:lnTo>
                <a:lnTo>
                  <a:pt x="391911" y="1704129"/>
                </a:lnTo>
                <a:lnTo>
                  <a:pt x="454457" y="1745435"/>
                </a:lnTo>
                <a:lnTo>
                  <a:pt x="519398" y="1781233"/>
                </a:lnTo>
                <a:lnTo>
                  <a:pt x="586392" y="1811524"/>
                </a:lnTo>
                <a:lnTo>
                  <a:pt x="655098" y="1836308"/>
                </a:lnTo>
                <a:lnTo>
                  <a:pt x="725172" y="1855584"/>
                </a:lnTo>
                <a:lnTo>
                  <a:pt x="796273" y="1869353"/>
                </a:lnTo>
                <a:lnTo>
                  <a:pt x="868058" y="1877614"/>
                </a:lnTo>
                <a:lnTo>
                  <a:pt x="940185" y="1880368"/>
                </a:lnTo>
                <a:lnTo>
                  <a:pt x="1012312" y="1877614"/>
                </a:lnTo>
                <a:lnTo>
                  <a:pt x="1084097" y="1869353"/>
                </a:lnTo>
                <a:lnTo>
                  <a:pt x="1155197" y="1855584"/>
                </a:lnTo>
                <a:lnTo>
                  <a:pt x="1225271" y="1836308"/>
                </a:lnTo>
                <a:lnTo>
                  <a:pt x="1293976" y="1811524"/>
                </a:lnTo>
                <a:lnTo>
                  <a:pt x="1360970" y="1781233"/>
                </a:lnTo>
                <a:lnTo>
                  <a:pt x="1425911" y="1745435"/>
                </a:lnTo>
                <a:lnTo>
                  <a:pt x="1488456" y="1704129"/>
                </a:lnTo>
                <a:lnTo>
                  <a:pt x="1548264" y="1657315"/>
                </a:lnTo>
                <a:lnTo>
                  <a:pt x="1604992" y="1604994"/>
                </a:lnTo>
                <a:lnTo>
                  <a:pt x="1657313" y="1548266"/>
                </a:lnTo>
                <a:lnTo>
                  <a:pt x="1704126" y="1488457"/>
                </a:lnTo>
                <a:lnTo>
                  <a:pt x="1745432" y="1425911"/>
                </a:lnTo>
                <a:lnTo>
                  <a:pt x="1781230" y="1360970"/>
                </a:lnTo>
                <a:lnTo>
                  <a:pt x="1811521" y="1293976"/>
                </a:lnTo>
                <a:lnTo>
                  <a:pt x="1836304" y="1225271"/>
                </a:lnTo>
                <a:lnTo>
                  <a:pt x="1855580" y="1155197"/>
                </a:lnTo>
                <a:lnTo>
                  <a:pt x="1869349" y="1084096"/>
                </a:lnTo>
                <a:lnTo>
                  <a:pt x="1877610" y="1012311"/>
                </a:lnTo>
                <a:lnTo>
                  <a:pt x="1880363" y="940184"/>
                </a:lnTo>
                <a:lnTo>
                  <a:pt x="1877610" y="868056"/>
                </a:lnTo>
                <a:lnTo>
                  <a:pt x="1869349" y="796271"/>
                </a:lnTo>
                <a:lnTo>
                  <a:pt x="1855580" y="725171"/>
                </a:lnTo>
                <a:lnTo>
                  <a:pt x="1836304" y="655097"/>
                </a:lnTo>
                <a:lnTo>
                  <a:pt x="1811521" y="586391"/>
                </a:lnTo>
                <a:lnTo>
                  <a:pt x="1781230" y="519397"/>
                </a:lnTo>
                <a:lnTo>
                  <a:pt x="1745432" y="454456"/>
                </a:lnTo>
                <a:lnTo>
                  <a:pt x="1704126" y="391910"/>
                </a:lnTo>
                <a:lnTo>
                  <a:pt x="1657313" y="332102"/>
                </a:lnTo>
                <a:lnTo>
                  <a:pt x="1604992" y="275373"/>
                </a:lnTo>
                <a:lnTo>
                  <a:pt x="1548264" y="223052"/>
                </a:lnTo>
                <a:lnTo>
                  <a:pt x="1488456" y="176239"/>
                </a:lnTo>
                <a:lnTo>
                  <a:pt x="1425911" y="134933"/>
                </a:lnTo>
                <a:lnTo>
                  <a:pt x="1360970" y="99134"/>
                </a:lnTo>
                <a:lnTo>
                  <a:pt x="1293976" y="68843"/>
                </a:lnTo>
                <a:lnTo>
                  <a:pt x="1225271" y="44059"/>
                </a:lnTo>
                <a:lnTo>
                  <a:pt x="1155197" y="24783"/>
                </a:lnTo>
                <a:lnTo>
                  <a:pt x="1084097" y="11014"/>
                </a:lnTo>
                <a:lnTo>
                  <a:pt x="1012312" y="2753"/>
                </a:lnTo>
                <a:lnTo>
                  <a:pt x="940185" y="0"/>
                </a:lnTo>
                <a:close/>
              </a:path>
            </a:pathLst>
          </a:custGeom>
          <a:solidFill>
            <a:schemeClr val="accent5">
              <a:alpha val="56000"/>
            </a:schemeClr>
          </a:solidFill>
        </p:spPr>
        <p:txBody>
          <a:bodyPr wrap="square" lIns="0" tIns="0" rIns="0" bIns="0" rtlCol="0">
            <a:noAutofit/>
          </a:bodyPr>
          <a:lstStyle/>
          <a:p>
            <a:endParaRPr/>
          </a:p>
        </p:txBody>
      </p:sp>
      <p:sp>
        <p:nvSpPr>
          <p:cNvPr id="28" name="object 5"/>
          <p:cNvSpPr/>
          <p:nvPr userDrawn="1"/>
        </p:nvSpPr>
        <p:spPr>
          <a:xfrm>
            <a:off x="5442627" y="3131136"/>
            <a:ext cx="347870" cy="347870"/>
          </a:xfrm>
          <a:custGeom>
            <a:avLst/>
            <a:gdLst/>
            <a:ahLst/>
            <a:cxnLst/>
            <a:rect l="l" t="t" r="r" b="b"/>
            <a:pathLst>
              <a:path w="1880363" h="1880368">
                <a:moveTo>
                  <a:pt x="940185" y="0"/>
                </a:moveTo>
                <a:lnTo>
                  <a:pt x="868058" y="2753"/>
                </a:lnTo>
                <a:lnTo>
                  <a:pt x="796273" y="11014"/>
                </a:lnTo>
                <a:lnTo>
                  <a:pt x="725172" y="24783"/>
                </a:lnTo>
                <a:lnTo>
                  <a:pt x="655098" y="44059"/>
                </a:lnTo>
                <a:lnTo>
                  <a:pt x="586392" y="68843"/>
                </a:lnTo>
                <a:lnTo>
                  <a:pt x="519398" y="99134"/>
                </a:lnTo>
                <a:lnTo>
                  <a:pt x="454457" y="134933"/>
                </a:lnTo>
                <a:lnTo>
                  <a:pt x="391911" y="176239"/>
                </a:lnTo>
                <a:lnTo>
                  <a:pt x="332102" y="223052"/>
                </a:lnTo>
                <a:lnTo>
                  <a:pt x="275373" y="275373"/>
                </a:lnTo>
                <a:lnTo>
                  <a:pt x="223052" y="332102"/>
                </a:lnTo>
                <a:lnTo>
                  <a:pt x="176239" y="391910"/>
                </a:lnTo>
                <a:lnTo>
                  <a:pt x="134933" y="454456"/>
                </a:lnTo>
                <a:lnTo>
                  <a:pt x="99134" y="519397"/>
                </a:lnTo>
                <a:lnTo>
                  <a:pt x="68843" y="586391"/>
                </a:lnTo>
                <a:lnTo>
                  <a:pt x="44059" y="655097"/>
                </a:lnTo>
                <a:lnTo>
                  <a:pt x="24783" y="725171"/>
                </a:lnTo>
                <a:lnTo>
                  <a:pt x="11014" y="796271"/>
                </a:lnTo>
                <a:lnTo>
                  <a:pt x="2753" y="868056"/>
                </a:lnTo>
                <a:lnTo>
                  <a:pt x="0" y="940184"/>
                </a:lnTo>
                <a:lnTo>
                  <a:pt x="2753" y="1012311"/>
                </a:lnTo>
                <a:lnTo>
                  <a:pt x="11014" y="1084096"/>
                </a:lnTo>
                <a:lnTo>
                  <a:pt x="24783" y="1155197"/>
                </a:lnTo>
                <a:lnTo>
                  <a:pt x="44059" y="1225271"/>
                </a:lnTo>
                <a:lnTo>
                  <a:pt x="68843" y="1293976"/>
                </a:lnTo>
                <a:lnTo>
                  <a:pt x="99134" y="1360970"/>
                </a:lnTo>
                <a:lnTo>
                  <a:pt x="134933" y="1425911"/>
                </a:lnTo>
                <a:lnTo>
                  <a:pt x="176239" y="1488457"/>
                </a:lnTo>
                <a:lnTo>
                  <a:pt x="223052" y="1548266"/>
                </a:lnTo>
                <a:lnTo>
                  <a:pt x="275373" y="1604994"/>
                </a:lnTo>
                <a:lnTo>
                  <a:pt x="332102" y="1657315"/>
                </a:lnTo>
                <a:lnTo>
                  <a:pt x="391911" y="1704129"/>
                </a:lnTo>
                <a:lnTo>
                  <a:pt x="454457" y="1745435"/>
                </a:lnTo>
                <a:lnTo>
                  <a:pt x="519398" y="1781233"/>
                </a:lnTo>
                <a:lnTo>
                  <a:pt x="586392" y="1811524"/>
                </a:lnTo>
                <a:lnTo>
                  <a:pt x="655098" y="1836308"/>
                </a:lnTo>
                <a:lnTo>
                  <a:pt x="725172" y="1855584"/>
                </a:lnTo>
                <a:lnTo>
                  <a:pt x="796273" y="1869353"/>
                </a:lnTo>
                <a:lnTo>
                  <a:pt x="868058" y="1877614"/>
                </a:lnTo>
                <a:lnTo>
                  <a:pt x="940185" y="1880368"/>
                </a:lnTo>
                <a:lnTo>
                  <a:pt x="1012312" y="1877614"/>
                </a:lnTo>
                <a:lnTo>
                  <a:pt x="1084097" y="1869353"/>
                </a:lnTo>
                <a:lnTo>
                  <a:pt x="1155197" y="1855584"/>
                </a:lnTo>
                <a:lnTo>
                  <a:pt x="1225271" y="1836308"/>
                </a:lnTo>
                <a:lnTo>
                  <a:pt x="1293976" y="1811524"/>
                </a:lnTo>
                <a:lnTo>
                  <a:pt x="1360970" y="1781233"/>
                </a:lnTo>
                <a:lnTo>
                  <a:pt x="1425911" y="1745435"/>
                </a:lnTo>
                <a:lnTo>
                  <a:pt x="1488456" y="1704129"/>
                </a:lnTo>
                <a:lnTo>
                  <a:pt x="1548264" y="1657315"/>
                </a:lnTo>
                <a:lnTo>
                  <a:pt x="1604992" y="1604994"/>
                </a:lnTo>
                <a:lnTo>
                  <a:pt x="1657313" y="1548266"/>
                </a:lnTo>
                <a:lnTo>
                  <a:pt x="1704126" y="1488457"/>
                </a:lnTo>
                <a:lnTo>
                  <a:pt x="1745432" y="1425911"/>
                </a:lnTo>
                <a:lnTo>
                  <a:pt x="1781230" y="1360970"/>
                </a:lnTo>
                <a:lnTo>
                  <a:pt x="1811521" y="1293976"/>
                </a:lnTo>
                <a:lnTo>
                  <a:pt x="1836304" y="1225271"/>
                </a:lnTo>
                <a:lnTo>
                  <a:pt x="1855580" y="1155197"/>
                </a:lnTo>
                <a:lnTo>
                  <a:pt x="1869349" y="1084096"/>
                </a:lnTo>
                <a:lnTo>
                  <a:pt x="1877610" y="1012311"/>
                </a:lnTo>
                <a:lnTo>
                  <a:pt x="1880363" y="940184"/>
                </a:lnTo>
                <a:lnTo>
                  <a:pt x="1877610" y="868056"/>
                </a:lnTo>
                <a:lnTo>
                  <a:pt x="1869349" y="796271"/>
                </a:lnTo>
                <a:lnTo>
                  <a:pt x="1855580" y="725171"/>
                </a:lnTo>
                <a:lnTo>
                  <a:pt x="1836304" y="655097"/>
                </a:lnTo>
                <a:lnTo>
                  <a:pt x="1811521" y="586391"/>
                </a:lnTo>
                <a:lnTo>
                  <a:pt x="1781230" y="519397"/>
                </a:lnTo>
                <a:lnTo>
                  <a:pt x="1745432" y="454456"/>
                </a:lnTo>
                <a:lnTo>
                  <a:pt x="1704126" y="391910"/>
                </a:lnTo>
                <a:lnTo>
                  <a:pt x="1657313" y="332102"/>
                </a:lnTo>
                <a:lnTo>
                  <a:pt x="1604992" y="275373"/>
                </a:lnTo>
                <a:lnTo>
                  <a:pt x="1548264" y="223052"/>
                </a:lnTo>
                <a:lnTo>
                  <a:pt x="1488456" y="176239"/>
                </a:lnTo>
                <a:lnTo>
                  <a:pt x="1425911" y="134933"/>
                </a:lnTo>
                <a:lnTo>
                  <a:pt x="1360970" y="99134"/>
                </a:lnTo>
                <a:lnTo>
                  <a:pt x="1293976" y="68843"/>
                </a:lnTo>
                <a:lnTo>
                  <a:pt x="1225271" y="44059"/>
                </a:lnTo>
                <a:lnTo>
                  <a:pt x="1155197" y="24783"/>
                </a:lnTo>
                <a:lnTo>
                  <a:pt x="1084097" y="11014"/>
                </a:lnTo>
                <a:lnTo>
                  <a:pt x="1012312" y="2753"/>
                </a:lnTo>
                <a:lnTo>
                  <a:pt x="940185" y="0"/>
                </a:lnTo>
                <a:close/>
              </a:path>
            </a:pathLst>
          </a:custGeom>
          <a:solidFill>
            <a:schemeClr val="accent3">
              <a:alpha val="56000"/>
            </a:schemeClr>
          </a:solidFill>
        </p:spPr>
        <p:txBody>
          <a:bodyPr wrap="square" lIns="0" tIns="0" rIns="0" bIns="0" rtlCol="0">
            <a:noAutofit/>
          </a:bodyPr>
          <a:lstStyle/>
          <a:p>
            <a:endParaRPr/>
          </a:p>
        </p:txBody>
      </p:sp>
      <p:sp>
        <p:nvSpPr>
          <p:cNvPr id="29" name="object 5"/>
          <p:cNvSpPr/>
          <p:nvPr userDrawn="1"/>
        </p:nvSpPr>
        <p:spPr>
          <a:xfrm>
            <a:off x="6381750" y="2509319"/>
            <a:ext cx="240507" cy="240507"/>
          </a:xfrm>
          <a:custGeom>
            <a:avLst/>
            <a:gdLst/>
            <a:ahLst/>
            <a:cxnLst/>
            <a:rect l="l" t="t" r="r" b="b"/>
            <a:pathLst>
              <a:path w="1880363" h="1880368">
                <a:moveTo>
                  <a:pt x="940185" y="0"/>
                </a:moveTo>
                <a:lnTo>
                  <a:pt x="868058" y="2753"/>
                </a:lnTo>
                <a:lnTo>
                  <a:pt x="796273" y="11014"/>
                </a:lnTo>
                <a:lnTo>
                  <a:pt x="725172" y="24783"/>
                </a:lnTo>
                <a:lnTo>
                  <a:pt x="655098" y="44059"/>
                </a:lnTo>
                <a:lnTo>
                  <a:pt x="586392" y="68843"/>
                </a:lnTo>
                <a:lnTo>
                  <a:pt x="519398" y="99134"/>
                </a:lnTo>
                <a:lnTo>
                  <a:pt x="454457" y="134933"/>
                </a:lnTo>
                <a:lnTo>
                  <a:pt x="391911" y="176239"/>
                </a:lnTo>
                <a:lnTo>
                  <a:pt x="332102" y="223052"/>
                </a:lnTo>
                <a:lnTo>
                  <a:pt x="275373" y="275373"/>
                </a:lnTo>
                <a:lnTo>
                  <a:pt x="223052" y="332102"/>
                </a:lnTo>
                <a:lnTo>
                  <a:pt x="176239" y="391910"/>
                </a:lnTo>
                <a:lnTo>
                  <a:pt x="134933" y="454456"/>
                </a:lnTo>
                <a:lnTo>
                  <a:pt x="99134" y="519397"/>
                </a:lnTo>
                <a:lnTo>
                  <a:pt x="68843" y="586391"/>
                </a:lnTo>
                <a:lnTo>
                  <a:pt x="44059" y="655097"/>
                </a:lnTo>
                <a:lnTo>
                  <a:pt x="24783" y="725171"/>
                </a:lnTo>
                <a:lnTo>
                  <a:pt x="11014" y="796271"/>
                </a:lnTo>
                <a:lnTo>
                  <a:pt x="2753" y="868056"/>
                </a:lnTo>
                <a:lnTo>
                  <a:pt x="0" y="940184"/>
                </a:lnTo>
                <a:lnTo>
                  <a:pt x="2753" y="1012311"/>
                </a:lnTo>
                <a:lnTo>
                  <a:pt x="11014" y="1084096"/>
                </a:lnTo>
                <a:lnTo>
                  <a:pt x="24783" y="1155197"/>
                </a:lnTo>
                <a:lnTo>
                  <a:pt x="44059" y="1225271"/>
                </a:lnTo>
                <a:lnTo>
                  <a:pt x="68843" y="1293976"/>
                </a:lnTo>
                <a:lnTo>
                  <a:pt x="99134" y="1360970"/>
                </a:lnTo>
                <a:lnTo>
                  <a:pt x="134933" y="1425911"/>
                </a:lnTo>
                <a:lnTo>
                  <a:pt x="176239" y="1488457"/>
                </a:lnTo>
                <a:lnTo>
                  <a:pt x="223052" y="1548266"/>
                </a:lnTo>
                <a:lnTo>
                  <a:pt x="275373" y="1604994"/>
                </a:lnTo>
                <a:lnTo>
                  <a:pt x="332102" y="1657315"/>
                </a:lnTo>
                <a:lnTo>
                  <a:pt x="391911" y="1704129"/>
                </a:lnTo>
                <a:lnTo>
                  <a:pt x="454457" y="1745435"/>
                </a:lnTo>
                <a:lnTo>
                  <a:pt x="519398" y="1781233"/>
                </a:lnTo>
                <a:lnTo>
                  <a:pt x="586392" y="1811524"/>
                </a:lnTo>
                <a:lnTo>
                  <a:pt x="655098" y="1836308"/>
                </a:lnTo>
                <a:lnTo>
                  <a:pt x="725172" y="1855584"/>
                </a:lnTo>
                <a:lnTo>
                  <a:pt x="796273" y="1869353"/>
                </a:lnTo>
                <a:lnTo>
                  <a:pt x="868058" y="1877614"/>
                </a:lnTo>
                <a:lnTo>
                  <a:pt x="940185" y="1880368"/>
                </a:lnTo>
                <a:lnTo>
                  <a:pt x="1012312" y="1877614"/>
                </a:lnTo>
                <a:lnTo>
                  <a:pt x="1084097" y="1869353"/>
                </a:lnTo>
                <a:lnTo>
                  <a:pt x="1155197" y="1855584"/>
                </a:lnTo>
                <a:lnTo>
                  <a:pt x="1225271" y="1836308"/>
                </a:lnTo>
                <a:lnTo>
                  <a:pt x="1293976" y="1811524"/>
                </a:lnTo>
                <a:lnTo>
                  <a:pt x="1360970" y="1781233"/>
                </a:lnTo>
                <a:lnTo>
                  <a:pt x="1425911" y="1745435"/>
                </a:lnTo>
                <a:lnTo>
                  <a:pt x="1488456" y="1704129"/>
                </a:lnTo>
                <a:lnTo>
                  <a:pt x="1548264" y="1657315"/>
                </a:lnTo>
                <a:lnTo>
                  <a:pt x="1604992" y="1604994"/>
                </a:lnTo>
                <a:lnTo>
                  <a:pt x="1657313" y="1548266"/>
                </a:lnTo>
                <a:lnTo>
                  <a:pt x="1704126" y="1488457"/>
                </a:lnTo>
                <a:lnTo>
                  <a:pt x="1745432" y="1425911"/>
                </a:lnTo>
                <a:lnTo>
                  <a:pt x="1781230" y="1360970"/>
                </a:lnTo>
                <a:lnTo>
                  <a:pt x="1811521" y="1293976"/>
                </a:lnTo>
                <a:lnTo>
                  <a:pt x="1836304" y="1225271"/>
                </a:lnTo>
                <a:lnTo>
                  <a:pt x="1855580" y="1155197"/>
                </a:lnTo>
                <a:lnTo>
                  <a:pt x="1869349" y="1084096"/>
                </a:lnTo>
                <a:lnTo>
                  <a:pt x="1877610" y="1012311"/>
                </a:lnTo>
                <a:lnTo>
                  <a:pt x="1880363" y="940184"/>
                </a:lnTo>
                <a:lnTo>
                  <a:pt x="1877610" y="868056"/>
                </a:lnTo>
                <a:lnTo>
                  <a:pt x="1869349" y="796271"/>
                </a:lnTo>
                <a:lnTo>
                  <a:pt x="1855580" y="725171"/>
                </a:lnTo>
                <a:lnTo>
                  <a:pt x="1836304" y="655097"/>
                </a:lnTo>
                <a:lnTo>
                  <a:pt x="1811521" y="586391"/>
                </a:lnTo>
                <a:lnTo>
                  <a:pt x="1781230" y="519397"/>
                </a:lnTo>
                <a:lnTo>
                  <a:pt x="1745432" y="454456"/>
                </a:lnTo>
                <a:lnTo>
                  <a:pt x="1704126" y="391910"/>
                </a:lnTo>
                <a:lnTo>
                  <a:pt x="1657313" y="332102"/>
                </a:lnTo>
                <a:lnTo>
                  <a:pt x="1604992" y="275373"/>
                </a:lnTo>
                <a:lnTo>
                  <a:pt x="1548264" y="223052"/>
                </a:lnTo>
                <a:lnTo>
                  <a:pt x="1488456" y="176239"/>
                </a:lnTo>
                <a:lnTo>
                  <a:pt x="1425911" y="134933"/>
                </a:lnTo>
                <a:lnTo>
                  <a:pt x="1360970" y="99134"/>
                </a:lnTo>
                <a:lnTo>
                  <a:pt x="1293976" y="68843"/>
                </a:lnTo>
                <a:lnTo>
                  <a:pt x="1225271" y="44059"/>
                </a:lnTo>
                <a:lnTo>
                  <a:pt x="1155197" y="24783"/>
                </a:lnTo>
                <a:lnTo>
                  <a:pt x="1084097" y="11014"/>
                </a:lnTo>
                <a:lnTo>
                  <a:pt x="1012312" y="2753"/>
                </a:lnTo>
                <a:lnTo>
                  <a:pt x="940185" y="0"/>
                </a:lnTo>
                <a:close/>
              </a:path>
            </a:pathLst>
          </a:custGeom>
          <a:solidFill>
            <a:schemeClr val="tx2">
              <a:alpha val="56000"/>
            </a:schemeClr>
          </a:solidFill>
        </p:spPr>
        <p:txBody>
          <a:bodyPr wrap="square" lIns="0" tIns="0" rIns="0" bIns="0" rtlCol="0">
            <a:noAutofit/>
          </a:bodyPr>
          <a:lstStyle/>
          <a:p>
            <a:endParaRPr/>
          </a:p>
        </p:txBody>
      </p:sp>
      <p:sp>
        <p:nvSpPr>
          <p:cNvPr id="17" name="Picture Placeholder 9"/>
          <p:cNvSpPr>
            <a:spLocks noGrp="1"/>
          </p:cNvSpPr>
          <p:nvPr>
            <p:ph type="pic" sz="quarter" idx="12" hasCustomPrompt="1"/>
          </p:nvPr>
        </p:nvSpPr>
        <p:spPr>
          <a:xfrm>
            <a:off x="1568450" y="406203"/>
            <a:ext cx="822887" cy="857448"/>
          </a:xfrm>
          <a:prstGeom prst="rect">
            <a:avLst/>
          </a:prstGeom>
        </p:spPr>
        <p:txBody>
          <a:bodyPr>
            <a:noAutofit/>
          </a:bodyPr>
          <a:lstStyle>
            <a:lvl1pPr marL="0" indent="0" algn="ctr">
              <a:buNone/>
              <a:defRPr sz="800" baseline="0">
                <a:solidFill>
                  <a:schemeClr val="accent2"/>
                </a:solidFill>
                <a:latin typeface="+mj-lt"/>
              </a:defRPr>
            </a:lvl1pPr>
          </a:lstStyle>
          <a:p>
            <a:r>
              <a:rPr lang="en-US" dirty="0"/>
              <a:t>Click here to add Client / Partner Logo</a:t>
            </a:r>
            <a:endParaRPr lang="en-IN" dirty="0"/>
          </a:p>
        </p:txBody>
      </p:sp>
    </p:spTree>
    <p:extLst>
      <p:ext uri="{BB962C8B-B14F-4D97-AF65-F5344CB8AC3E}">
        <p14:creationId xmlns:p14="http://schemas.microsoft.com/office/powerpoint/2010/main" val="1639574104"/>
      </p:ext>
    </p:extLst>
  </p:cSld>
  <p:clrMapOvr>
    <a:masterClrMapping/>
  </p:clrMapOvr>
  <p:extLst mod="1">
    <p:ext uri="{DCECCB84-F9BA-43D5-87BE-67443E8EF086}">
      <p15:sldGuideLst xmlns:p15="http://schemas.microsoft.com/office/powerpoint/2012/main">
        <p15:guide id="1" pos="1656" userDrawn="1">
          <p15:clr>
            <a:srgbClr val="FBAE40"/>
          </p15:clr>
        </p15:guide>
        <p15:guide id="2" orient="horz" pos="1620" userDrawn="1">
          <p15:clr>
            <a:srgbClr val="FBAE40"/>
          </p15:clr>
        </p15:guide>
        <p15:guide id="3" orient="horz" pos="2969"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er without image">
    <p:bg>
      <p:bgPr>
        <a:solidFill>
          <a:srgbClr val="ECECEC"/>
        </a:solidFill>
        <a:effectLst/>
      </p:bgPr>
    </p:bg>
    <p:spTree>
      <p:nvGrpSpPr>
        <p:cNvPr id="1" name=""/>
        <p:cNvGrpSpPr/>
        <p:nvPr/>
      </p:nvGrpSpPr>
      <p:grpSpPr>
        <a:xfrm>
          <a:off x="0" y="0"/>
          <a:ext cx="0" cy="0"/>
          <a:chOff x="0" y="0"/>
          <a:chExt cx="0" cy="0"/>
        </a:xfrm>
      </p:grpSpPr>
      <p:sp>
        <p:nvSpPr>
          <p:cNvPr id="34" name="object 4"/>
          <p:cNvSpPr/>
          <p:nvPr/>
        </p:nvSpPr>
        <p:spPr>
          <a:xfrm>
            <a:off x="-114300" y="-20783"/>
            <a:ext cx="4671298" cy="4076763"/>
          </a:xfrm>
          <a:custGeom>
            <a:avLst/>
            <a:gdLst/>
            <a:ahLst/>
            <a:cxnLst/>
            <a:rect l="l" t="t" r="r" b="b"/>
            <a:pathLst>
              <a:path w="10193348" h="8895999">
                <a:moveTo>
                  <a:pt x="8488661" y="0"/>
                </a:moveTo>
                <a:lnTo>
                  <a:pt x="1704683" y="0"/>
                </a:lnTo>
                <a:lnTo>
                  <a:pt x="1492780" y="195439"/>
                </a:lnTo>
                <a:lnTo>
                  <a:pt x="1209152" y="502960"/>
                </a:lnTo>
                <a:lnTo>
                  <a:pt x="955379" y="827176"/>
                </a:lnTo>
                <a:lnTo>
                  <a:pt x="731462" y="1166233"/>
                </a:lnTo>
                <a:lnTo>
                  <a:pt x="537401" y="1518274"/>
                </a:lnTo>
                <a:lnTo>
                  <a:pt x="373195" y="1881445"/>
                </a:lnTo>
                <a:lnTo>
                  <a:pt x="238844" y="2253892"/>
                </a:lnTo>
                <a:lnTo>
                  <a:pt x="134350" y="2633758"/>
                </a:lnTo>
                <a:lnTo>
                  <a:pt x="59711" y="3019189"/>
                </a:lnTo>
                <a:lnTo>
                  <a:pt x="14927" y="3408331"/>
                </a:lnTo>
                <a:lnTo>
                  <a:pt x="0" y="3799327"/>
                </a:lnTo>
                <a:lnTo>
                  <a:pt x="14927" y="4190324"/>
                </a:lnTo>
                <a:lnTo>
                  <a:pt x="59711" y="4579465"/>
                </a:lnTo>
                <a:lnTo>
                  <a:pt x="134350" y="4964896"/>
                </a:lnTo>
                <a:lnTo>
                  <a:pt x="238844" y="5344763"/>
                </a:lnTo>
                <a:lnTo>
                  <a:pt x="373195" y="5717209"/>
                </a:lnTo>
                <a:lnTo>
                  <a:pt x="537401" y="6080381"/>
                </a:lnTo>
                <a:lnTo>
                  <a:pt x="731462" y="6432423"/>
                </a:lnTo>
                <a:lnTo>
                  <a:pt x="955379" y="6771479"/>
                </a:lnTo>
                <a:lnTo>
                  <a:pt x="1209152" y="7095696"/>
                </a:lnTo>
                <a:lnTo>
                  <a:pt x="1492780" y="7403218"/>
                </a:lnTo>
                <a:lnTo>
                  <a:pt x="1800302" y="7686847"/>
                </a:lnTo>
                <a:lnTo>
                  <a:pt x="2124519" y="7940619"/>
                </a:lnTo>
                <a:lnTo>
                  <a:pt x="2463576" y="8164537"/>
                </a:lnTo>
                <a:lnTo>
                  <a:pt x="2815618" y="8358598"/>
                </a:lnTo>
                <a:lnTo>
                  <a:pt x="3178790" y="8522804"/>
                </a:lnTo>
                <a:lnTo>
                  <a:pt x="3551236" y="8657154"/>
                </a:lnTo>
                <a:lnTo>
                  <a:pt x="3931103" y="8761649"/>
                </a:lnTo>
                <a:lnTo>
                  <a:pt x="4316535" y="8836288"/>
                </a:lnTo>
                <a:lnTo>
                  <a:pt x="4705676" y="8881071"/>
                </a:lnTo>
                <a:lnTo>
                  <a:pt x="5096673" y="8895999"/>
                </a:lnTo>
                <a:lnTo>
                  <a:pt x="5487669" y="8881071"/>
                </a:lnTo>
                <a:lnTo>
                  <a:pt x="5876811" y="8836288"/>
                </a:lnTo>
                <a:lnTo>
                  <a:pt x="6262242" y="8761649"/>
                </a:lnTo>
                <a:lnTo>
                  <a:pt x="6642109" y="8657154"/>
                </a:lnTo>
                <a:lnTo>
                  <a:pt x="7014555" y="8522804"/>
                </a:lnTo>
                <a:lnTo>
                  <a:pt x="7377727" y="8358598"/>
                </a:lnTo>
                <a:lnTo>
                  <a:pt x="7729769" y="8164537"/>
                </a:lnTo>
                <a:lnTo>
                  <a:pt x="8068825" y="7940619"/>
                </a:lnTo>
                <a:lnTo>
                  <a:pt x="8393042" y="7686847"/>
                </a:lnTo>
                <a:lnTo>
                  <a:pt x="8700564" y="7403218"/>
                </a:lnTo>
                <a:lnTo>
                  <a:pt x="8984193" y="7095696"/>
                </a:lnTo>
                <a:lnTo>
                  <a:pt x="9237966" y="6771479"/>
                </a:lnTo>
                <a:lnTo>
                  <a:pt x="9461884" y="6432423"/>
                </a:lnTo>
                <a:lnTo>
                  <a:pt x="9655946" y="6080381"/>
                </a:lnTo>
                <a:lnTo>
                  <a:pt x="9820152" y="5717209"/>
                </a:lnTo>
                <a:lnTo>
                  <a:pt x="9954502" y="5344763"/>
                </a:lnTo>
                <a:lnTo>
                  <a:pt x="10058997" y="4964896"/>
                </a:lnTo>
                <a:lnTo>
                  <a:pt x="10133636" y="4579465"/>
                </a:lnTo>
                <a:lnTo>
                  <a:pt x="10178420" y="4190324"/>
                </a:lnTo>
                <a:lnTo>
                  <a:pt x="10193348" y="3799327"/>
                </a:lnTo>
                <a:lnTo>
                  <a:pt x="10178420" y="3408331"/>
                </a:lnTo>
                <a:lnTo>
                  <a:pt x="10133636" y="3019189"/>
                </a:lnTo>
                <a:lnTo>
                  <a:pt x="10058997" y="2633758"/>
                </a:lnTo>
                <a:lnTo>
                  <a:pt x="9954502" y="2253892"/>
                </a:lnTo>
                <a:lnTo>
                  <a:pt x="9820152" y="1881445"/>
                </a:lnTo>
                <a:lnTo>
                  <a:pt x="9655946" y="1518274"/>
                </a:lnTo>
                <a:lnTo>
                  <a:pt x="9461884" y="1166233"/>
                </a:lnTo>
                <a:lnTo>
                  <a:pt x="9237966" y="827176"/>
                </a:lnTo>
                <a:lnTo>
                  <a:pt x="8984193" y="502960"/>
                </a:lnTo>
                <a:lnTo>
                  <a:pt x="8700564" y="195439"/>
                </a:lnTo>
                <a:lnTo>
                  <a:pt x="8488661" y="0"/>
                </a:lnTo>
                <a:close/>
              </a:path>
            </a:pathLst>
          </a:custGeom>
          <a:solidFill>
            <a:srgbClr val="FFDB28"/>
          </a:solidFill>
        </p:spPr>
        <p:txBody>
          <a:bodyPr wrap="square" lIns="0" tIns="0" rIns="0" bIns="0" rtlCol="0">
            <a:noAutofit/>
          </a:bodyPr>
          <a:lstStyle/>
          <a:p>
            <a:endParaRPr sz="1800" dirty="0">
              <a:latin typeface="+mn-lt"/>
            </a:endParaRPr>
          </a:p>
        </p:txBody>
      </p:sp>
      <p:sp>
        <p:nvSpPr>
          <p:cNvPr id="38" name="object 8"/>
          <p:cNvSpPr/>
          <p:nvPr/>
        </p:nvSpPr>
        <p:spPr>
          <a:xfrm>
            <a:off x="7827004" y="1196636"/>
            <a:ext cx="1038159" cy="1038157"/>
          </a:xfrm>
          <a:custGeom>
            <a:avLst/>
            <a:gdLst/>
            <a:ahLst/>
            <a:cxnLst/>
            <a:rect l="l" t="t" r="r" b="b"/>
            <a:pathLst>
              <a:path w="4127753" h="4127749">
                <a:moveTo>
                  <a:pt x="2063876" y="0"/>
                </a:moveTo>
                <a:lnTo>
                  <a:pt x="1905544" y="6044"/>
                </a:lnTo>
                <a:lnTo>
                  <a:pt x="1747964" y="24179"/>
                </a:lnTo>
                <a:lnTo>
                  <a:pt x="1591885" y="54404"/>
                </a:lnTo>
                <a:lnTo>
                  <a:pt x="1438060" y="96719"/>
                </a:lnTo>
                <a:lnTo>
                  <a:pt x="1287239" y="151123"/>
                </a:lnTo>
                <a:lnTo>
                  <a:pt x="1140175" y="217618"/>
                </a:lnTo>
                <a:lnTo>
                  <a:pt x="997617" y="296202"/>
                </a:lnTo>
                <a:lnTo>
                  <a:pt x="860317" y="386876"/>
                </a:lnTo>
                <a:lnTo>
                  <a:pt x="729027" y="489640"/>
                </a:lnTo>
                <a:lnTo>
                  <a:pt x="604497" y="604494"/>
                </a:lnTo>
                <a:lnTo>
                  <a:pt x="489642" y="729024"/>
                </a:lnTo>
                <a:lnTo>
                  <a:pt x="386878" y="860314"/>
                </a:lnTo>
                <a:lnTo>
                  <a:pt x="296203" y="997614"/>
                </a:lnTo>
                <a:lnTo>
                  <a:pt x="217619" y="1140171"/>
                </a:lnTo>
                <a:lnTo>
                  <a:pt x="151124" y="1287236"/>
                </a:lnTo>
                <a:lnTo>
                  <a:pt x="96719" y="1438057"/>
                </a:lnTo>
                <a:lnTo>
                  <a:pt x="54404" y="1591882"/>
                </a:lnTo>
                <a:lnTo>
                  <a:pt x="24179" y="1747961"/>
                </a:lnTo>
                <a:lnTo>
                  <a:pt x="6044" y="1905542"/>
                </a:lnTo>
                <a:lnTo>
                  <a:pt x="0" y="2063874"/>
                </a:lnTo>
                <a:lnTo>
                  <a:pt x="6044" y="2222206"/>
                </a:lnTo>
                <a:lnTo>
                  <a:pt x="24179" y="2379787"/>
                </a:lnTo>
                <a:lnTo>
                  <a:pt x="54404" y="2535866"/>
                </a:lnTo>
                <a:lnTo>
                  <a:pt x="96719" y="2689691"/>
                </a:lnTo>
                <a:lnTo>
                  <a:pt x="151124" y="2840512"/>
                </a:lnTo>
                <a:lnTo>
                  <a:pt x="217619" y="2987577"/>
                </a:lnTo>
                <a:lnTo>
                  <a:pt x="296203" y="3130134"/>
                </a:lnTo>
                <a:lnTo>
                  <a:pt x="386878" y="3267434"/>
                </a:lnTo>
                <a:lnTo>
                  <a:pt x="489642" y="3398724"/>
                </a:lnTo>
                <a:lnTo>
                  <a:pt x="604497" y="3523254"/>
                </a:lnTo>
                <a:lnTo>
                  <a:pt x="729027" y="3638108"/>
                </a:lnTo>
                <a:lnTo>
                  <a:pt x="860317" y="3740872"/>
                </a:lnTo>
                <a:lnTo>
                  <a:pt x="997617" y="3831546"/>
                </a:lnTo>
                <a:lnTo>
                  <a:pt x="1140175" y="3910131"/>
                </a:lnTo>
                <a:lnTo>
                  <a:pt x="1287239" y="3976625"/>
                </a:lnTo>
                <a:lnTo>
                  <a:pt x="1438060" y="4031029"/>
                </a:lnTo>
                <a:lnTo>
                  <a:pt x="1591885" y="4073344"/>
                </a:lnTo>
                <a:lnTo>
                  <a:pt x="1747964" y="4103569"/>
                </a:lnTo>
                <a:lnTo>
                  <a:pt x="1905544" y="4121704"/>
                </a:lnTo>
                <a:lnTo>
                  <a:pt x="2063876" y="4127749"/>
                </a:lnTo>
                <a:lnTo>
                  <a:pt x="2222208" y="4121704"/>
                </a:lnTo>
                <a:lnTo>
                  <a:pt x="2379789" y="4103569"/>
                </a:lnTo>
                <a:lnTo>
                  <a:pt x="2535868" y="4073344"/>
                </a:lnTo>
                <a:lnTo>
                  <a:pt x="2689693" y="4031029"/>
                </a:lnTo>
                <a:lnTo>
                  <a:pt x="2840513" y="3976625"/>
                </a:lnTo>
                <a:lnTo>
                  <a:pt x="2987578" y="3910131"/>
                </a:lnTo>
                <a:lnTo>
                  <a:pt x="3130136" y="3831546"/>
                </a:lnTo>
                <a:lnTo>
                  <a:pt x="3267436" y="3740872"/>
                </a:lnTo>
                <a:lnTo>
                  <a:pt x="3398726" y="3638108"/>
                </a:lnTo>
                <a:lnTo>
                  <a:pt x="3523256" y="3523254"/>
                </a:lnTo>
                <a:lnTo>
                  <a:pt x="3638111" y="3398724"/>
                </a:lnTo>
                <a:lnTo>
                  <a:pt x="3740875" y="3267434"/>
                </a:lnTo>
                <a:lnTo>
                  <a:pt x="3831550" y="3130134"/>
                </a:lnTo>
                <a:lnTo>
                  <a:pt x="3910134" y="2987577"/>
                </a:lnTo>
                <a:lnTo>
                  <a:pt x="3976629" y="2840512"/>
                </a:lnTo>
                <a:lnTo>
                  <a:pt x="4031034" y="2689691"/>
                </a:lnTo>
                <a:lnTo>
                  <a:pt x="4073349" y="2535866"/>
                </a:lnTo>
                <a:lnTo>
                  <a:pt x="4103574" y="2379787"/>
                </a:lnTo>
                <a:lnTo>
                  <a:pt x="4121708" y="2222206"/>
                </a:lnTo>
                <a:lnTo>
                  <a:pt x="4127753" y="2063874"/>
                </a:lnTo>
                <a:lnTo>
                  <a:pt x="4121708" y="1905542"/>
                </a:lnTo>
                <a:lnTo>
                  <a:pt x="4103574" y="1747961"/>
                </a:lnTo>
                <a:lnTo>
                  <a:pt x="4073349" y="1591882"/>
                </a:lnTo>
                <a:lnTo>
                  <a:pt x="4031034" y="1438057"/>
                </a:lnTo>
                <a:lnTo>
                  <a:pt x="3976629" y="1287236"/>
                </a:lnTo>
                <a:lnTo>
                  <a:pt x="3910134" y="1140171"/>
                </a:lnTo>
                <a:lnTo>
                  <a:pt x="3831550" y="997614"/>
                </a:lnTo>
                <a:lnTo>
                  <a:pt x="3740875" y="860314"/>
                </a:lnTo>
                <a:lnTo>
                  <a:pt x="3638111" y="729024"/>
                </a:lnTo>
                <a:lnTo>
                  <a:pt x="3523256" y="604494"/>
                </a:lnTo>
                <a:lnTo>
                  <a:pt x="3398726" y="489640"/>
                </a:lnTo>
                <a:lnTo>
                  <a:pt x="3267436" y="386876"/>
                </a:lnTo>
                <a:lnTo>
                  <a:pt x="3130136" y="296202"/>
                </a:lnTo>
                <a:lnTo>
                  <a:pt x="2987578" y="217618"/>
                </a:lnTo>
                <a:lnTo>
                  <a:pt x="2840513" y="151123"/>
                </a:lnTo>
                <a:lnTo>
                  <a:pt x="2689693" y="96719"/>
                </a:lnTo>
                <a:lnTo>
                  <a:pt x="2535868" y="54404"/>
                </a:lnTo>
                <a:lnTo>
                  <a:pt x="2379789" y="24179"/>
                </a:lnTo>
                <a:lnTo>
                  <a:pt x="2222208" y="6044"/>
                </a:lnTo>
                <a:lnTo>
                  <a:pt x="2063876" y="0"/>
                </a:lnTo>
                <a:close/>
              </a:path>
            </a:pathLst>
          </a:custGeom>
          <a:solidFill>
            <a:srgbClr val="00A1E0"/>
          </a:solidFill>
        </p:spPr>
        <p:txBody>
          <a:bodyPr wrap="square" lIns="0" tIns="0" rIns="0" bIns="0" rtlCol="0">
            <a:noAutofit/>
          </a:bodyPr>
          <a:lstStyle/>
          <a:p>
            <a:endParaRPr sz="1800">
              <a:latin typeface="+mn-lt"/>
            </a:endParaRPr>
          </a:p>
        </p:txBody>
      </p:sp>
      <p:sp>
        <p:nvSpPr>
          <p:cNvPr id="40" name="object 10"/>
          <p:cNvSpPr/>
          <p:nvPr/>
        </p:nvSpPr>
        <p:spPr>
          <a:xfrm>
            <a:off x="6380528" y="2285090"/>
            <a:ext cx="637328" cy="637328"/>
          </a:xfrm>
          <a:custGeom>
            <a:avLst/>
            <a:gdLst/>
            <a:ahLst/>
            <a:cxnLst/>
            <a:rect l="l" t="t" r="r" b="b"/>
            <a:pathLst>
              <a:path w="1390729" h="1390729">
                <a:moveTo>
                  <a:pt x="695364" y="0"/>
                </a:moveTo>
                <a:lnTo>
                  <a:pt x="642019" y="2036"/>
                </a:lnTo>
                <a:lnTo>
                  <a:pt x="588926" y="8146"/>
                </a:lnTo>
                <a:lnTo>
                  <a:pt x="536340" y="18330"/>
                </a:lnTo>
                <a:lnTo>
                  <a:pt x="484512" y="32586"/>
                </a:lnTo>
                <a:lnTo>
                  <a:pt x="433697" y="50916"/>
                </a:lnTo>
                <a:lnTo>
                  <a:pt x="384147" y="73320"/>
                </a:lnTo>
                <a:lnTo>
                  <a:pt x="336116" y="99796"/>
                </a:lnTo>
                <a:lnTo>
                  <a:pt x="289856" y="130346"/>
                </a:lnTo>
                <a:lnTo>
                  <a:pt x="245621" y="164970"/>
                </a:lnTo>
                <a:lnTo>
                  <a:pt x="203663" y="203667"/>
                </a:lnTo>
                <a:lnTo>
                  <a:pt x="164967" y="245623"/>
                </a:lnTo>
                <a:lnTo>
                  <a:pt x="130344" y="289858"/>
                </a:lnTo>
                <a:lnTo>
                  <a:pt x="99795" y="336117"/>
                </a:lnTo>
                <a:lnTo>
                  <a:pt x="73319" y="384148"/>
                </a:lnTo>
                <a:lnTo>
                  <a:pt x="50915" y="433698"/>
                </a:lnTo>
                <a:lnTo>
                  <a:pt x="32586" y="484512"/>
                </a:lnTo>
                <a:lnTo>
                  <a:pt x="18329" y="536339"/>
                </a:lnTo>
                <a:lnTo>
                  <a:pt x="8146" y="588926"/>
                </a:lnTo>
                <a:lnTo>
                  <a:pt x="2036" y="642018"/>
                </a:lnTo>
                <a:lnTo>
                  <a:pt x="0" y="695364"/>
                </a:lnTo>
                <a:lnTo>
                  <a:pt x="2036" y="748710"/>
                </a:lnTo>
                <a:lnTo>
                  <a:pt x="8146" y="801802"/>
                </a:lnTo>
                <a:lnTo>
                  <a:pt x="18329" y="854389"/>
                </a:lnTo>
                <a:lnTo>
                  <a:pt x="32586" y="906216"/>
                </a:lnTo>
                <a:lnTo>
                  <a:pt x="50915" y="957030"/>
                </a:lnTo>
                <a:lnTo>
                  <a:pt x="73319" y="1006580"/>
                </a:lnTo>
                <a:lnTo>
                  <a:pt x="99795" y="1054610"/>
                </a:lnTo>
                <a:lnTo>
                  <a:pt x="130344" y="1100870"/>
                </a:lnTo>
                <a:lnTo>
                  <a:pt x="164967" y="1145104"/>
                </a:lnTo>
                <a:lnTo>
                  <a:pt x="203663" y="1187061"/>
                </a:lnTo>
                <a:lnTo>
                  <a:pt x="245621" y="1225758"/>
                </a:lnTo>
                <a:lnTo>
                  <a:pt x="289856" y="1260381"/>
                </a:lnTo>
                <a:lnTo>
                  <a:pt x="336116" y="1290931"/>
                </a:lnTo>
                <a:lnTo>
                  <a:pt x="384147" y="1317408"/>
                </a:lnTo>
                <a:lnTo>
                  <a:pt x="433697" y="1339812"/>
                </a:lnTo>
                <a:lnTo>
                  <a:pt x="484512" y="1358142"/>
                </a:lnTo>
                <a:lnTo>
                  <a:pt x="536340" y="1372399"/>
                </a:lnTo>
                <a:lnTo>
                  <a:pt x="588926" y="1382582"/>
                </a:lnTo>
                <a:lnTo>
                  <a:pt x="642019" y="1388692"/>
                </a:lnTo>
                <a:lnTo>
                  <a:pt x="695364" y="1390729"/>
                </a:lnTo>
                <a:lnTo>
                  <a:pt x="748710" y="1388692"/>
                </a:lnTo>
                <a:lnTo>
                  <a:pt x="801802" y="1382582"/>
                </a:lnTo>
                <a:lnTo>
                  <a:pt x="854389" y="1372399"/>
                </a:lnTo>
                <a:lnTo>
                  <a:pt x="906215" y="1358142"/>
                </a:lnTo>
                <a:lnTo>
                  <a:pt x="957030" y="1339812"/>
                </a:lnTo>
                <a:lnTo>
                  <a:pt x="1006579" y="1317408"/>
                </a:lnTo>
                <a:lnTo>
                  <a:pt x="1054609" y="1290931"/>
                </a:lnTo>
                <a:lnTo>
                  <a:pt x="1100868" y="1260381"/>
                </a:lnTo>
                <a:lnTo>
                  <a:pt x="1145102" y="1225758"/>
                </a:lnTo>
                <a:lnTo>
                  <a:pt x="1187058" y="1187061"/>
                </a:lnTo>
                <a:lnTo>
                  <a:pt x="1225755" y="1145104"/>
                </a:lnTo>
                <a:lnTo>
                  <a:pt x="1260379" y="1100870"/>
                </a:lnTo>
                <a:lnTo>
                  <a:pt x="1290930" y="1054610"/>
                </a:lnTo>
                <a:lnTo>
                  <a:pt x="1317408" y="1006580"/>
                </a:lnTo>
                <a:lnTo>
                  <a:pt x="1339811" y="957030"/>
                </a:lnTo>
                <a:lnTo>
                  <a:pt x="1358142" y="906216"/>
                </a:lnTo>
                <a:lnTo>
                  <a:pt x="1372399" y="854389"/>
                </a:lnTo>
                <a:lnTo>
                  <a:pt x="1382583" y="801802"/>
                </a:lnTo>
                <a:lnTo>
                  <a:pt x="1388693" y="748710"/>
                </a:lnTo>
                <a:lnTo>
                  <a:pt x="1390729" y="695364"/>
                </a:lnTo>
                <a:lnTo>
                  <a:pt x="1388693" y="642018"/>
                </a:lnTo>
                <a:lnTo>
                  <a:pt x="1382583" y="588926"/>
                </a:lnTo>
                <a:lnTo>
                  <a:pt x="1372399" y="536339"/>
                </a:lnTo>
                <a:lnTo>
                  <a:pt x="1358142" y="484512"/>
                </a:lnTo>
                <a:lnTo>
                  <a:pt x="1339811" y="433698"/>
                </a:lnTo>
                <a:lnTo>
                  <a:pt x="1317408" y="384148"/>
                </a:lnTo>
                <a:lnTo>
                  <a:pt x="1290930" y="336117"/>
                </a:lnTo>
                <a:lnTo>
                  <a:pt x="1260379" y="289858"/>
                </a:lnTo>
                <a:lnTo>
                  <a:pt x="1225755" y="245623"/>
                </a:lnTo>
                <a:lnTo>
                  <a:pt x="1187058" y="203667"/>
                </a:lnTo>
                <a:lnTo>
                  <a:pt x="1145102" y="164970"/>
                </a:lnTo>
                <a:lnTo>
                  <a:pt x="1100868" y="130346"/>
                </a:lnTo>
                <a:lnTo>
                  <a:pt x="1054609" y="99796"/>
                </a:lnTo>
                <a:lnTo>
                  <a:pt x="1006579" y="73320"/>
                </a:lnTo>
                <a:lnTo>
                  <a:pt x="957030" y="50916"/>
                </a:lnTo>
                <a:lnTo>
                  <a:pt x="906215" y="32586"/>
                </a:lnTo>
                <a:lnTo>
                  <a:pt x="854389" y="18330"/>
                </a:lnTo>
                <a:lnTo>
                  <a:pt x="801802" y="8146"/>
                </a:lnTo>
                <a:lnTo>
                  <a:pt x="748710" y="2036"/>
                </a:lnTo>
                <a:lnTo>
                  <a:pt x="695364" y="0"/>
                </a:lnTo>
                <a:close/>
              </a:path>
            </a:pathLst>
          </a:custGeom>
          <a:solidFill>
            <a:srgbClr val="6DC24A"/>
          </a:solidFill>
        </p:spPr>
        <p:txBody>
          <a:bodyPr wrap="square" lIns="0" tIns="0" rIns="0" bIns="0" rtlCol="0">
            <a:noAutofit/>
          </a:bodyPr>
          <a:lstStyle/>
          <a:p>
            <a:endParaRPr sz="1800">
              <a:latin typeface="+mn-lt"/>
            </a:endParaRPr>
          </a:p>
        </p:txBody>
      </p:sp>
      <p:sp>
        <p:nvSpPr>
          <p:cNvPr id="41" name="object 11"/>
          <p:cNvSpPr/>
          <p:nvPr/>
        </p:nvSpPr>
        <p:spPr>
          <a:xfrm>
            <a:off x="5949923" y="361481"/>
            <a:ext cx="579139" cy="579139"/>
          </a:xfrm>
          <a:custGeom>
            <a:avLst/>
            <a:gdLst/>
            <a:ahLst/>
            <a:cxnLst/>
            <a:rect l="l" t="t" r="r" b="b"/>
            <a:pathLst>
              <a:path w="1263752" h="1263753">
                <a:moveTo>
                  <a:pt x="631876" y="0"/>
                </a:moveTo>
                <a:lnTo>
                  <a:pt x="583400" y="1850"/>
                </a:lnTo>
                <a:lnTo>
                  <a:pt x="535155" y="7402"/>
                </a:lnTo>
                <a:lnTo>
                  <a:pt x="487369" y="16656"/>
                </a:lnTo>
                <a:lnTo>
                  <a:pt x="440274" y="29611"/>
                </a:lnTo>
                <a:lnTo>
                  <a:pt x="394098" y="46268"/>
                </a:lnTo>
                <a:lnTo>
                  <a:pt x="349072" y="66626"/>
                </a:lnTo>
                <a:lnTo>
                  <a:pt x="305426" y="90685"/>
                </a:lnTo>
                <a:lnTo>
                  <a:pt x="263390" y="118446"/>
                </a:lnTo>
                <a:lnTo>
                  <a:pt x="223194" y="149908"/>
                </a:lnTo>
                <a:lnTo>
                  <a:pt x="185067" y="185072"/>
                </a:lnTo>
                <a:lnTo>
                  <a:pt x="149904" y="223198"/>
                </a:lnTo>
                <a:lnTo>
                  <a:pt x="118443" y="263394"/>
                </a:lnTo>
                <a:lnTo>
                  <a:pt x="90683" y="305429"/>
                </a:lnTo>
                <a:lnTo>
                  <a:pt x="66624" y="349075"/>
                </a:lnTo>
                <a:lnTo>
                  <a:pt x="46266" y="394100"/>
                </a:lnTo>
                <a:lnTo>
                  <a:pt x="29610" y="440276"/>
                </a:lnTo>
                <a:lnTo>
                  <a:pt x="16656" y="487371"/>
                </a:lnTo>
                <a:lnTo>
                  <a:pt x="7402" y="535156"/>
                </a:lnTo>
                <a:lnTo>
                  <a:pt x="1850" y="583401"/>
                </a:lnTo>
                <a:lnTo>
                  <a:pt x="0" y="631876"/>
                </a:lnTo>
                <a:lnTo>
                  <a:pt x="1850" y="680351"/>
                </a:lnTo>
                <a:lnTo>
                  <a:pt x="7402" y="728596"/>
                </a:lnTo>
                <a:lnTo>
                  <a:pt x="16656" y="776381"/>
                </a:lnTo>
                <a:lnTo>
                  <a:pt x="29610" y="823477"/>
                </a:lnTo>
                <a:lnTo>
                  <a:pt x="46266" y="869652"/>
                </a:lnTo>
                <a:lnTo>
                  <a:pt x="66624" y="914677"/>
                </a:lnTo>
                <a:lnTo>
                  <a:pt x="90683" y="958323"/>
                </a:lnTo>
                <a:lnTo>
                  <a:pt x="118443" y="1000358"/>
                </a:lnTo>
                <a:lnTo>
                  <a:pt x="149904" y="1040554"/>
                </a:lnTo>
                <a:lnTo>
                  <a:pt x="185067" y="1078680"/>
                </a:lnTo>
                <a:lnTo>
                  <a:pt x="223194" y="1113844"/>
                </a:lnTo>
                <a:lnTo>
                  <a:pt x="263390" y="1145306"/>
                </a:lnTo>
                <a:lnTo>
                  <a:pt x="305426" y="1173067"/>
                </a:lnTo>
                <a:lnTo>
                  <a:pt x="349072" y="1197127"/>
                </a:lnTo>
                <a:lnTo>
                  <a:pt x="394098" y="1217485"/>
                </a:lnTo>
                <a:lnTo>
                  <a:pt x="440274" y="1234141"/>
                </a:lnTo>
                <a:lnTo>
                  <a:pt x="487369" y="1247096"/>
                </a:lnTo>
                <a:lnTo>
                  <a:pt x="535155" y="1256350"/>
                </a:lnTo>
                <a:lnTo>
                  <a:pt x="583400" y="1261902"/>
                </a:lnTo>
                <a:lnTo>
                  <a:pt x="631876" y="1263753"/>
                </a:lnTo>
                <a:lnTo>
                  <a:pt x="680351" y="1261902"/>
                </a:lnTo>
                <a:lnTo>
                  <a:pt x="728596" y="1256350"/>
                </a:lnTo>
                <a:lnTo>
                  <a:pt x="776382" y="1247096"/>
                </a:lnTo>
                <a:lnTo>
                  <a:pt x="823477" y="1234141"/>
                </a:lnTo>
                <a:lnTo>
                  <a:pt x="869653" y="1217485"/>
                </a:lnTo>
                <a:lnTo>
                  <a:pt x="914679" y="1197127"/>
                </a:lnTo>
                <a:lnTo>
                  <a:pt x="958325" y="1173067"/>
                </a:lnTo>
                <a:lnTo>
                  <a:pt x="1000361" y="1145306"/>
                </a:lnTo>
                <a:lnTo>
                  <a:pt x="1040557" y="1113844"/>
                </a:lnTo>
                <a:lnTo>
                  <a:pt x="1078684" y="1078680"/>
                </a:lnTo>
                <a:lnTo>
                  <a:pt x="1113847" y="1040554"/>
                </a:lnTo>
                <a:lnTo>
                  <a:pt x="1145308" y="1000358"/>
                </a:lnTo>
                <a:lnTo>
                  <a:pt x="1173068" y="958323"/>
                </a:lnTo>
                <a:lnTo>
                  <a:pt x="1197127" y="914677"/>
                </a:lnTo>
                <a:lnTo>
                  <a:pt x="1217485" y="869652"/>
                </a:lnTo>
                <a:lnTo>
                  <a:pt x="1234141" y="823477"/>
                </a:lnTo>
                <a:lnTo>
                  <a:pt x="1247096" y="776381"/>
                </a:lnTo>
                <a:lnTo>
                  <a:pt x="1256349" y="728596"/>
                </a:lnTo>
                <a:lnTo>
                  <a:pt x="1261901" y="680351"/>
                </a:lnTo>
                <a:lnTo>
                  <a:pt x="1263752" y="631876"/>
                </a:lnTo>
                <a:lnTo>
                  <a:pt x="1261901" y="583401"/>
                </a:lnTo>
                <a:lnTo>
                  <a:pt x="1256349" y="535156"/>
                </a:lnTo>
                <a:lnTo>
                  <a:pt x="1247096" y="487371"/>
                </a:lnTo>
                <a:lnTo>
                  <a:pt x="1234141" y="440276"/>
                </a:lnTo>
                <a:lnTo>
                  <a:pt x="1217485" y="394100"/>
                </a:lnTo>
                <a:lnTo>
                  <a:pt x="1197127" y="349075"/>
                </a:lnTo>
                <a:lnTo>
                  <a:pt x="1173068" y="305429"/>
                </a:lnTo>
                <a:lnTo>
                  <a:pt x="1145308" y="263394"/>
                </a:lnTo>
                <a:lnTo>
                  <a:pt x="1113847" y="223198"/>
                </a:lnTo>
                <a:lnTo>
                  <a:pt x="1078684" y="185072"/>
                </a:lnTo>
                <a:lnTo>
                  <a:pt x="1040557" y="149908"/>
                </a:lnTo>
                <a:lnTo>
                  <a:pt x="1000361" y="118446"/>
                </a:lnTo>
                <a:lnTo>
                  <a:pt x="958325" y="90685"/>
                </a:lnTo>
                <a:lnTo>
                  <a:pt x="914679" y="66626"/>
                </a:lnTo>
                <a:lnTo>
                  <a:pt x="869653" y="46268"/>
                </a:lnTo>
                <a:lnTo>
                  <a:pt x="823477" y="29611"/>
                </a:lnTo>
                <a:lnTo>
                  <a:pt x="776382" y="16656"/>
                </a:lnTo>
                <a:lnTo>
                  <a:pt x="728596" y="7402"/>
                </a:lnTo>
                <a:lnTo>
                  <a:pt x="680351" y="1850"/>
                </a:lnTo>
                <a:lnTo>
                  <a:pt x="631876" y="0"/>
                </a:lnTo>
                <a:close/>
              </a:path>
            </a:pathLst>
          </a:custGeom>
          <a:solidFill>
            <a:srgbClr val="EE3340"/>
          </a:solidFill>
        </p:spPr>
        <p:txBody>
          <a:bodyPr wrap="square" lIns="0" tIns="0" rIns="0" bIns="0" rtlCol="0">
            <a:noAutofit/>
          </a:bodyPr>
          <a:lstStyle/>
          <a:p>
            <a:endParaRPr sz="1800">
              <a:latin typeface="+mn-lt"/>
            </a:endParaRPr>
          </a:p>
        </p:txBody>
      </p:sp>
      <p:sp>
        <p:nvSpPr>
          <p:cNvPr id="15" name="object 9"/>
          <p:cNvSpPr/>
          <p:nvPr userDrawn="1"/>
        </p:nvSpPr>
        <p:spPr>
          <a:xfrm>
            <a:off x="4987212" y="3045009"/>
            <a:ext cx="641535" cy="641536"/>
          </a:xfrm>
          <a:custGeom>
            <a:avLst/>
            <a:gdLst/>
            <a:ahLst/>
            <a:cxnLst/>
            <a:rect l="l" t="t" r="r" b="b"/>
            <a:pathLst>
              <a:path w="1880363" h="1880367">
                <a:moveTo>
                  <a:pt x="940185" y="0"/>
                </a:moveTo>
                <a:lnTo>
                  <a:pt x="868058" y="2753"/>
                </a:lnTo>
                <a:lnTo>
                  <a:pt x="796273" y="11014"/>
                </a:lnTo>
                <a:lnTo>
                  <a:pt x="725172" y="24783"/>
                </a:lnTo>
                <a:lnTo>
                  <a:pt x="655098" y="44059"/>
                </a:lnTo>
                <a:lnTo>
                  <a:pt x="586392" y="68843"/>
                </a:lnTo>
                <a:lnTo>
                  <a:pt x="519398" y="99134"/>
                </a:lnTo>
                <a:lnTo>
                  <a:pt x="454457" y="134933"/>
                </a:lnTo>
                <a:lnTo>
                  <a:pt x="391911" y="176239"/>
                </a:lnTo>
                <a:lnTo>
                  <a:pt x="332102" y="223052"/>
                </a:lnTo>
                <a:lnTo>
                  <a:pt x="275373" y="275373"/>
                </a:lnTo>
                <a:lnTo>
                  <a:pt x="223052" y="332102"/>
                </a:lnTo>
                <a:lnTo>
                  <a:pt x="176239" y="391910"/>
                </a:lnTo>
                <a:lnTo>
                  <a:pt x="134933" y="454456"/>
                </a:lnTo>
                <a:lnTo>
                  <a:pt x="99134" y="519397"/>
                </a:lnTo>
                <a:lnTo>
                  <a:pt x="68843" y="586391"/>
                </a:lnTo>
                <a:lnTo>
                  <a:pt x="44059" y="655097"/>
                </a:lnTo>
                <a:lnTo>
                  <a:pt x="24783" y="725171"/>
                </a:lnTo>
                <a:lnTo>
                  <a:pt x="11014" y="796271"/>
                </a:lnTo>
                <a:lnTo>
                  <a:pt x="2753" y="868056"/>
                </a:lnTo>
                <a:lnTo>
                  <a:pt x="0" y="940183"/>
                </a:lnTo>
                <a:lnTo>
                  <a:pt x="2753" y="1012310"/>
                </a:lnTo>
                <a:lnTo>
                  <a:pt x="11014" y="1084095"/>
                </a:lnTo>
                <a:lnTo>
                  <a:pt x="24783" y="1155196"/>
                </a:lnTo>
                <a:lnTo>
                  <a:pt x="44059" y="1225270"/>
                </a:lnTo>
                <a:lnTo>
                  <a:pt x="68843" y="1293975"/>
                </a:lnTo>
                <a:lnTo>
                  <a:pt x="99134" y="1360969"/>
                </a:lnTo>
                <a:lnTo>
                  <a:pt x="134933" y="1425911"/>
                </a:lnTo>
                <a:lnTo>
                  <a:pt x="176239" y="1488456"/>
                </a:lnTo>
                <a:lnTo>
                  <a:pt x="223052" y="1548265"/>
                </a:lnTo>
                <a:lnTo>
                  <a:pt x="275373" y="1604993"/>
                </a:lnTo>
                <a:lnTo>
                  <a:pt x="332102" y="1657314"/>
                </a:lnTo>
                <a:lnTo>
                  <a:pt x="391911" y="1704128"/>
                </a:lnTo>
                <a:lnTo>
                  <a:pt x="454457" y="1745434"/>
                </a:lnTo>
                <a:lnTo>
                  <a:pt x="519398" y="1781232"/>
                </a:lnTo>
                <a:lnTo>
                  <a:pt x="586392" y="1811523"/>
                </a:lnTo>
                <a:lnTo>
                  <a:pt x="655098" y="1836307"/>
                </a:lnTo>
                <a:lnTo>
                  <a:pt x="725172" y="1855583"/>
                </a:lnTo>
                <a:lnTo>
                  <a:pt x="796273" y="1869352"/>
                </a:lnTo>
                <a:lnTo>
                  <a:pt x="868058" y="1877613"/>
                </a:lnTo>
                <a:lnTo>
                  <a:pt x="940185" y="1880367"/>
                </a:lnTo>
                <a:lnTo>
                  <a:pt x="1012312" y="1877613"/>
                </a:lnTo>
                <a:lnTo>
                  <a:pt x="1084097" y="1869352"/>
                </a:lnTo>
                <a:lnTo>
                  <a:pt x="1155197" y="1855583"/>
                </a:lnTo>
                <a:lnTo>
                  <a:pt x="1225271" y="1836307"/>
                </a:lnTo>
                <a:lnTo>
                  <a:pt x="1293976" y="1811523"/>
                </a:lnTo>
                <a:lnTo>
                  <a:pt x="1360970" y="1781232"/>
                </a:lnTo>
                <a:lnTo>
                  <a:pt x="1425911" y="1745434"/>
                </a:lnTo>
                <a:lnTo>
                  <a:pt x="1488456" y="1704128"/>
                </a:lnTo>
                <a:lnTo>
                  <a:pt x="1548264" y="1657314"/>
                </a:lnTo>
                <a:lnTo>
                  <a:pt x="1604992" y="1604993"/>
                </a:lnTo>
                <a:lnTo>
                  <a:pt x="1657313" y="1548265"/>
                </a:lnTo>
                <a:lnTo>
                  <a:pt x="1704126" y="1488456"/>
                </a:lnTo>
                <a:lnTo>
                  <a:pt x="1745432" y="1425911"/>
                </a:lnTo>
                <a:lnTo>
                  <a:pt x="1781230" y="1360969"/>
                </a:lnTo>
                <a:lnTo>
                  <a:pt x="1811521" y="1293975"/>
                </a:lnTo>
                <a:lnTo>
                  <a:pt x="1836304" y="1225270"/>
                </a:lnTo>
                <a:lnTo>
                  <a:pt x="1855580" y="1155196"/>
                </a:lnTo>
                <a:lnTo>
                  <a:pt x="1869349" y="1084095"/>
                </a:lnTo>
                <a:lnTo>
                  <a:pt x="1877610" y="1012310"/>
                </a:lnTo>
                <a:lnTo>
                  <a:pt x="1880363" y="940183"/>
                </a:lnTo>
                <a:lnTo>
                  <a:pt x="1877610" y="868056"/>
                </a:lnTo>
                <a:lnTo>
                  <a:pt x="1869349" y="796271"/>
                </a:lnTo>
                <a:lnTo>
                  <a:pt x="1855580" y="725171"/>
                </a:lnTo>
                <a:lnTo>
                  <a:pt x="1836304" y="655097"/>
                </a:lnTo>
                <a:lnTo>
                  <a:pt x="1811521" y="586391"/>
                </a:lnTo>
                <a:lnTo>
                  <a:pt x="1781230" y="519397"/>
                </a:lnTo>
                <a:lnTo>
                  <a:pt x="1745432" y="454456"/>
                </a:lnTo>
                <a:lnTo>
                  <a:pt x="1704126" y="391910"/>
                </a:lnTo>
                <a:lnTo>
                  <a:pt x="1657313" y="332102"/>
                </a:lnTo>
                <a:lnTo>
                  <a:pt x="1604992" y="275373"/>
                </a:lnTo>
                <a:lnTo>
                  <a:pt x="1548264" y="223052"/>
                </a:lnTo>
                <a:lnTo>
                  <a:pt x="1488456" y="176239"/>
                </a:lnTo>
                <a:lnTo>
                  <a:pt x="1425911" y="134933"/>
                </a:lnTo>
                <a:lnTo>
                  <a:pt x="1360970" y="99134"/>
                </a:lnTo>
                <a:lnTo>
                  <a:pt x="1293976" y="68843"/>
                </a:lnTo>
                <a:lnTo>
                  <a:pt x="1225271" y="44059"/>
                </a:lnTo>
                <a:lnTo>
                  <a:pt x="1155197" y="24783"/>
                </a:lnTo>
                <a:lnTo>
                  <a:pt x="1084097" y="11014"/>
                </a:lnTo>
                <a:lnTo>
                  <a:pt x="1012312" y="2753"/>
                </a:lnTo>
                <a:lnTo>
                  <a:pt x="940185" y="0"/>
                </a:lnTo>
                <a:close/>
              </a:path>
            </a:pathLst>
          </a:custGeom>
          <a:solidFill>
            <a:srgbClr val="0D356E"/>
          </a:solidFill>
        </p:spPr>
        <p:txBody>
          <a:bodyPr wrap="square" lIns="0" tIns="0" rIns="0" bIns="0" rtlCol="0">
            <a:noAutofit/>
          </a:bodyPr>
          <a:lstStyle/>
          <a:p>
            <a:endParaRPr sz="1800">
              <a:latin typeface="+mn-lt"/>
            </a:endParaRPr>
          </a:p>
        </p:txBody>
      </p:sp>
      <p:sp>
        <p:nvSpPr>
          <p:cNvPr id="16" name="Title 1"/>
          <p:cNvSpPr>
            <a:spLocks noGrp="1"/>
          </p:cNvSpPr>
          <p:nvPr>
            <p:ph type="ctrTitle" hasCustomPrompt="1"/>
          </p:nvPr>
        </p:nvSpPr>
        <p:spPr>
          <a:xfrm>
            <a:off x="713836" y="914400"/>
            <a:ext cx="6946900" cy="1219200"/>
          </a:xfrm>
          <a:prstGeom prst="rect">
            <a:avLst/>
          </a:prstGeom>
        </p:spPr>
        <p:txBody>
          <a:bodyPr vert="horz" wrap="square" lIns="0" tIns="0" rIns="0" bIns="0" rtlCol="0">
            <a:noAutofit/>
          </a:bodyPr>
          <a:lstStyle>
            <a:lvl1pPr>
              <a:defRPr lang="en-US" sz="3600" spc="-55" dirty="0">
                <a:solidFill>
                  <a:srgbClr val="0D356E"/>
                </a:solidFill>
                <a:latin typeface="+mn-lt"/>
              </a:defRPr>
            </a:lvl1pPr>
          </a:lstStyle>
          <a:p>
            <a:pPr marL="15394"/>
            <a:r>
              <a:rPr lang="en-US" sz="3600" b="1" u="sng" spc="-55" dirty="0">
                <a:solidFill>
                  <a:srgbClr val="0D356E"/>
                </a:solidFill>
                <a:latin typeface="+mn-lt"/>
                <a:cs typeface="Arial"/>
              </a:rPr>
              <a:t>Headline placeholder</a:t>
            </a:r>
            <a:br>
              <a:rPr lang="en-US" sz="3600" b="1" u="sng" spc="-55" dirty="0">
                <a:solidFill>
                  <a:srgbClr val="0D356E"/>
                </a:solidFill>
                <a:latin typeface="+mn-lt"/>
                <a:cs typeface="Arial"/>
              </a:rPr>
            </a:br>
            <a:r>
              <a:rPr lang="en-US" sz="3600" b="1" u="sng" spc="-36" dirty="0">
                <a:solidFill>
                  <a:srgbClr val="0D356E"/>
                </a:solidFill>
                <a:latin typeface="+mn-lt"/>
                <a:cs typeface="Arial"/>
              </a:rPr>
              <a:t>i</a:t>
            </a:r>
            <a:r>
              <a:rPr lang="en-US" sz="3600" b="1" u="sng" spc="-67" dirty="0">
                <a:solidFill>
                  <a:srgbClr val="0D356E"/>
                </a:solidFill>
                <a:latin typeface="+mn-lt"/>
                <a:cs typeface="Arial"/>
              </a:rPr>
              <a:t>n</a:t>
            </a:r>
            <a:r>
              <a:rPr lang="en-US" sz="3600" b="1" u="sng" spc="-6" dirty="0">
                <a:solidFill>
                  <a:srgbClr val="0D356E"/>
                </a:solidFill>
                <a:latin typeface="+mn-lt"/>
                <a:cs typeface="Arial"/>
              </a:rPr>
              <a:t> </a:t>
            </a:r>
            <a:r>
              <a:rPr lang="en-US" sz="3600" b="1" u="sng" spc="-36" dirty="0">
                <a:solidFill>
                  <a:srgbClr val="0D356E"/>
                </a:solidFill>
                <a:latin typeface="+mn-lt"/>
                <a:cs typeface="Arial"/>
              </a:rPr>
              <a:t>t</a:t>
            </a:r>
            <a:r>
              <a:rPr lang="en-US" sz="3600" b="1" u="sng" spc="-85" dirty="0">
                <a:solidFill>
                  <a:srgbClr val="0D356E"/>
                </a:solidFill>
                <a:latin typeface="+mn-lt"/>
                <a:cs typeface="Arial"/>
              </a:rPr>
              <a:t>w</a:t>
            </a:r>
            <a:r>
              <a:rPr lang="en-US" sz="3600" b="1" u="sng" spc="-67" dirty="0">
                <a:solidFill>
                  <a:srgbClr val="0D356E"/>
                </a:solidFill>
                <a:latin typeface="+mn-lt"/>
                <a:cs typeface="Arial"/>
              </a:rPr>
              <a:t>o</a:t>
            </a:r>
            <a:r>
              <a:rPr lang="en-US" sz="3600" b="1" u="sng" spc="-6" dirty="0">
                <a:solidFill>
                  <a:srgbClr val="0D356E"/>
                </a:solidFill>
                <a:latin typeface="+mn-lt"/>
                <a:cs typeface="Arial"/>
              </a:rPr>
              <a:t> </a:t>
            </a:r>
            <a:r>
              <a:rPr lang="en-US" sz="3600" b="1" u="sng" spc="-36" dirty="0">
                <a:solidFill>
                  <a:srgbClr val="0D356E"/>
                </a:solidFill>
                <a:latin typeface="+mn-lt"/>
                <a:cs typeface="Arial"/>
              </a:rPr>
              <a:t>li</a:t>
            </a:r>
            <a:r>
              <a:rPr lang="en-US" sz="3600" b="1" u="sng" spc="-73" dirty="0">
                <a:solidFill>
                  <a:srgbClr val="0D356E"/>
                </a:solidFill>
                <a:latin typeface="+mn-lt"/>
                <a:cs typeface="Arial"/>
              </a:rPr>
              <a:t>n</a:t>
            </a:r>
            <a:r>
              <a:rPr lang="en-US" sz="3600" b="1" u="sng" spc="-61" dirty="0">
                <a:solidFill>
                  <a:srgbClr val="0D356E"/>
                </a:solidFill>
                <a:latin typeface="+mn-lt"/>
                <a:cs typeface="Arial"/>
              </a:rPr>
              <a:t>es</a:t>
            </a:r>
            <a:endParaRPr lang="en-US" sz="3600" u="sng" dirty="0">
              <a:latin typeface="+mn-lt"/>
              <a:cs typeface="Arial"/>
            </a:endParaRPr>
          </a:p>
        </p:txBody>
      </p:sp>
      <p:sp>
        <p:nvSpPr>
          <p:cNvPr id="24" name="Text Placeholder 2"/>
          <p:cNvSpPr>
            <a:spLocks noGrp="1"/>
          </p:cNvSpPr>
          <p:nvPr>
            <p:ph type="body" sz="quarter" idx="10" hasCustomPrompt="1"/>
          </p:nvPr>
        </p:nvSpPr>
        <p:spPr>
          <a:xfrm>
            <a:off x="70934" y="2316263"/>
            <a:ext cx="4314029" cy="208728"/>
          </a:xfrm>
        </p:spPr>
        <p:txBody>
          <a:bodyPr/>
          <a:lstStyle>
            <a:lvl1pPr marL="15394" indent="0" algn="ctr" defTabSz="457200" rtl="0" eaLnBrk="1" latinLnBrk="0" hangingPunct="1">
              <a:lnSpc>
                <a:spcPct val="90000"/>
              </a:lnSpc>
              <a:spcBef>
                <a:spcPts val="2000"/>
              </a:spcBef>
              <a:buFont typeface="Arial" panose="020B0604020202020204" pitchFamily="34" charset="0"/>
              <a:buNone/>
              <a:defRPr lang="en-US" sz="1050" b="1" kern="1200" dirty="0">
                <a:solidFill>
                  <a:srgbClr val="0D356E"/>
                </a:solidFill>
                <a:latin typeface="+mn-lt"/>
                <a:ea typeface="+mn-ea"/>
                <a:cs typeface="Arial"/>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marL="15394" algn="ctr"/>
            <a:r>
              <a:rPr lang="en-US" sz="1050" b="1" dirty="0" err="1">
                <a:solidFill>
                  <a:srgbClr val="0D356E"/>
                </a:solidFill>
                <a:latin typeface="+mn-lt"/>
                <a:cs typeface="Arial"/>
              </a:rPr>
              <a:t>Subheadline</a:t>
            </a:r>
            <a:r>
              <a:rPr lang="en-US" sz="1050" b="1" spc="6" dirty="0">
                <a:solidFill>
                  <a:srgbClr val="0D356E"/>
                </a:solidFill>
                <a:latin typeface="+mn-lt"/>
                <a:cs typeface="Arial"/>
              </a:rPr>
              <a:t> </a:t>
            </a:r>
            <a:r>
              <a:rPr lang="en-US" sz="1050" b="1" dirty="0">
                <a:solidFill>
                  <a:srgbClr val="0D356E"/>
                </a:solidFill>
                <a:latin typeface="+mn-lt"/>
                <a:cs typeface="Arial"/>
              </a:rPr>
              <a:t>or</a:t>
            </a:r>
            <a:r>
              <a:rPr lang="en-US" sz="1050" b="1" spc="6" dirty="0">
                <a:solidFill>
                  <a:srgbClr val="0D356E"/>
                </a:solidFill>
                <a:latin typeface="+mn-lt"/>
                <a:cs typeface="Arial"/>
              </a:rPr>
              <a:t> </a:t>
            </a:r>
            <a:r>
              <a:rPr lang="en-US" sz="1050" b="1" dirty="0">
                <a:solidFill>
                  <a:srgbClr val="0D356E"/>
                </a:solidFill>
                <a:latin typeface="+mn-lt"/>
                <a:cs typeface="Arial"/>
              </a:rPr>
              <a:t>supportive</a:t>
            </a:r>
            <a:r>
              <a:rPr lang="en-US" sz="1050" b="1" spc="6" dirty="0">
                <a:solidFill>
                  <a:srgbClr val="0D356E"/>
                </a:solidFill>
                <a:latin typeface="+mn-lt"/>
                <a:cs typeface="Arial"/>
              </a:rPr>
              <a:t> </a:t>
            </a:r>
            <a:r>
              <a:rPr lang="en-US" sz="1050" b="1" dirty="0">
                <a:solidFill>
                  <a:srgbClr val="0D356E"/>
                </a:solidFill>
                <a:latin typeface="+mn-lt"/>
                <a:cs typeface="Arial"/>
              </a:rPr>
              <a:t>text</a:t>
            </a:r>
          </a:p>
        </p:txBody>
      </p:sp>
      <p:sp>
        <p:nvSpPr>
          <p:cNvPr id="27" name="Text Placeholder 2"/>
          <p:cNvSpPr>
            <a:spLocks noGrp="1"/>
          </p:cNvSpPr>
          <p:nvPr>
            <p:ph type="body" sz="quarter" idx="11" hasCustomPrompt="1"/>
          </p:nvPr>
        </p:nvSpPr>
        <p:spPr>
          <a:xfrm>
            <a:off x="190500" y="2557320"/>
            <a:ext cx="4051300" cy="508000"/>
          </a:xfrm>
        </p:spPr>
        <p:txBody>
          <a:bodyPr/>
          <a:lstStyle>
            <a:lvl1pPr marL="15394" indent="0" algn="ctr" defTabSz="1828800" rtl="0" eaLnBrk="1" latinLnBrk="0" hangingPunct="1">
              <a:lnSpc>
                <a:spcPct val="100000"/>
              </a:lnSpc>
              <a:spcBef>
                <a:spcPts val="0"/>
              </a:spcBef>
              <a:buFont typeface="Arial" panose="020B0604020202020204" pitchFamily="34" charset="0"/>
              <a:buNone/>
              <a:defRPr lang="en-US" sz="1050" kern="1200" spc="6" dirty="0">
                <a:solidFill>
                  <a:srgbClr val="0D356E"/>
                </a:solidFill>
                <a:latin typeface="+mn-lt"/>
                <a:ea typeface="+mn-ea"/>
                <a:cs typeface="Arial"/>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marL="15394" algn="ctr"/>
            <a:r>
              <a:rPr lang="en-US" sz="1050" dirty="0">
                <a:solidFill>
                  <a:srgbClr val="0D356E"/>
                </a:solidFill>
                <a:latin typeface="+mn-lt"/>
                <a:cs typeface="Arial"/>
              </a:rPr>
              <a:t>Lorem</a:t>
            </a:r>
            <a:r>
              <a:rPr lang="en-US" sz="1050" spc="6" dirty="0">
                <a:solidFill>
                  <a:srgbClr val="0D356E"/>
                </a:solidFill>
                <a:latin typeface="+mn-lt"/>
                <a:cs typeface="Arial"/>
              </a:rPr>
              <a:t> ipsum </a:t>
            </a:r>
            <a:r>
              <a:rPr lang="en-US" sz="1050" dirty="0">
                <a:solidFill>
                  <a:srgbClr val="0D356E"/>
                </a:solidFill>
                <a:latin typeface="+mn-lt"/>
                <a:cs typeface="Arial"/>
              </a:rPr>
              <a:t>do</a:t>
            </a:r>
            <a:r>
              <a:rPr lang="en-US" sz="1050" spc="6" dirty="0">
                <a:solidFill>
                  <a:srgbClr val="0D356E"/>
                </a:solidFill>
                <a:latin typeface="+mn-lt"/>
                <a:cs typeface="Arial"/>
              </a:rPr>
              <a:t>lor </a:t>
            </a:r>
            <a:r>
              <a:rPr lang="en-US" sz="1050" dirty="0">
                <a:solidFill>
                  <a:srgbClr val="0D356E"/>
                </a:solidFill>
                <a:latin typeface="+mn-lt"/>
                <a:cs typeface="Arial"/>
              </a:rPr>
              <a:t>sit</a:t>
            </a:r>
            <a:r>
              <a:rPr lang="en-US" sz="1050" spc="6" dirty="0">
                <a:solidFill>
                  <a:srgbClr val="0D356E"/>
                </a:solidFill>
                <a:latin typeface="+mn-lt"/>
                <a:cs typeface="Arial"/>
              </a:rPr>
              <a:t> </a:t>
            </a:r>
            <a:r>
              <a:rPr lang="en-US" sz="1050" dirty="0" err="1">
                <a:solidFill>
                  <a:srgbClr val="0D356E"/>
                </a:solidFill>
                <a:latin typeface="+mn-lt"/>
                <a:cs typeface="Arial"/>
              </a:rPr>
              <a:t>amet</a:t>
            </a:r>
            <a:r>
              <a:rPr lang="en-US" sz="1050" dirty="0">
                <a:solidFill>
                  <a:srgbClr val="0D356E"/>
                </a:solidFill>
                <a:latin typeface="+mn-lt"/>
                <a:cs typeface="Arial"/>
              </a:rPr>
              <a:t>,</a:t>
            </a:r>
            <a:r>
              <a:rPr lang="en-US" sz="1050" spc="6" dirty="0">
                <a:solidFill>
                  <a:srgbClr val="0D356E"/>
                </a:solidFill>
                <a:latin typeface="+mn-lt"/>
                <a:cs typeface="Arial"/>
              </a:rPr>
              <a:t> </a:t>
            </a:r>
            <a:r>
              <a:rPr lang="en-US" sz="1050" dirty="0" err="1">
                <a:solidFill>
                  <a:srgbClr val="0D356E"/>
                </a:solidFill>
                <a:latin typeface="+mn-lt"/>
                <a:cs typeface="Arial"/>
              </a:rPr>
              <a:t>consectetur</a:t>
            </a:r>
            <a:r>
              <a:rPr lang="en-US" sz="1050" spc="6" dirty="0">
                <a:solidFill>
                  <a:srgbClr val="0D356E"/>
                </a:solidFill>
                <a:latin typeface="+mn-lt"/>
                <a:cs typeface="Arial"/>
              </a:rPr>
              <a:t> </a:t>
            </a:r>
            <a:r>
              <a:rPr lang="en-US" sz="1050" dirty="0" err="1">
                <a:solidFill>
                  <a:srgbClr val="0D356E"/>
                </a:solidFill>
                <a:latin typeface="+mn-lt"/>
                <a:cs typeface="Arial"/>
              </a:rPr>
              <a:t>ad</a:t>
            </a:r>
            <a:r>
              <a:rPr lang="en-US" sz="1050" spc="6" dirty="0" err="1">
                <a:solidFill>
                  <a:srgbClr val="0D356E"/>
                </a:solidFill>
                <a:latin typeface="+mn-lt"/>
                <a:cs typeface="Arial"/>
              </a:rPr>
              <a:t>ipiscing</a:t>
            </a:r>
            <a:r>
              <a:rPr lang="en-US" sz="1050" spc="6" dirty="0">
                <a:solidFill>
                  <a:srgbClr val="0D356E"/>
                </a:solidFill>
                <a:latin typeface="+mn-lt"/>
                <a:cs typeface="Arial"/>
              </a:rPr>
              <a:t> </a:t>
            </a:r>
            <a:r>
              <a:rPr lang="en-US" sz="1050" dirty="0" err="1">
                <a:solidFill>
                  <a:srgbClr val="0D356E"/>
                </a:solidFill>
                <a:latin typeface="+mn-lt"/>
                <a:cs typeface="Arial"/>
              </a:rPr>
              <a:t>e</a:t>
            </a:r>
            <a:r>
              <a:rPr lang="en-US" sz="1050" spc="6" dirty="0" err="1">
                <a:solidFill>
                  <a:srgbClr val="0D356E"/>
                </a:solidFill>
                <a:latin typeface="+mn-lt"/>
                <a:cs typeface="Arial"/>
              </a:rPr>
              <a:t>lit</a:t>
            </a:r>
            <a:r>
              <a:rPr lang="en-US" sz="1050" spc="6" dirty="0">
                <a:solidFill>
                  <a:srgbClr val="0D356E"/>
                </a:solidFill>
                <a:latin typeface="+mn-lt"/>
                <a:cs typeface="Arial"/>
              </a:rPr>
              <a:t>. </a:t>
            </a:r>
            <a:br>
              <a:rPr lang="en-US" sz="1050" spc="6" dirty="0">
                <a:solidFill>
                  <a:srgbClr val="0D356E"/>
                </a:solidFill>
                <a:latin typeface="+mn-lt"/>
                <a:cs typeface="Arial"/>
              </a:rPr>
            </a:br>
            <a:r>
              <a:rPr lang="en-US" sz="1050" spc="6" dirty="0" err="1">
                <a:solidFill>
                  <a:srgbClr val="0D356E"/>
                </a:solidFill>
                <a:latin typeface="+mn-lt"/>
                <a:cs typeface="Arial"/>
              </a:rPr>
              <a:t>Morbi</a:t>
            </a:r>
            <a:r>
              <a:rPr lang="en-US" sz="1050" spc="6" dirty="0">
                <a:solidFill>
                  <a:srgbClr val="0D356E"/>
                </a:solidFill>
                <a:latin typeface="+mn-lt"/>
                <a:cs typeface="Arial"/>
              </a:rPr>
              <a:t> </a:t>
            </a:r>
            <a:r>
              <a:rPr lang="en-US" sz="1050" dirty="0">
                <a:solidFill>
                  <a:srgbClr val="0D356E"/>
                </a:solidFill>
                <a:latin typeface="+mn-lt"/>
                <a:cs typeface="Arial"/>
              </a:rPr>
              <a:t>at</a:t>
            </a:r>
            <a:r>
              <a:rPr lang="en-US" sz="1050" spc="6" dirty="0">
                <a:solidFill>
                  <a:srgbClr val="0D356E"/>
                </a:solidFill>
                <a:latin typeface="+mn-lt"/>
                <a:cs typeface="Arial"/>
              </a:rPr>
              <a:t> </a:t>
            </a:r>
            <a:r>
              <a:rPr lang="en-US" sz="1050" dirty="0">
                <a:solidFill>
                  <a:srgbClr val="0D356E"/>
                </a:solidFill>
                <a:latin typeface="+mn-lt"/>
                <a:cs typeface="Arial"/>
              </a:rPr>
              <a:t>mi</a:t>
            </a:r>
            <a:r>
              <a:rPr lang="en-US" sz="1050" spc="6" dirty="0">
                <a:solidFill>
                  <a:srgbClr val="0D356E"/>
                </a:solidFill>
                <a:latin typeface="+mn-lt"/>
                <a:cs typeface="Arial"/>
              </a:rPr>
              <a:t> </a:t>
            </a:r>
            <a:r>
              <a:rPr lang="en-US" sz="1050" dirty="0" err="1">
                <a:solidFill>
                  <a:srgbClr val="0D356E"/>
                </a:solidFill>
                <a:latin typeface="+mn-lt"/>
                <a:cs typeface="Arial"/>
              </a:rPr>
              <a:t>suscip</a:t>
            </a:r>
            <a:r>
              <a:rPr lang="en-US" sz="1050" spc="6" dirty="0" err="1">
                <a:solidFill>
                  <a:srgbClr val="0D356E"/>
                </a:solidFill>
                <a:latin typeface="+mn-lt"/>
                <a:cs typeface="Arial"/>
              </a:rPr>
              <a:t>it</a:t>
            </a:r>
            <a:r>
              <a:rPr lang="en-US" sz="1050" spc="6" dirty="0">
                <a:solidFill>
                  <a:srgbClr val="0D356E"/>
                </a:solidFill>
                <a:latin typeface="+mn-lt"/>
                <a:cs typeface="Arial"/>
              </a:rPr>
              <a:t>, </a:t>
            </a:r>
            <a:r>
              <a:rPr lang="en-US" sz="1050" dirty="0" err="1">
                <a:solidFill>
                  <a:srgbClr val="0D356E"/>
                </a:solidFill>
                <a:latin typeface="+mn-lt"/>
                <a:cs typeface="Arial"/>
              </a:rPr>
              <a:t>dap</a:t>
            </a:r>
            <a:r>
              <a:rPr lang="en-US" sz="1050" spc="6" dirty="0" err="1">
                <a:solidFill>
                  <a:srgbClr val="0D356E"/>
                </a:solidFill>
                <a:latin typeface="+mn-lt"/>
                <a:cs typeface="Arial"/>
              </a:rPr>
              <a:t>ibus</a:t>
            </a:r>
            <a:r>
              <a:rPr lang="en-US" sz="1050" spc="6" dirty="0">
                <a:solidFill>
                  <a:srgbClr val="0D356E"/>
                </a:solidFill>
                <a:latin typeface="+mn-lt"/>
                <a:cs typeface="Arial"/>
              </a:rPr>
              <a:t> </a:t>
            </a:r>
            <a:r>
              <a:rPr lang="en-US" sz="1050" dirty="0" err="1">
                <a:solidFill>
                  <a:srgbClr val="0D356E"/>
                </a:solidFill>
                <a:latin typeface="+mn-lt"/>
                <a:cs typeface="Arial"/>
              </a:rPr>
              <a:t>nu</a:t>
            </a:r>
            <a:r>
              <a:rPr lang="en-US" sz="1050" spc="6" dirty="0" err="1">
                <a:solidFill>
                  <a:srgbClr val="0D356E"/>
                </a:solidFill>
                <a:latin typeface="+mn-lt"/>
                <a:cs typeface="Arial"/>
              </a:rPr>
              <a:t>lla</a:t>
            </a:r>
            <a:r>
              <a:rPr lang="en-US" sz="1050" spc="6" dirty="0">
                <a:solidFill>
                  <a:srgbClr val="0D356E"/>
                </a:solidFill>
                <a:latin typeface="+mn-lt"/>
                <a:cs typeface="Arial"/>
              </a:rPr>
              <a:t> </a:t>
            </a:r>
            <a:r>
              <a:rPr lang="en-US" sz="1050" dirty="0" err="1">
                <a:solidFill>
                  <a:srgbClr val="0D356E"/>
                </a:solidFill>
                <a:latin typeface="+mn-lt"/>
                <a:cs typeface="Arial"/>
              </a:rPr>
              <a:t>eu</a:t>
            </a:r>
            <a:r>
              <a:rPr lang="en-US" sz="1050" dirty="0">
                <a:solidFill>
                  <a:srgbClr val="0D356E"/>
                </a:solidFill>
                <a:latin typeface="+mn-lt"/>
                <a:cs typeface="Arial"/>
              </a:rPr>
              <a:t>,</a:t>
            </a:r>
            <a:r>
              <a:rPr lang="en-US" sz="1050" spc="6" dirty="0">
                <a:solidFill>
                  <a:srgbClr val="0D356E"/>
                </a:solidFill>
                <a:latin typeface="+mn-lt"/>
                <a:cs typeface="Arial"/>
              </a:rPr>
              <a:t> </a:t>
            </a:r>
            <a:r>
              <a:rPr lang="en-US" sz="1050" dirty="0" err="1">
                <a:solidFill>
                  <a:srgbClr val="0D356E"/>
                </a:solidFill>
                <a:latin typeface="+mn-lt"/>
                <a:cs typeface="Arial"/>
              </a:rPr>
              <a:t>mo</a:t>
            </a:r>
            <a:r>
              <a:rPr lang="en-US" sz="1050" spc="6" dirty="0" err="1">
                <a:solidFill>
                  <a:srgbClr val="0D356E"/>
                </a:solidFill>
                <a:latin typeface="+mn-lt"/>
                <a:cs typeface="Arial"/>
              </a:rPr>
              <a:t>lestie</a:t>
            </a:r>
            <a:r>
              <a:rPr lang="en-US" sz="1050" spc="6" dirty="0">
                <a:solidFill>
                  <a:srgbClr val="0D356E"/>
                </a:solidFill>
                <a:latin typeface="+mn-lt"/>
                <a:cs typeface="Arial"/>
              </a:rPr>
              <a:t> </a:t>
            </a:r>
            <a:r>
              <a:rPr lang="en-US" sz="1050" dirty="0" err="1">
                <a:solidFill>
                  <a:srgbClr val="0D356E"/>
                </a:solidFill>
                <a:latin typeface="+mn-lt"/>
                <a:cs typeface="Arial"/>
              </a:rPr>
              <a:t>quam</a:t>
            </a:r>
            <a:r>
              <a:rPr lang="en-US" sz="1050" dirty="0">
                <a:solidFill>
                  <a:srgbClr val="0D356E"/>
                </a:solidFill>
                <a:latin typeface="+mn-lt"/>
                <a:cs typeface="Arial"/>
              </a:rPr>
              <a:t>.</a:t>
            </a:r>
            <a:endParaRPr lang="en-US" sz="1050" dirty="0">
              <a:latin typeface="+mn-lt"/>
              <a:cs typeface="Arial"/>
            </a:endParaRPr>
          </a:p>
        </p:txBody>
      </p:sp>
    </p:spTree>
    <p:extLst>
      <p:ext uri="{BB962C8B-B14F-4D97-AF65-F5344CB8AC3E}">
        <p14:creationId xmlns:p14="http://schemas.microsoft.com/office/powerpoint/2010/main" val="3168573952"/>
      </p:ext>
    </p:extLst>
  </p:cSld>
  <p:clrMapOvr>
    <a:masterClrMapping/>
  </p:clrMapOvr>
  <p:extLst mod="1">
    <p:ext uri="{DCECCB84-F9BA-43D5-87BE-67443E8EF086}">
      <p15:sldGuideLst xmlns:p15="http://schemas.microsoft.com/office/powerpoint/2012/main">
        <p15:guide id="1" pos="1656">
          <p15:clr>
            <a:srgbClr val="FBAE40"/>
          </p15:clr>
        </p15:guide>
        <p15:guide id="2" orient="horz" pos="1620">
          <p15:clr>
            <a:srgbClr val="FBAE40"/>
          </p15:clr>
        </p15:guide>
        <p15:guide id="3" orient="horz" pos="2969">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Breaker without image and with Client/Partner logo ">
    <p:bg>
      <p:bgPr>
        <a:solidFill>
          <a:srgbClr val="ECECEC"/>
        </a:solidFill>
        <a:effectLst/>
      </p:bgPr>
    </p:bg>
    <p:spTree>
      <p:nvGrpSpPr>
        <p:cNvPr id="1" name=""/>
        <p:cNvGrpSpPr/>
        <p:nvPr/>
      </p:nvGrpSpPr>
      <p:grpSpPr>
        <a:xfrm>
          <a:off x="0" y="0"/>
          <a:ext cx="0" cy="0"/>
          <a:chOff x="0" y="0"/>
          <a:chExt cx="0" cy="0"/>
        </a:xfrm>
      </p:grpSpPr>
      <p:sp>
        <p:nvSpPr>
          <p:cNvPr id="34" name="object 4"/>
          <p:cNvSpPr/>
          <p:nvPr/>
        </p:nvSpPr>
        <p:spPr>
          <a:xfrm>
            <a:off x="-114300" y="-25400"/>
            <a:ext cx="4671298" cy="4076763"/>
          </a:xfrm>
          <a:custGeom>
            <a:avLst/>
            <a:gdLst/>
            <a:ahLst/>
            <a:cxnLst/>
            <a:rect l="l" t="t" r="r" b="b"/>
            <a:pathLst>
              <a:path w="10193348" h="8895999">
                <a:moveTo>
                  <a:pt x="8488661" y="0"/>
                </a:moveTo>
                <a:lnTo>
                  <a:pt x="1704683" y="0"/>
                </a:lnTo>
                <a:lnTo>
                  <a:pt x="1492780" y="195439"/>
                </a:lnTo>
                <a:lnTo>
                  <a:pt x="1209152" y="502960"/>
                </a:lnTo>
                <a:lnTo>
                  <a:pt x="955379" y="827176"/>
                </a:lnTo>
                <a:lnTo>
                  <a:pt x="731462" y="1166233"/>
                </a:lnTo>
                <a:lnTo>
                  <a:pt x="537401" y="1518274"/>
                </a:lnTo>
                <a:lnTo>
                  <a:pt x="373195" y="1881445"/>
                </a:lnTo>
                <a:lnTo>
                  <a:pt x="238844" y="2253892"/>
                </a:lnTo>
                <a:lnTo>
                  <a:pt x="134350" y="2633758"/>
                </a:lnTo>
                <a:lnTo>
                  <a:pt x="59711" y="3019189"/>
                </a:lnTo>
                <a:lnTo>
                  <a:pt x="14927" y="3408331"/>
                </a:lnTo>
                <a:lnTo>
                  <a:pt x="0" y="3799327"/>
                </a:lnTo>
                <a:lnTo>
                  <a:pt x="14927" y="4190324"/>
                </a:lnTo>
                <a:lnTo>
                  <a:pt x="59711" y="4579465"/>
                </a:lnTo>
                <a:lnTo>
                  <a:pt x="134350" y="4964896"/>
                </a:lnTo>
                <a:lnTo>
                  <a:pt x="238844" y="5344763"/>
                </a:lnTo>
                <a:lnTo>
                  <a:pt x="373195" y="5717209"/>
                </a:lnTo>
                <a:lnTo>
                  <a:pt x="537401" y="6080381"/>
                </a:lnTo>
                <a:lnTo>
                  <a:pt x="731462" y="6432423"/>
                </a:lnTo>
                <a:lnTo>
                  <a:pt x="955379" y="6771479"/>
                </a:lnTo>
                <a:lnTo>
                  <a:pt x="1209152" y="7095696"/>
                </a:lnTo>
                <a:lnTo>
                  <a:pt x="1492780" y="7403218"/>
                </a:lnTo>
                <a:lnTo>
                  <a:pt x="1800302" y="7686847"/>
                </a:lnTo>
                <a:lnTo>
                  <a:pt x="2124519" y="7940619"/>
                </a:lnTo>
                <a:lnTo>
                  <a:pt x="2463576" y="8164537"/>
                </a:lnTo>
                <a:lnTo>
                  <a:pt x="2815618" y="8358598"/>
                </a:lnTo>
                <a:lnTo>
                  <a:pt x="3178790" y="8522804"/>
                </a:lnTo>
                <a:lnTo>
                  <a:pt x="3551236" y="8657154"/>
                </a:lnTo>
                <a:lnTo>
                  <a:pt x="3931103" y="8761649"/>
                </a:lnTo>
                <a:lnTo>
                  <a:pt x="4316535" y="8836288"/>
                </a:lnTo>
                <a:lnTo>
                  <a:pt x="4705676" y="8881071"/>
                </a:lnTo>
                <a:lnTo>
                  <a:pt x="5096673" y="8895999"/>
                </a:lnTo>
                <a:lnTo>
                  <a:pt x="5487669" y="8881071"/>
                </a:lnTo>
                <a:lnTo>
                  <a:pt x="5876811" y="8836288"/>
                </a:lnTo>
                <a:lnTo>
                  <a:pt x="6262242" y="8761649"/>
                </a:lnTo>
                <a:lnTo>
                  <a:pt x="6642109" y="8657154"/>
                </a:lnTo>
                <a:lnTo>
                  <a:pt x="7014555" y="8522804"/>
                </a:lnTo>
                <a:lnTo>
                  <a:pt x="7377727" y="8358598"/>
                </a:lnTo>
                <a:lnTo>
                  <a:pt x="7729769" y="8164537"/>
                </a:lnTo>
                <a:lnTo>
                  <a:pt x="8068825" y="7940619"/>
                </a:lnTo>
                <a:lnTo>
                  <a:pt x="8393042" y="7686847"/>
                </a:lnTo>
                <a:lnTo>
                  <a:pt x="8700564" y="7403218"/>
                </a:lnTo>
                <a:lnTo>
                  <a:pt x="8984193" y="7095696"/>
                </a:lnTo>
                <a:lnTo>
                  <a:pt x="9237966" y="6771479"/>
                </a:lnTo>
                <a:lnTo>
                  <a:pt x="9461884" y="6432423"/>
                </a:lnTo>
                <a:lnTo>
                  <a:pt x="9655946" y="6080381"/>
                </a:lnTo>
                <a:lnTo>
                  <a:pt x="9820152" y="5717209"/>
                </a:lnTo>
                <a:lnTo>
                  <a:pt x="9954502" y="5344763"/>
                </a:lnTo>
                <a:lnTo>
                  <a:pt x="10058997" y="4964896"/>
                </a:lnTo>
                <a:lnTo>
                  <a:pt x="10133636" y="4579465"/>
                </a:lnTo>
                <a:lnTo>
                  <a:pt x="10178420" y="4190324"/>
                </a:lnTo>
                <a:lnTo>
                  <a:pt x="10193348" y="3799327"/>
                </a:lnTo>
                <a:lnTo>
                  <a:pt x="10178420" y="3408331"/>
                </a:lnTo>
                <a:lnTo>
                  <a:pt x="10133636" y="3019189"/>
                </a:lnTo>
                <a:lnTo>
                  <a:pt x="10058997" y="2633758"/>
                </a:lnTo>
                <a:lnTo>
                  <a:pt x="9954502" y="2253892"/>
                </a:lnTo>
                <a:lnTo>
                  <a:pt x="9820152" y="1881445"/>
                </a:lnTo>
                <a:lnTo>
                  <a:pt x="9655946" y="1518274"/>
                </a:lnTo>
                <a:lnTo>
                  <a:pt x="9461884" y="1166233"/>
                </a:lnTo>
                <a:lnTo>
                  <a:pt x="9237966" y="827176"/>
                </a:lnTo>
                <a:lnTo>
                  <a:pt x="8984193" y="502960"/>
                </a:lnTo>
                <a:lnTo>
                  <a:pt x="8700564" y="195439"/>
                </a:lnTo>
                <a:lnTo>
                  <a:pt x="8488661" y="0"/>
                </a:lnTo>
                <a:close/>
              </a:path>
            </a:pathLst>
          </a:custGeom>
          <a:solidFill>
            <a:srgbClr val="FFDB28"/>
          </a:solidFill>
        </p:spPr>
        <p:txBody>
          <a:bodyPr wrap="square" lIns="0" tIns="0" rIns="0" bIns="0" rtlCol="0">
            <a:noAutofit/>
          </a:bodyPr>
          <a:lstStyle/>
          <a:p>
            <a:endParaRPr sz="1800">
              <a:latin typeface="+mn-lt"/>
            </a:endParaRPr>
          </a:p>
        </p:txBody>
      </p:sp>
      <p:sp>
        <p:nvSpPr>
          <p:cNvPr id="17" name="Picture Placeholder 9"/>
          <p:cNvSpPr>
            <a:spLocks noGrp="1"/>
          </p:cNvSpPr>
          <p:nvPr>
            <p:ph type="pic" sz="quarter" idx="12" hasCustomPrompt="1"/>
          </p:nvPr>
        </p:nvSpPr>
        <p:spPr>
          <a:xfrm>
            <a:off x="8176078" y="3953883"/>
            <a:ext cx="822887" cy="857448"/>
          </a:xfrm>
          <a:prstGeom prst="rect">
            <a:avLst/>
          </a:prstGeom>
        </p:spPr>
        <p:txBody>
          <a:bodyPr>
            <a:noAutofit/>
          </a:bodyPr>
          <a:lstStyle>
            <a:lvl1pPr marL="0" indent="0" algn="ctr">
              <a:buNone/>
              <a:defRPr sz="800" baseline="0">
                <a:solidFill>
                  <a:schemeClr val="accent2"/>
                </a:solidFill>
                <a:latin typeface="+mj-lt"/>
              </a:defRPr>
            </a:lvl1pPr>
          </a:lstStyle>
          <a:p>
            <a:r>
              <a:rPr lang="en-US" dirty="0"/>
              <a:t>Click here to add Client / Partner Logo</a:t>
            </a:r>
            <a:endParaRPr lang="en-IN" dirty="0"/>
          </a:p>
        </p:txBody>
      </p:sp>
      <p:sp>
        <p:nvSpPr>
          <p:cNvPr id="18" name="object 8"/>
          <p:cNvSpPr/>
          <p:nvPr userDrawn="1"/>
        </p:nvSpPr>
        <p:spPr>
          <a:xfrm>
            <a:off x="7827004" y="1196636"/>
            <a:ext cx="1038159" cy="1038157"/>
          </a:xfrm>
          <a:custGeom>
            <a:avLst/>
            <a:gdLst/>
            <a:ahLst/>
            <a:cxnLst/>
            <a:rect l="l" t="t" r="r" b="b"/>
            <a:pathLst>
              <a:path w="4127753" h="4127749">
                <a:moveTo>
                  <a:pt x="2063876" y="0"/>
                </a:moveTo>
                <a:lnTo>
                  <a:pt x="1905544" y="6044"/>
                </a:lnTo>
                <a:lnTo>
                  <a:pt x="1747964" y="24179"/>
                </a:lnTo>
                <a:lnTo>
                  <a:pt x="1591885" y="54404"/>
                </a:lnTo>
                <a:lnTo>
                  <a:pt x="1438060" y="96719"/>
                </a:lnTo>
                <a:lnTo>
                  <a:pt x="1287239" y="151123"/>
                </a:lnTo>
                <a:lnTo>
                  <a:pt x="1140175" y="217618"/>
                </a:lnTo>
                <a:lnTo>
                  <a:pt x="997617" y="296202"/>
                </a:lnTo>
                <a:lnTo>
                  <a:pt x="860317" y="386876"/>
                </a:lnTo>
                <a:lnTo>
                  <a:pt x="729027" y="489640"/>
                </a:lnTo>
                <a:lnTo>
                  <a:pt x="604497" y="604494"/>
                </a:lnTo>
                <a:lnTo>
                  <a:pt x="489642" y="729024"/>
                </a:lnTo>
                <a:lnTo>
                  <a:pt x="386878" y="860314"/>
                </a:lnTo>
                <a:lnTo>
                  <a:pt x="296203" y="997614"/>
                </a:lnTo>
                <a:lnTo>
                  <a:pt x="217619" y="1140171"/>
                </a:lnTo>
                <a:lnTo>
                  <a:pt x="151124" y="1287236"/>
                </a:lnTo>
                <a:lnTo>
                  <a:pt x="96719" y="1438057"/>
                </a:lnTo>
                <a:lnTo>
                  <a:pt x="54404" y="1591882"/>
                </a:lnTo>
                <a:lnTo>
                  <a:pt x="24179" y="1747961"/>
                </a:lnTo>
                <a:lnTo>
                  <a:pt x="6044" y="1905542"/>
                </a:lnTo>
                <a:lnTo>
                  <a:pt x="0" y="2063874"/>
                </a:lnTo>
                <a:lnTo>
                  <a:pt x="6044" y="2222206"/>
                </a:lnTo>
                <a:lnTo>
                  <a:pt x="24179" y="2379787"/>
                </a:lnTo>
                <a:lnTo>
                  <a:pt x="54404" y="2535866"/>
                </a:lnTo>
                <a:lnTo>
                  <a:pt x="96719" y="2689691"/>
                </a:lnTo>
                <a:lnTo>
                  <a:pt x="151124" y="2840512"/>
                </a:lnTo>
                <a:lnTo>
                  <a:pt x="217619" y="2987577"/>
                </a:lnTo>
                <a:lnTo>
                  <a:pt x="296203" y="3130134"/>
                </a:lnTo>
                <a:lnTo>
                  <a:pt x="386878" y="3267434"/>
                </a:lnTo>
                <a:lnTo>
                  <a:pt x="489642" y="3398724"/>
                </a:lnTo>
                <a:lnTo>
                  <a:pt x="604497" y="3523254"/>
                </a:lnTo>
                <a:lnTo>
                  <a:pt x="729027" y="3638108"/>
                </a:lnTo>
                <a:lnTo>
                  <a:pt x="860317" y="3740872"/>
                </a:lnTo>
                <a:lnTo>
                  <a:pt x="997617" y="3831546"/>
                </a:lnTo>
                <a:lnTo>
                  <a:pt x="1140175" y="3910131"/>
                </a:lnTo>
                <a:lnTo>
                  <a:pt x="1287239" y="3976625"/>
                </a:lnTo>
                <a:lnTo>
                  <a:pt x="1438060" y="4031029"/>
                </a:lnTo>
                <a:lnTo>
                  <a:pt x="1591885" y="4073344"/>
                </a:lnTo>
                <a:lnTo>
                  <a:pt x="1747964" y="4103569"/>
                </a:lnTo>
                <a:lnTo>
                  <a:pt x="1905544" y="4121704"/>
                </a:lnTo>
                <a:lnTo>
                  <a:pt x="2063876" y="4127749"/>
                </a:lnTo>
                <a:lnTo>
                  <a:pt x="2222208" y="4121704"/>
                </a:lnTo>
                <a:lnTo>
                  <a:pt x="2379789" y="4103569"/>
                </a:lnTo>
                <a:lnTo>
                  <a:pt x="2535868" y="4073344"/>
                </a:lnTo>
                <a:lnTo>
                  <a:pt x="2689693" y="4031029"/>
                </a:lnTo>
                <a:lnTo>
                  <a:pt x="2840513" y="3976625"/>
                </a:lnTo>
                <a:lnTo>
                  <a:pt x="2987578" y="3910131"/>
                </a:lnTo>
                <a:lnTo>
                  <a:pt x="3130136" y="3831546"/>
                </a:lnTo>
                <a:lnTo>
                  <a:pt x="3267436" y="3740872"/>
                </a:lnTo>
                <a:lnTo>
                  <a:pt x="3398726" y="3638108"/>
                </a:lnTo>
                <a:lnTo>
                  <a:pt x="3523256" y="3523254"/>
                </a:lnTo>
                <a:lnTo>
                  <a:pt x="3638111" y="3398724"/>
                </a:lnTo>
                <a:lnTo>
                  <a:pt x="3740875" y="3267434"/>
                </a:lnTo>
                <a:lnTo>
                  <a:pt x="3831550" y="3130134"/>
                </a:lnTo>
                <a:lnTo>
                  <a:pt x="3910134" y="2987577"/>
                </a:lnTo>
                <a:lnTo>
                  <a:pt x="3976629" y="2840512"/>
                </a:lnTo>
                <a:lnTo>
                  <a:pt x="4031034" y="2689691"/>
                </a:lnTo>
                <a:lnTo>
                  <a:pt x="4073349" y="2535866"/>
                </a:lnTo>
                <a:lnTo>
                  <a:pt x="4103574" y="2379787"/>
                </a:lnTo>
                <a:lnTo>
                  <a:pt x="4121708" y="2222206"/>
                </a:lnTo>
                <a:lnTo>
                  <a:pt x="4127753" y="2063874"/>
                </a:lnTo>
                <a:lnTo>
                  <a:pt x="4121708" y="1905542"/>
                </a:lnTo>
                <a:lnTo>
                  <a:pt x="4103574" y="1747961"/>
                </a:lnTo>
                <a:lnTo>
                  <a:pt x="4073349" y="1591882"/>
                </a:lnTo>
                <a:lnTo>
                  <a:pt x="4031034" y="1438057"/>
                </a:lnTo>
                <a:lnTo>
                  <a:pt x="3976629" y="1287236"/>
                </a:lnTo>
                <a:lnTo>
                  <a:pt x="3910134" y="1140171"/>
                </a:lnTo>
                <a:lnTo>
                  <a:pt x="3831550" y="997614"/>
                </a:lnTo>
                <a:lnTo>
                  <a:pt x="3740875" y="860314"/>
                </a:lnTo>
                <a:lnTo>
                  <a:pt x="3638111" y="729024"/>
                </a:lnTo>
                <a:lnTo>
                  <a:pt x="3523256" y="604494"/>
                </a:lnTo>
                <a:lnTo>
                  <a:pt x="3398726" y="489640"/>
                </a:lnTo>
                <a:lnTo>
                  <a:pt x="3267436" y="386876"/>
                </a:lnTo>
                <a:lnTo>
                  <a:pt x="3130136" y="296202"/>
                </a:lnTo>
                <a:lnTo>
                  <a:pt x="2987578" y="217618"/>
                </a:lnTo>
                <a:lnTo>
                  <a:pt x="2840513" y="151123"/>
                </a:lnTo>
                <a:lnTo>
                  <a:pt x="2689693" y="96719"/>
                </a:lnTo>
                <a:lnTo>
                  <a:pt x="2535868" y="54404"/>
                </a:lnTo>
                <a:lnTo>
                  <a:pt x="2379789" y="24179"/>
                </a:lnTo>
                <a:lnTo>
                  <a:pt x="2222208" y="6044"/>
                </a:lnTo>
                <a:lnTo>
                  <a:pt x="2063876" y="0"/>
                </a:lnTo>
                <a:close/>
              </a:path>
            </a:pathLst>
          </a:custGeom>
          <a:solidFill>
            <a:srgbClr val="00A1E0"/>
          </a:solidFill>
        </p:spPr>
        <p:txBody>
          <a:bodyPr wrap="square" lIns="0" tIns="0" rIns="0" bIns="0" rtlCol="0">
            <a:noAutofit/>
          </a:bodyPr>
          <a:lstStyle/>
          <a:p>
            <a:endParaRPr sz="1800">
              <a:latin typeface="+mn-lt"/>
            </a:endParaRPr>
          </a:p>
        </p:txBody>
      </p:sp>
      <p:sp>
        <p:nvSpPr>
          <p:cNvPr id="21" name="object 9"/>
          <p:cNvSpPr/>
          <p:nvPr userDrawn="1"/>
        </p:nvSpPr>
        <p:spPr>
          <a:xfrm>
            <a:off x="4987212" y="3045009"/>
            <a:ext cx="641535" cy="641536"/>
          </a:xfrm>
          <a:custGeom>
            <a:avLst/>
            <a:gdLst/>
            <a:ahLst/>
            <a:cxnLst/>
            <a:rect l="l" t="t" r="r" b="b"/>
            <a:pathLst>
              <a:path w="1880363" h="1880367">
                <a:moveTo>
                  <a:pt x="940185" y="0"/>
                </a:moveTo>
                <a:lnTo>
                  <a:pt x="868058" y="2753"/>
                </a:lnTo>
                <a:lnTo>
                  <a:pt x="796273" y="11014"/>
                </a:lnTo>
                <a:lnTo>
                  <a:pt x="725172" y="24783"/>
                </a:lnTo>
                <a:lnTo>
                  <a:pt x="655098" y="44059"/>
                </a:lnTo>
                <a:lnTo>
                  <a:pt x="586392" y="68843"/>
                </a:lnTo>
                <a:lnTo>
                  <a:pt x="519398" y="99134"/>
                </a:lnTo>
                <a:lnTo>
                  <a:pt x="454457" y="134933"/>
                </a:lnTo>
                <a:lnTo>
                  <a:pt x="391911" y="176239"/>
                </a:lnTo>
                <a:lnTo>
                  <a:pt x="332102" y="223052"/>
                </a:lnTo>
                <a:lnTo>
                  <a:pt x="275373" y="275373"/>
                </a:lnTo>
                <a:lnTo>
                  <a:pt x="223052" y="332102"/>
                </a:lnTo>
                <a:lnTo>
                  <a:pt x="176239" y="391910"/>
                </a:lnTo>
                <a:lnTo>
                  <a:pt x="134933" y="454456"/>
                </a:lnTo>
                <a:lnTo>
                  <a:pt x="99134" y="519397"/>
                </a:lnTo>
                <a:lnTo>
                  <a:pt x="68843" y="586391"/>
                </a:lnTo>
                <a:lnTo>
                  <a:pt x="44059" y="655097"/>
                </a:lnTo>
                <a:lnTo>
                  <a:pt x="24783" y="725171"/>
                </a:lnTo>
                <a:lnTo>
                  <a:pt x="11014" y="796271"/>
                </a:lnTo>
                <a:lnTo>
                  <a:pt x="2753" y="868056"/>
                </a:lnTo>
                <a:lnTo>
                  <a:pt x="0" y="940183"/>
                </a:lnTo>
                <a:lnTo>
                  <a:pt x="2753" y="1012310"/>
                </a:lnTo>
                <a:lnTo>
                  <a:pt x="11014" y="1084095"/>
                </a:lnTo>
                <a:lnTo>
                  <a:pt x="24783" y="1155196"/>
                </a:lnTo>
                <a:lnTo>
                  <a:pt x="44059" y="1225270"/>
                </a:lnTo>
                <a:lnTo>
                  <a:pt x="68843" y="1293975"/>
                </a:lnTo>
                <a:lnTo>
                  <a:pt x="99134" y="1360969"/>
                </a:lnTo>
                <a:lnTo>
                  <a:pt x="134933" y="1425911"/>
                </a:lnTo>
                <a:lnTo>
                  <a:pt x="176239" y="1488456"/>
                </a:lnTo>
                <a:lnTo>
                  <a:pt x="223052" y="1548265"/>
                </a:lnTo>
                <a:lnTo>
                  <a:pt x="275373" y="1604993"/>
                </a:lnTo>
                <a:lnTo>
                  <a:pt x="332102" y="1657314"/>
                </a:lnTo>
                <a:lnTo>
                  <a:pt x="391911" y="1704128"/>
                </a:lnTo>
                <a:lnTo>
                  <a:pt x="454457" y="1745434"/>
                </a:lnTo>
                <a:lnTo>
                  <a:pt x="519398" y="1781232"/>
                </a:lnTo>
                <a:lnTo>
                  <a:pt x="586392" y="1811523"/>
                </a:lnTo>
                <a:lnTo>
                  <a:pt x="655098" y="1836307"/>
                </a:lnTo>
                <a:lnTo>
                  <a:pt x="725172" y="1855583"/>
                </a:lnTo>
                <a:lnTo>
                  <a:pt x="796273" y="1869352"/>
                </a:lnTo>
                <a:lnTo>
                  <a:pt x="868058" y="1877613"/>
                </a:lnTo>
                <a:lnTo>
                  <a:pt x="940185" y="1880367"/>
                </a:lnTo>
                <a:lnTo>
                  <a:pt x="1012312" y="1877613"/>
                </a:lnTo>
                <a:lnTo>
                  <a:pt x="1084097" y="1869352"/>
                </a:lnTo>
                <a:lnTo>
                  <a:pt x="1155197" y="1855583"/>
                </a:lnTo>
                <a:lnTo>
                  <a:pt x="1225271" y="1836307"/>
                </a:lnTo>
                <a:lnTo>
                  <a:pt x="1293976" y="1811523"/>
                </a:lnTo>
                <a:lnTo>
                  <a:pt x="1360970" y="1781232"/>
                </a:lnTo>
                <a:lnTo>
                  <a:pt x="1425911" y="1745434"/>
                </a:lnTo>
                <a:lnTo>
                  <a:pt x="1488456" y="1704128"/>
                </a:lnTo>
                <a:lnTo>
                  <a:pt x="1548264" y="1657314"/>
                </a:lnTo>
                <a:lnTo>
                  <a:pt x="1604992" y="1604993"/>
                </a:lnTo>
                <a:lnTo>
                  <a:pt x="1657313" y="1548265"/>
                </a:lnTo>
                <a:lnTo>
                  <a:pt x="1704126" y="1488456"/>
                </a:lnTo>
                <a:lnTo>
                  <a:pt x="1745432" y="1425911"/>
                </a:lnTo>
                <a:lnTo>
                  <a:pt x="1781230" y="1360969"/>
                </a:lnTo>
                <a:lnTo>
                  <a:pt x="1811521" y="1293975"/>
                </a:lnTo>
                <a:lnTo>
                  <a:pt x="1836304" y="1225270"/>
                </a:lnTo>
                <a:lnTo>
                  <a:pt x="1855580" y="1155196"/>
                </a:lnTo>
                <a:lnTo>
                  <a:pt x="1869349" y="1084095"/>
                </a:lnTo>
                <a:lnTo>
                  <a:pt x="1877610" y="1012310"/>
                </a:lnTo>
                <a:lnTo>
                  <a:pt x="1880363" y="940183"/>
                </a:lnTo>
                <a:lnTo>
                  <a:pt x="1877610" y="868056"/>
                </a:lnTo>
                <a:lnTo>
                  <a:pt x="1869349" y="796271"/>
                </a:lnTo>
                <a:lnTo>
                  <a:pt x="1855580" y="725171"/>
                </a:lnTo>
                <a:lnTo>
                  <a:pt x="1836304" y="655097"/>
                </a:lnTo>
                <a:lnTo>
                  <a:pt x="1811521" y="586391"/>
                </a:lnTo>
                <a:lnTo>
                  <a:pt x="1781230" y="519397"/>
                </a:lnTo>
                <a:lnTo>
                  <a:pt x="1745432" y="454456"/>
                </a:lnTo>
                <a:lnTo>
                  <a:pt x="1704126" y="391910"/>
                </a:lnTo>
                <a:lnTo>
                  <a:pt x="1657313" y="332102"/>
                </a:lnTo>
                <a:lnTo>
                  <a:pt x="1604992" y="275373"/>
                </a:lnTo>
                <a:lnTo>
                  <a:pt x="1548264" y="223052"/>
                </a:lnTo>
                <a:lnTo>
                  <a:pt x="1488456" y="176239"/>
                </a:lnTo>
                <a:lnTo>
                  <a:pt x="1425911" y="134933"/>
                </a:lnTo>
                <a:lnTo>
                  <a:pt x="1360970" y="99134"/>
                </a:lnTo>
                <a:lnTo>
                  <a:pt x="1293976" y="68843"/>
                </a:lnTo>
                <a:lnTo>
                  <a:pt x="1225271" y="44059"/>
                </a:lnTo>
                <a:lnTo>
                  <a:pt x="1155197" y="24783"/>
                </a:lnTo>
                <a:lnTo>
                  <a:pt x="1084097" y="11014"/>
                </a:lnTo>
                <a:lnTo>
                  <a:pt x="1012312" y="2753"/>
                </a:lnTo>
                <a:lnTo>
                  <a:pt x="940185" y="0"/>
                </a:lnTo>
                <a:close/>
              </a:path>
            </a:pathLst>
          </a:custGeom>
          <a:solidFill>
            <a:srgbClr val="0D356E"/>
          </a:solidFill>
        </p:spPr>
        <p:txBody>
          <a:bodyPr wrap="square" lIns="0" tIns="0" rIns="0" bIns="0" rtlCol="0">
            <a:noAutofit/>
          </a:bodyPr>
          <a:lstStyle/>
          <a:p>
            <a:endParaRPr sz="1800">
              <a:latin typeface="+mn-lt"/>
            </a:endParaRPr>
          </a:p>
        </p:txBody>
      </p:sp>
      <p:sp>
        <p:nvSpPr>
          <p:cNvPr id="23" name="object 10"/>
          <p:cNvSpPr/>
          <p:nvPr userDrawn="1"/>
        </p:nvSpPr>
        <p:spPr>
          <a:xfrm>
            <a:off x="6380528" y="2285090"/>
            <a:ext cx="637328" cy="637328"/>
          </a:xfrm>
          <a:custGeom>
            <a:avLst/>
            <a:gdLst/>
            <a:ahLst/>
            <a:cxnLst/>
            <a:rect l="l" t="t" r="r" b="b"/>
            <a:pathLst>
              <a:path w="1390729" h="1390729">
                <a:moveTo>
                  <a:pt x="695364" y="0"/>
                </a:moveTo>
                <a:lnTo>
                  <a:pt x="642019" y="2036"/>
                </a:lnTo>
                <a:lnTo>
                  <a:pt x="588926" y="8146"/>
                </a:lnTo>
                <a:lnTo>
                  <a:pt x="536340" y="18330"/>
                </a:lnTo>
                <a:lnTo>
                  <a:pt x="484512" y="32586"/>
                </a:lnTo>
                <a:lnTo>
                  <a:pt x="433697" y="50916"/>
                </a:lnTo>
                <a:lnTo>
                  <a:pt x="384147" y="73320"/>
                </a:lnTo>
                <a:lnTo>
                  <a:pt x="336116" y="99796"/>
                </a:lnTo>
                <a:lnTo>
                  <a:pt x="289856" y="130346"/>
                </a:lnTo>
                <a:lnTo>
                  <a:pt x="245621" y="164970"/>
                </a:lnTo>
                <a:lnTo>
                  <a:pt x="203663" y="203667"/>
                </a:lnTo>
                <a:lnTo>
                  <a:pt x="164967" y="245623"/>
                </a:lnTo>
                <a:lnTo>
                  <a:pt x="130344" y="289858"/>
                </a:lnTo>
                <a:lnTo>
                  <a:pt x="99795" y="336117"/>
                </a:lnTo>
                <a:lnTo>
                  <a:pt x="73319" y="384148"/>
                </a:lnTo>
                <a:lnTo>
                  <a:pt x="50915" y="433698"/>
                </a:lnTo>
                <a:lnTo>
                  <a:pt x="32586" y="484512"/>
                </a:lnTo>
                <a:lnTo>
                  <a:pt x="18329" y="536339"/>
                </a:lnTo>
                <a:lnTo>
                  <a:pt x="8146" y="588926"/>
                </a:lnTo>
                <a:lnTo>
                  <a:pt x="2036" y="642018"/>
                </a:lnTo>
                <a:lnTo>
                  <a:pt x="0" y="695364"/>
                </a:lnTo>
                <a:lnTo>
                  <a:pt x="2036" y="748710"/>
                </a:lnTo>
                <a:lnTo>
                  <a:pt x="8146" y="801802"/>
                </a:lnTo>
                <a:lnTo>
                  <a:pt x="18329" y="854389"/>
                </a:lnTo>
                <a:lnTo>
                  <a:pt x="32586" y="906216"/>
                </a:lnTo>
                <a:lnTo>
                  <a:pt x="50915" y="957030"/>
                </a:lnTo>
                <a:lnTo>
                  <a:pt x="73319" y="1006580"/>
                </a:lnTo>
                <a:lnTo>
                  <a:pt x="99795" y="1054610"/>
                </a:lnTo>
                <a:lnTo>
                  <a:pt x="130344" y="1100870"/>
                </a:lnTo>
                <a:lnTo>
                  <a:pt x="164967" y="1145104"/>
                </a:lnTo>
                <a:lnTo>
                  <a:pt x="203663" y="1187061"/>
                </a:lnTo>
                <a:lnTo>
                  <a:pt x="245621" y="1225758"/>
                </a:lnTo>
                <a:lnTo>
                  <a:pt x="289856" y="1260381"/>
                </a:lnTo>
                <a:lnTo>
                  <a:pt x="336116" y="1290931"/>
                </a:lnTo>
                <a:lnTo>
                  <a:pt x="384147" y="1317408"/>
                </a:lnTo>
                <a:lnTo>
                  <a:pt x="433697" y="1339812"/>
                </a:lnTo>
                <a:lnTo>
                  <a:pt x="484512" y="1358142"/>
                </a:lnTo>
                <a:lnTo>
                  <a:pt x="536340" y="1372399"/>
                </a:lnTo>
                <a:lnTo>
                  <a:pt x="588926" y="1382582"/>
                </a:lnTo>
                <a:lnTo>
                  <a:pt x="642019" y="1388692"/>
                </a:lnTo>
                <a:lnTo>
                  <a:pt x="695364" y="1390729"/>
                </a:lnTo>
                <a:lnTo>
                  <a:pt x="748710" y="1388692"/>
                </a:lnTo>
                <a:lnTo>
                  <a:pt x="801802" y="1382582"/>
                </a:lnTo>
                <a:lnTo>
                  <a:pt x="854389" y="1372399"/>
                </a:lnTo>
                <a:lnTo>
                  <a:pt x="906215" y="1358142"/>
                </a:lnTo>
                <a:lnTo>
                  <a:pt x="957030" y="1339812"/>
                </a:lnTo>
                <a:lnTo>
                  <a:pt x="1006579" y="1317408"/>
                </a:lnTo>
                <a:lnTo>
                  <a:pt x="1054609" y="1290931"/>
                </a:lnTo>
                <a:lnTo>
                  <a:pt x="1100868" y="1260381"/>
                </a:lnTo>
                <a:lnTo>
                  <a:pt x="1145102" y="1225758"/>
                </a:lnTo>
                <a:lnTo>
                  <a:pt x="1187058" y="1187061"/>
                </a:lnTo>
                <a:lnTo>
                  <a:pt x="1225755" y="1145104"/>
                </a:lnTo>
                <a:lnTo>
                  <a:pt x="1260379" y="1100870"/>
                </a:lnTo>
                <a:lnTo>
                  <a:pt x="1290930" y="1054610"/>
                </a:lnTo>
                <a:lnTo>
                  <a:pt x="1317408" y="1006580"/>
                </a:lnTo>
                <a:lnTo>
                  <a:pt x="1339811" y="957030"/>
                </a:lnTo>
                <a:lnTo>
                  <a:pt x="1358142" y="906216"/>
                </a:lnTo>
                <a:lnTo>
                  <a:pt x="1372399" y="854389"/>
                </a:lnTo>
                <a:lnTo>
                  <a:pt x="1382583" y="801802"/>
                </a:lnTo>
                <a:lnTo>
                  <a:pt x="1388693" y="748710"/>
                </a:lnTo>
                <a:lnTo>
                  <a:pt x="1390729" y="695364"/>
                </a:lnTo>
                <a:lnTo>
                  <a:pt x="1388693" y="642018"/>
                </a:lnTo>
                <a:lnTo>
                  <a:pt x="1382583" y="588926"/>
                </a:lnTo>
                <a:lnTo>
                  <a:pt x="1372399" y="536339"/>
                </a:lnTo>
                <a:lnTo>
                  <a:pt x="1358142" y="484512"/>
                </a:lnTo>
                <a:lnTo>
                  <a:pt x="1339811" y="433698"/>
                </a:lnTo>
                <a:lnTo>
                  <a:pt x="1317408" y="384148"/>
                </a:lnTo>
                <a:lnTo>
                  <a:pt x="1290930" y="336117"/>
                </a:lnTo>
                <a:lnTo>
                  <a:pt x="1260379" y="289858"/>
                </a:lnTo>
                <a:lnTo>
                  <a:pt x="1225755" y="245623"/>
                </a:lnTo>
                <a:lnTo>
                  <a:pt x="1187058" y="203667"/>
                </a:lnTo>
                <a:lnTo>
                  <a:pt x="1145102" y="164970"/>
                </a:lnTo>
                <a:lnTo>
                  <a:pt x="1100868" y="130346"/>
                </a:lnTo>
                <a:lnTo>
                  <a:pt x="1054609" y="99796"/>
                </a:lnTo>
                <a:lnTo>
                  <a:pt x="1006579" y="73320"/>
                </a:lnTo>
                <a:lnTo>
                  <a:pt x="957030" y="50916"/>
                </a:lnTo>
                <a:lnTo>
                  <a:pt x="906215" y="32586"/>
                </a:lnTo>
                <a:lnTo>
                  <a:pt x="854389" y="18330"/>
                </a:lnTo>
                <a:lnTo>
                  <a:pt x="801802" y="8146"/>
                </a:lnTo>
                <a:lnTo>
                  <a:pt x="748710" y="2036"/>
                </a:lnTo>
                <a:lnTo>
                  <a:pt x="695364" y="0"/>
                </a:lnTo>
                <a:close/>
              </a:path>
            </a:pathLst>
          </a:custGeom>
          <a:solidFill>
            <a:srgbClr val="6DC24A"/>
          </a:solidFill>
        </p:spPr>
        <p:txBody>
          <a:bodyPr wrap="square" lIns="0" tIns="0" rIns="0" bIns="0" rtlCol="0">
            <a:noAutofit/>
          </a:bodyPr>
          <a:lstStyle/>
          <a:p>
            <a:endParaRPr sz="1800">
              <a:latin typeface="+mn-lt"/>
            </a:endParaRPr>
          </a:p>
        </p:txBody>
      </p:sp>
      <p:sp>
        <p:nvSpPr>
          <p:cNvPr id="24" name="object 11"/>
          <p:cNvSpPr/>
          <p:nvPr userDrawn="1"/>
        </p:nvSpPr>
        <p:spPr>
          <a:xfrm>
            <a:off x="5949923" y="361481"/>
            <a:ext cx="579139" cy="579139"/>
          </a:xfrm>
          <a:custGeom>
            <a:avLst/>
            <a:gdLst/>
            <a:ahLst/>
            <a:cxnLst/>
            <a:rect l="l" t="t" r="r" b="b"/>
            <a:pathLst>
              <a:path w="1263752" h="1263753">
                <a:moveTo>
                  <a:pt x="631876" y="0"/>
                </a:moveTo>
                <a:lnTo>
                  <a:pt x="583400" y="1850"/>
                </a:lnTo>
                <a:lnTo>
                  <a:pt x="535155" y="7402"/>
                </a:lnTo>
                <a:lnTo>
                  <a:pt x="487369" y="16656"/>
                </a:lnTo>
                <a:lnTo>
                  <a:pt x="440274" y="29611"/>
                </a:lnTo>
                <a:lnTo>
                  <a:pt x="394098" y="46268"/>
                </a:lnTo>
                <a:lnTo>
                  <a:pt x="349072" y="66626"/>
                </a:lnTo>
                <a:lnTo>
                  <a:pt x="305426" y="90685"/>
                </a:lnTo>
                <a:lnTo>
                  <a:pt x="263390" y="118446"/>
                </a:lnTo>
                <a:lnTo>
                  <a:pt x="223194" y="149908"/>
                </a:lnTo>
                <a:lnTo>
                  <a:pt x="185067" y="185072"/>
                </a:lnTo>
                <a:lnTo>
                  <a:pt x="149904" y="223198"/>
                </a:lnTo>
                <a:lnTo>
                  <a:pt x="118443" y="263394"/>
                </a:lnTo>
                <a:lnTo>
                  <a:pt x="90683" y="305429"/>
                </a:lnTo>
                <a:lnTo>
                  <a:pt x="66624" y="349075"/>
                </a:lnTo>
                <a:lnTo>
                  <a:pt x="46266" y="394100"/>
                </a:lnTo>
                <a:lnTo>
                  <a:pt x="29610" y="440276"/>
                </a:lnTo>
                <a:lnTo>
                  <a:pt x="16656" y="487371"/>
                </a:lnTo>
                <a:lnTo>
                  <a:pt x="7402" y="535156"/>
                </a:lnTo>
                <a:lnTo>
                  <a:pt x="1850" y="583401"/>
                </a:lnTo>
                <a:lnTo>
                  <a:pt x="0" y="631876"/>
                </a:lnTo>
                <a:lnTo>
                  <a:pt x="1850" y="680351"/>
                </a:lnTo>
                <a:lnTo>
                  <a:pt x="7402" y="728596"/>
                </a:lnTo>
                <a:lnTo>
                  <a:pt x="16656" y="776381"/>
                </a:lnTo>
                <a:lnTo>
                  <a:pt x="29610" y="823477"/>
                </a:lnTo>
                <a:lnTo>
                  <a:pt x="46266" y="869652"/>
                </a:lnTo>
                <a:lnTo>
                  <a:pt x="66624" y="914677"/>
                </a:lnTo>
                <a:lnTo>
                  <a:pt x="90683" y="958323"/>
                </a:lnTo>
                <a:lnTo>
                  <a:pt x="118443" y="1000358"/>
                </a:lnTo>
                <a:lnTo>
                  <a:pt x="149904" y="1040554"/>
                </a:lnTo>
                <a:lnTo>
                  <a:pt x="185067" y="1078680"/>
                </a:lnTo>
                <a:lnTo>
                  <a:pt x="223194" y="1113844"/>
                </a:lnTo>
                <a:lnTo>
                  <a:pt x="263390" y="1145306"/>
                </a:lnTo>
                <a:lnTo>
                  <a:pt x="305426" y="1173067"/>
                </a:lnTo>
                <a:lnTo>
                  <a:pt x="349072" y="1197127"/>
                </a:lnTo>
                <a:lnTo>
                  <a:pt x="394098" y="1217485"/>
                </a:lnTo>
                <a:lnTo>
                  <a:pt x="440274" y="1234141"/>
                </a:lnTo>
                <a:lnTo>
                  <a:pt x="487369" y="1247096"/>
                </a:lnTo>
                <a:lnTo>
                  <a:pt x="535155" y="1256350"/>
                </a:lnTo>
                <a:lnTo>
                  <a:pt x="583400" y="1261902"/>
                </a:lnTo>
                <a:lnTo>
                  <a:pt x="631876" y="1263753"/>
                </a:lnTo>
                <a:lnTo>
                  <a:pt x="680351" y="1261902"/>
                </a:lnTo>
                <a:lnTo>
                  <a:pt x="728596" y="1256350"/>
                </a:lnTo>
                <a:lnTo>
                  <a:pt x="776382" y="1247096"/>
                </a:lnTo>
                <a:lnTo>
                  <a:pt x="823477" y="1234141"/>
                </a:lnTo>
                <a:lnTo>
                  <a:pt x="869653" y="1217485"/>
                </a:lnTo>
                <a:lnTo>
                  <a:pt x="914679" y="1197127"/>
                </a:lnTo>
                <a:lnTo>
                  <a:pt x="958325" y="1173067"/>
                </a:lnTo>
                <a:lnTo>
                  <a:pt x="1000361" y="1145306"/>
                </a:lnTo>
                <a:lnTo>
                  <a:pt x="1040557" y="1113844"/>
                </a:lnTo>
                <a:lnTo>
                  <a:pt x="1078684" y="1078680"/>
                </a:lnTo>
                <a:lnTo>
                  <a:pt x="1113847" y="1040554"/>
                </a:lnTo>
                <a:lnTo>
                  <a:pt x="1145308" y="1000358"/>
                </a:lnTo>
                <a:lnTo>
                  <a:pt x="1173068" y="958323"/>
                </a:lnTo>
                <a:lnTo>
                  <a:pt x="1197127" y="914677"/>
                </a:lnTo>
                <a:lnTo>
                  <a:pt x="1217485" y="869652"/>
                </a:lnTo>
                <a:lnTo>
                  <a:pt x="1234141" y="823477"/>
                </a:lnTo>
                <a:lnTo>
                  <a:pt x="1247096" y="776381"/>
                </a:lnTo>
                <a:lnTo>
                  <a:pt x="1256349" y="728596"/>
                </a:lnTo>
                <a:lnTo>
                  <a:pt x="1261901" y="680351"/>
                </a:lnTo>
                <a:lnTo>
                  <a:pt x="1263752" y="631876"/>
                </a:lnTo>
                <a:lnTo>
                  <a:pt x="1261901" y="583401"/>
                </a:lnTo>
                <a:lnTo>
                  <a:pt x="1256349" y="535156"/>
                </a:lnTo>
                <a:lnTo>
                  <a:pt x="1247096" y="487371"/>
                </a:lnTo>
                <a:lnTo>
                  <a:pt x="1234141" y="440276"/>
                </a:lnTo>
                <a:lnTo>
                  <a:pt x="1217485" y="394100"/>
                </a:lnTo>
                <a:lnTo>
                  <a:pt x="1197127" y="349075"/>
                </a:lnTo>
                <a:lnTo>
                  <a:pt x="1173068" y="305429"/>
                </a:lnTo>
                <a:lnTo>
                  <a:pt x="1145308" y="263394"/>
                </a:lnTo>
                <a:lnTo>
                  <a:pt x="1113847" y="223198"/>
                </a:lnTo>
                <a:lnTo>
                  <a:pt x="1078684" y="185072"/>
                </a:lnTo>
                <a:lnTo>
                  <a:pt x="1040557" y="149908"/>
                </a:lnTo>
                <a:lnTo>
                  <a:pt x="1000361" y="118446"/>
                </a:lnTo>
                <a:lnTo>
                  <a:pt x="958325" y="90685"/>
                </a:lnTo>
                <a:lnTo>
                  <a:pt x="914679" y="66626"/>
                </a:lnTo>
                <a:lnTo>
                  <a:pt x="869653" y="46268"/>
                </a:lnTo>
                <a:lnTo>
                  <a:pt x="823477" y="29611"/>
                </a:lnTo>
                <a:lnTo>
                  <a:pt x="776382" y="16656"/>
                </a:lnTo>
                <a:lnTo>
                  <a:pt x="728596" y="7402"/>
                </a:lnTo>
                <a:lnTo>
                  <a:pt x="680351" y="1850"/>
                </a:lnTo>
                <a:lnTo>
                  <a:pt x="631876" y="0"/>
                </a:lnTo>
                <a:close/>
              </a:path>
            </a:pathLst>
          </a:custGeom>
          <a:solidFill>
            <a:srgbClr val="EE3340"/>
          </a:solidFill>
        </p:spPr>
        <p:txBody>
          <a:bodyPr wrap="square" lIns="0" tIns="0" rIns="0" bIns="0" rtlCol="0">
            <a:noAutofit/>
          </a:bodyPr>
          <a:lstStyle/>
          <a:p>
            <a:endParaRPr sz="1800">
              <a:latin typeface="+mn-lt"/>
            </a:endParaRPr>
          </a:p>
        </p:txBody>
      </p:sp>
      <p:sp>
        <p:nvSpPr>
          <p:cNvPr id="16" name="Title 1"/>
          <p:cNvSpPr>
            <a:spLocks noGrp="1"/>
          </p:cNvSpPr>
          <p:nvPr>
            <p:ph type="ctrTitle" hasCustomPrompt="1"/>
          </p:nvPr>
        </p:nvSpPr>
        <p:spPr>
          <a:xfrm>
            <a:off x="713836" y="914400"/>
            <a:ext cx="6946900" cy="1219200"/>
          </a:xfrm>
          <a:prstGeom prst="rect">
            <a:avLst/>
          </a:prstGeom>
        </p:spPr>
        <p:txBody>
          <a:bodyPr vert="horz" wrap="square" lIns="0" tIns="0" rIns="0" bIns="0" rtlCol="0">
            <a:noAutofit/>
          </a:bodyPr>
          <a:lstStyle>
            <a:lvl1pPr>
              <a:defRPr lang="en-US" sz="3600" spc="-55" dirty="0">
                <a:solidFill>
                  <a:srgbClr val="0D356E"/>
                </a:solidFill>
                <a:latin typeface="+mn-lt"/>
              </a:defRPr>
            </a:lvl1pPr>
          </a:lstStyle>
          <a:p>
            <a:pPr marL="15394"/>
            <a:r>
              <a:rPr lang="en-US" sz="3600" b="1" u="sng" spc="-55" dirty="0">
                <a:solidFill>
                  <a:srgbClr val="0D356E"/>
                </a:solidFill>
                <a:latin typeface="+mn-lt"/>
                <a:cs typeface="Arial"/>
              </a:rPr>
              <a:t>Headline placeholder</a:t>
            </a:r>
            <a:br>
              <a:rPr lang="en-US" sz="3600" b="1" u="sng" spc="-55" dirty="0">
                <a:solidFill>
                  <a:srgbClr val="0D356E"/>
                </a:solidFill>
                <a:latin typeface="+mn-lt"/>
                <a:cs typeface="Arial"/>
              </a:rPr>
            </a:br>
            <a:r>
              <a:rPr lang="en-US" sz="3600" b="1" u="sng" spc="-36" dirty="0">
                <a:solidFill>
                  <a:srgbClr val="0D356E"/>
                </a:solidFill>
                <a:latin typeface="+mn-lt"/>
                <a:cs typeface="Arial"/>
              </a:rPr>
              <a:t>i</a:t>
            </a:r>
            <a:r>
              <a:rPr lang="en-US" sz="3600" b="1" u="sng" spc="-67" dirty="0">
                <a:solidFill>
                  <a:srgbClr val="0D356E"/>
                </a:solidFill>
                <a:latin typeface="+mn-lt"/>
                <a:cs typeface="Arial"/>
              </a:rPr>
              <a:t>n</a:t>
            </a:r>
            <a:r>
              <a:rPr lang="en-US" sz="3600" b="1" u="sng" spc="-6" dirty="0">
                <a:solidFill>
                  <a:srgbClr val="0D356E"/>
                </a:solidFill>
                <a:latin typeface="+mn-lt"/>
                <a:cs typeface="Arial"/>
              </a:rPr>
              <a:t> t</a:t>
            </a:r>
            <a:r>
              <a:rPr lang="en-US" sz="3600" b="1" u="sng" spc="-85" dirty="0">
                <a:solidFill>
                  <a:srgbClr val="0D356E"/>
                </a:solidFill>
                <a:latin typeface="+mn-lt"/>
                <a:cs typeface="Arial"/>
              </a:rPr>
              <a:t>w</a:t>
            </a:r>
            <a:r>
              <a:rPr lang="en-US" sz="3600" b="1" u="sng" spc="-67" dirty="0">
                <a:solidFill>
                  <a:srgbClr val="0D356E"/>
                </a:solidFill>
                <a:latin typeface="+mn-lt"/>
                <a:cs typeface="Arial"/>
              </a:rPr>
              <a:t>o</a:t>
            </a:r>
            <a:r>
              <a:rPr lang="en-US" sz="3600" b="1" u="sng" spc="-6" dirty="0">
                <a:solidFill>
                  <a:srgbClr val="0D356E"/>
                </a:solidFill>
                <a:latin typeface="+mn-lt"/>
                <a:cs typeface="Arial"/>
              </a:rPr>
              <a:t> </a:t>
            </a:r>
            <a:r>
              <a:rPr lang="en-US" sz="3600" b="1" u="sng" spc="-36" dirty="0">
                <a:solidFill>
                  <a:srgbClr val="0D356E"/>
                </a:solidFill>
                <a:latin typeface="+mn-lt"/>
                <a:cs typeface="Arial"/>
              </a:rPr>
              <a:t>li</a:t>
            </a:r>
            <a:r>
              <a:rPr lang="en-US" sz="3600" b="1" u="sng" spc="-73" dirty="0">
                <a:solidFill>
                  <a:srgbClr val="0D356E"/>
                </a:solidFill>
                <a:latin typeface="+mn-lt"/>
                <a:cs typeface="Arial"/>
              </a:rPr>
              <a:t>n</a:t>
            </a:r>
            <a:r>
              <a:rPr lang="en-US" sz="3600" b="1" u="sng" spc="-61" dirty="0">
                <a:solidFill>
                  <a:srgbClr val="0D356E"/>
                </a:solidFill>
                <a:latin typeface="+mn-lt"/>
                <a:cs typeface="Arial"/>
              </a:rPr>
              <a:t>es</a:t>
            </a:r>
            <a:endParaRPr lang="en-US" sz="3600" u="sng" dirty="0">
              <a:latin typeface="+mn-lt"/>
              <a:cs typeface="Arial"/>
            </a:endParaRPr>
          </a:p>
        </p:txBody>
      </p:sp>
      <p:sp>
        <p:nvSpPr>
          <p:cNvPr id="27" name="Text Placeholder 2"/>
          <p:cNvSpPr>
            <a:spLocks noGrp="1"/>
          </p:cNvSpPr>
          <p:nvPr>
            <p:ph type="body" sz="quarter" idx="10" hasCustomPrompt="1"/>
          </p:nvPr>
        </p:nvSpPr>
        <p:spPr>
          <a:xfrm>
            <a:off x="70934" y="2316263"/>
            <a:ext cx="4314029" cy="208728"/>
          </a:xfrm>
        </p:spPr>
        <p:txBody>
          <a:bodyPr/>
          <a:lstStyle>
            <a:lvl1pPr marL="15394" indent="0" algn="ctr" defTabSz="457200" rtl="0" eaLnBrk="1" latinLnBrk="0" hangingPunct="1">
              <a:lnSpc>
                <a:spcPct val="90000"/>
              </a:lnSpc>
              <a:spcBef>
                <a:spcPts val="2000"/>
              </a:spcBef>
              <a:buFont typeface="Arial" panose="020B0604020202020204" pitchFamily="34" charset="0"/>
              <a:buNone/>
              <a:defRPr lang="en-US" sz="1050" b="1" kern="1200" dirty="0">
                <a:solidFill>
                  <a:srgbClr val="0D356E"/>
                </a:solidFill>
                <a:latin typeface="+mn-lt"/>
                <a:ea typeface="+mn-ea"/>
                <a:cs typeface="Arial"/>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marL="15394" algn="ctr"/>
            <a:r>
              <a:rPr lang="en-US" sz="1050" b="1" dirty="0" err="1">
                <a:solidFill>
                  <a:srgbClr val="0D356E"/>
                </a:solidFill>
                <a:latin typeface="+mn-lt"/>
                <a:cs typeface="Arial"/>
              </a:rPr>
              <a:t>Subheadline</a:t>
            </a:r>
            <a:r>
              <a:rPr lang="en-US" sz="1050" b="1" spc="6" dirty="0">
                <a:solidFill>
                  <a:srgbClr val="0D356E"/>
                </a:solidFill>
                <a:latin typeface="+mn-lt"/>
                <a:cs typeface="Arial"/>
              </a:rPr>
              <a:t> </a:t>
            </a:r>
            <a:r>
              <a:rPr lang="en-US" sz="1050" b="1" dirty="0">
                <a:solidFill>
                  <a:srgbClr val="0D356E"/>
                </a:solidFill>
                <a:latin typeface="+mn-lt"/>
                <a:cs typeface="Arial"/>
              </a:rPr>
              <a:t>or</a:t>
            </a:r>
            <a:r>
              <a:rPr lang="en-US" sz="1050" b="1" spc="6" dirty="0">
                <a:solidFill>
                  <a:srgbClr val="0D356E"/>
                </a:solidFill>
                <a:latin typeface="+mn-lt"/>
                <a:cs typeface="Arial"/>
              </a:rPr>
              <a:t> </a:t>
            </a:r>
            <a:r>
              <a:rPr lang="en-US" sz="1050" b="1" dirty="0">
                <a:solidFill>
                  <a:srgbClr val="0D356E"/>
                </a:solidFill>
                <a:latin typeface="+mn-lt"/>
                <a:cs typeface="Arial"/>
              </a:rPr>
              <a:t>supportive</a:t>
            </a:r>
            <a:r>
              <a:rPr lang="en-US" sz="1050" b="1" spc="6" dirty="0">
                <a:solidFill>
                  <a:srgbClr val="0D356E"/>
                </a:solidFill>
                <a:latin typeface="+mn-lt"/>
                <a:cs typeface="Arial"/>
              </a:rPr>
              <a:t> </a:t>
            </a:r>
            <a:r>
              <a:rPr lang="en-US" sz="1050" b="1" dirty="0">
                <a:solidFill>
                  <a:srgbClr val="0D356E"/>
                </a:solidFill>
                <a:latin typeface="+mn-lt"/>
                <a:cs typeface="Arial"/>
              </a:rPr>
              <a:t>text</a:t>
            </a:r>
          </a:p>
        </p:txBody>
      </p:sp>
      <p:sp>
        <p:nvSpPr>
          <p:cNvPr id="29" name="Text Placeholder 2"/>
          <p:cNvSpPr>
            <a:spLocks noGrp="1"/>
          </p:cNvSpPr>
          <p:nvPr>
            <p:ph type="body" sz="quarter" idx="11" hasCustomPrompt="1"/>
          </p:nvPr>
        </p:nvSpPr>
        <p:spPr>
          <a:xfrm>
            <a:off x="190500" y="2557320"/>
            <a:ext cx="4051300" cy="508000"/>
          </a:xfrm>
        </p:spPr>
        <p:txBody>
          <a:bodyPr/>
          <a:lstStyle>
            <a:lvl1pPr marL="15394" indent="0" algn="ctr" defTabSz="1828800" rtl="0" eaLnBrk="1" latinLnBrk="0" hangingPunct="1">
              <a:lnSpc>
                <a:spcPct val="100000"/>
              </a:lnSpc>
              <a:spcBef>
                <a:spcPts val="0"/>
              </a:spcBef>
              <a:buFont typeface="Arial" panose="020B0604020202020204" pitchFamily="34" charset="0"/>
              <a:buNone/>
              <a:defRPr lang="en-US" sz="1050" kern="1200" spc="6" dirty="0">
                <a:solidFill>
                  <a:srgbClr val="0D356E"/>
                </a:solidFill>
                <a:latin typeface="+mn-lt"/>
                <a:ea typeface="+mn-ea"/>
                <a:cs typeface="Arial"/>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marL="15394" algn="ctr"/>
            <a:r>
              <a:rPr lang="en-US" sz="1050" dirty="0">
                <a:solidFill>
                  <a:srgbClr val="0D356E"/>
                </a:solidFill>
                <a:latin typeface="+mn-lt"/>
                <a:cs typeface="Arial"/>
              </a:rPr>
              <a:t>Lorem</a:t>
            </a:r>
            <a:r>
              <a:rPr lang="en-US" sz="1050" spc="6" dirty="0">
                <a:solidFill>
                  <a:srgbClr val="0D356E"/>
                </a:solidFill>
                <a:latin typeface="+mn-lt"/>
                <a:cs typeface="Arial"/>
              </a:rPr>
              <a:t> ipsum </a:t>
            </a:r>
            <a:r>
              <a:rPr lang="en-US" sz="1050" dirty="0">
                <a:solidFill>
                  <a:srgbClr val="0D356E"/>
                </a:solidFill>
                <a:latin typeface="+mn-lt"/>
                <a:cs typeface="Arial"/>
              </a:rPr>
              <a:t>do</a:t>
            </a:r>
            <a:r>
              <a:rPr lang="en-US" sz="1050" spc="6" dirty="0">
                <a:solidFill>
                  <a:srgbClr val="0D356E"/>
                </a:solidFill>
                <a:latin typeface="+mn-lt"/>
                <a:cs typeface="Arial"/>
              </a:rPr>
              <a:t>lor </a:t>
            </a:r>
            <a:r>
              <a:rPr lang="en-US" sz="1050" dirty="0">
                <a:solidFill>
                  <a:srgbClr val="0D356E"/>
                </a:solidFill>
                <a:latin typeface="+mn-lt"/>
                <a:cs typeface="Arial"/>
              </a:rPr>
              <a:t>sit</a:t>
            </a:r>
            <a:r>
              <a:rPr lang="en-US" sz="1050" spc="6" dirty="0">
                <a:solidFill>
                  <a:srgbClr val="0D356E"/>
                </a:solidFill>
                <a:latin typeface="+mn-lt"/>
                <a:cs typeface="Arial"/>
              </a:rPr>
              <a:t> </a:t>
            </a:r>
            <a:r>
              <a:rPr lang="en-US" sz="1050" dirty="0" err="1">
                <a:solidFill>
                  <a:srgbClr val="0D356E"/>
                </a:solidFill>
                <a:latin typeface="+mn-lt"/>
                <a:cs typeface="Arial"/>
              </a:rPr>
              <a:t>amet</a:t>
            </a:r>
            <a:r>
              <a:rPr lang="en-US" sz="1050" dirty="0">
                <a:solidFill>
                  <a:srgbClr val="0D356E"/>
                </a:solidFill>
                <a:latin typeface="+mn-lt"/>
                <a:cs typeface="Arial"/>
              </a:rPr>
              <a:t>,</a:t>
            </a:r>
            <a:r>
              <a:rPr lang="en-US" sz="1050" spc="6" dirty="0">
                <a:solidFill>
                  <a:srgbClr val="0D356E"/>
                </a:solidFill>
                <a:latin typeface="+mn-lt"/>
                <a:cs typeface="Arial"/>
              </a:rPr>
              <a:t> </a:t>
            </a:r>
            <a:r>
              <a:rPr lang="en-US" sz="1050" dirty="0" err="1">
                <a:solidFill>
                  <a:srgbClr val="0D356E"/>
                </a:solidFill>
                <a:latin typeface="+mn-lt"/>
                <a:cs typeface="Arial"/>
              </a:rPr>
              <a:t>consectetur</a:t>
            </a:r>
            <a:r>
              <a:rPr lang="en-US" sz="1050" spc="6" dirty="0">
                <a:solidFill>
                  <a:srgbClr val="0D356E"/>
                </a:solidFill>
                <a:latin typeface="+mn-lt"/>
                <a:cs typeface="Arial"/>
              </a:rPr>
              <a:t> </a:t>
            </a:r>
            <a:r>
              <a:rPr lang="en-US" sz="1050" dirty="0" err="1">
                <a:solidFill>
                  <a:srgbClr val="0D356E"/>
                </a:solidFill>
                <a:latin typeface="+mn-lt"/>
                <a:cs typeface="Arial"/>
              </a:rPr>
              <a:t>ad</a:t>
            </a:r>
            <a:r>
              <a:rPr lang="en-US" sz="1050" spc="6" dirty="0" err="1">
                <a:solidFill>
                  <a:srgbClr val="0D356E"/>
                </a:solidFill>
                <a:latin typeface="+mn-lt"/>
                <a:cs typeface="Arial"/>
              </a:rPr>
              <a:t>ipiscing</a:t>
            </a:r>
            <a:r>
              <a:rPr lang="en-US" sz="1050" spc="6" dirty="0">
                <a:solidFill>
                  <a:srgbClr val="0D356E"/>
                </a:solidFill>
                <a:latin typeface="+mn-lt"/>
                <a:cs typeface="Arial"/>
              </a:rPr>
              <a:t> </a:t>
            </a:r>
            <a:r>
              <a:rPr lang="en-US" sz="1050" dirty="0" err="1">
                <a:solidFill>
                  <a:srgbClr val="0D356E"/>
                </a:solidFill>
                <a:latin typeface="+mn-lt"/>
                <a:cs typeface="Arial"/>
              </a:rPr>
              <a:t>e</a:t>
            </a:r>
            <a:r>
              <a:rPr lang="en-US" sz="1050" spc="6" dirty="0" err="1">
                <a:solidFill>
                  <a:srgbClr val="0D356E"/>
                </a:solidFill>
                <a:latin typeface="+mn-lt"/>
                <a:cs typeface="Arial"/>
              </a:rPr>
              <a:t>lit</a:t>
            </a:r>
            <a:r>
              <a:rPr lang="en-US" sz="1050" spc="6" dirty="0">
                <a:solidFill>
                  <a:srgbClr val="0D356E"/>
                </a:solidFill>
                <a:latin typeface="+mn-lt"/>
                <a:cs typeface="Arial"/>
              </a:rPr>
              <a:t>. </a:t>
            </a:r>
            <a:br>
              <a:rPr lang="en-US" sz="1050" spc="6" dirty="0">
                <a:solidFill>
                  <a:srgbClr val="0D356E"/>
                </a:solidFill>
                <a:latin typeface="+mn-lt"/>
                <a:cs typeface="Arial"/>
              </a:rPr>
            </a:br>
            <a:r>
              <a:rPr lang="en-US" sz="1050" spc="6" dirty="0" err="1">
                <a:solidFill>
                  <a:srgbClr val="0D356E"/>
                </a:solidFill>
                <a:latin typeface="+mn-lt"/>
                <a:cs typeface="Arial"/>
              </a:rPr>
              <a:t>Morbi</a:t>
            </a:r>
            <a:r>
              <a:rPr lang="en-US" sz="1050" spc="6" dirty="0">
                <a:solidFill>
                  <a:srgbClr val="0D356E"/>
                </a:solidFill>
                <a:latin typeface="+mn-lt"/>
                <a:cs typeface="Arial"/>
              </a:rPr>
              <a:t> </a:t>
            </a:r>
            <a:r>
              <a:rPr lang="en-US" sz="1050" dirty="0">
                <a:solidFill>
                  <a:srgbClr val="0D356E"/>
                </a:solidFill>
                <a:latin typeface="+mn-lt"/>
                <a:cs typeface="Arial"/>
              </a:rPr>
              <a:t>at</a:t>
            </a:r>
            <a:r>
              <a:rPr lang="en-US" sz="1050" spc="6" dirty="0">
                <a:solidFill>
                  <a:srgbClr val="0D356E"/>
                </a:solidFill>
                <a:latin typeface="+mn-lt"/>
                <a:cs typeface="Arial"/>
              </a:rPr>
              <a:t> </a:t>
            </a:r>
            <a:r>
              <a:rPr lang="en-US" sz="1050" dirty="0">
                <a:solidFill>
                  <a:srgbClr val="0D356E"/>
                </a:solidFill>
                <a:latin typeface="+mn-lt"/>
                <a:cs typeface="Arial"/>
              </a:rPr>
              <a:t>mi</a:t>
            </a:r>
            <a:r>
              <a:rPr lang="en-US" sz="1050" spc="6" dirty="0">
                <a:solidFill>
                  <a:srgbClr val="0D356E"/>
                </a:solidFill>
                <a:latin typeface="+mn-lt"/>
                <a:cs typeface="Arial"/>
              </a:rPr>
              <a:t> </a:t>
            </a:r>
            <a:r>
              <a:rPr lang="en-US" sz="1050" dirty="0" err="1">
                <a:solidFill>
                  <a:srgbClr val="0D356E"/>
                </a:solidFill>
                <a:latin typeface="+mn-lt"/>
                <a:cs typeface="Arial"/>
              </a:rPr>
              <a:t>suscip</a:t>
            </a:r>
            <a:r>
              <a:rPr lang="en-US" sz="1050" spc="6" dirty="0" err="1">
                <a:solidFill>
                  <a:srgbClr val="0D356E"/>
                </a:solidFill>
                <a:latin typeface="+mn-lt"/>
                <a:cs typeface="Arial"/>
              </a:rPr>
              <a:t>it</a:t>
            </a:r>
            <a:r>
              <a:rPr lang="en-US" sz="1050" spc="6" dirty="0">
                <a:solidFill>
                  <a:srgbClr val="0D356E"/>
                </a:solidFill>
                <a:latin typeface="+mn-lt"/>
                <a:cs typeface="Arial"/>
              </a:rPr>
              <a:t>, </a:t>
            </a:r>
            <a:r>
              <a:rPr lang="en-US" sz="1050" dirty="0" err="1">
                <a:solidFill>
                  <a:srgbClr val="0D356E"/>
                </a:solidFill>
                <a:latin typeface="+mn-lt"/>
                <a:cs typeface="Arial"/>
              </a:rPr>
              <a:t>dap</a:t>
            </a:r>
            <a:r>
              <a:rPr lang="en-US" sz="1050" spc="6" dirty="0" err="1">
                <a:solidFill>
                  <a:srgbClr val="0D356E"/>
                </a:solidFill>
                <a:latin typeface="+mn-lt"/>
                <a:cs typeface="Arial"/>
              </a:rPr>
              <a:t>ibus</a:t>
            </a:r>
            <a:r>
              <a:rPr lang="en-US" sz="1050" spc="6" dirty="0">
                <a:solidFill>
                  <a:srgbClr val="0D356E"/>
                </a:solidFill>
                <a:latin typeface="+mn-lt"/>
                <a:cs typeface="Arial"/>
              </a:rPr>
              <a:t> </a:t>
            </a:r>
            <a:r>
              <a:rPr lang="en-US" sz="1050" dirty="0" err="1">
                <a:solidFill>
                  <a:srgbClr val="0D356E"/>
                </a:solidFill>
                <a:latin typeface="+mn-lt"/>
                <a:cs typeface="Arial"/>
              </a:rPr>
              <a:t>nu</a:t>
            </a:r>
            <a:r>
              <a:rPr lang="en-US" sz="1050" spc="6" dirty="0" err="1">
                <a:solidFill>
                  <a:srgbClr val="0D356E"/>
                </a:solidFill>
                <a:latin typeface="+mn-lt"/>
                <a:cs typeface="Arial"/>
              </a:rPr>
              <a:t>lla</a:t>
            </a:r>
            <a:r>
              <a:rPr lang="en-US" sz="1050" spc="6" dirty="0">
                <a:solidFill>
                  <a:srgbClr val="0D356E"/>
                </a:solidFill>
                <a:latin typeface="+mn-lt"/>
                <a:cs typeface="Arial"/>
              </a:rPr>
              <a:t> </a:t>
            </a:r>
            <a:r>
              <a:rPr lang="en-US" sz="1050" dirty="0" err="1">
                <a:solidFill>
                  <a:srgbClr val="0D356E"/>
                </a:solidFill>
                <a:latin typeface="+mn-lt"/>
                <a:cs typeface="Arial"/>
              </a:rPr>
              <a:t>eu</a:t>
            </a:r>
            <a:r>
              <a:rPr lang="en-US" sz="1050" dirty="0">
                <a:solidFill>
                  <a:srgbClr val="0D356E"/>
                </a:solidFill>
                <a:latin typeface="+mn-lt"/>
                <a:cs typeface="Arial"/>
              </a:rPr>
              <a:t>,</a:t>
            </a:r>
            <a:r>
              <a:rPr lang="en-US" sz="1050" spc="6" dirty="0">
                <a:solidFill>
                  <a:srgbClr val="0D356E"/>
                </a:solidFill>
                <a:latin typeface="+mn-lt"/>
                <a:cs typeface="Arial"/>
              </a:rPr>
              <a:t> </a:t>
            </a:r>
            <a:r>
              <a:rPr lang="en-US" sz="1050" dirty="0" err="1">
                <a:solidFill>
                  <a:srgbClr val="0D356E"/>
                </a:solidFill>
                <a:latin typeface="+mn-lt"/>
                <a:cs typeface="Arial"/>
              </a:rPr>
              <a:t>mo</a:t>
            </a:r>
            <a:r>
              <a:rPr lang="en-US" sz="1050" spc="6" dirty="0" err="1">
                <a:solidFill>
                  <a:srgbClr val="0D356E"/>
                </a:solidFill>
                <a:latin typeface="+mn-lt"/>
                <a:cs typeface="Arial"/>
              </a:rPr>
              <a:t>lestie</a:t>
            </a:r>
            <a:r>
              <a:rPr lang="en-US" sz="1050" spc="6" dirty="0">
                <a:solidFill>
                  <a:srgbClr val="0D356E"/>
                </a:solidFill>
                <a:latin typeface="+mn-lt"/>
                <a:cs typeface="Arial"/>
              </a:rPr>
              <a:t> </a:t>
            </a:r>
            <a:r>
              <a:rPr lang="en-US" sz="1050" dirty="0" err="1">
                <a:solidFill>
                  <a:srgbClr val="0D356E"/>
                </a:solidFill>
                <a:latin typeface="+mn-lt"/>
                <a:cs typeface="Arial"/>
              </a:rPr>
              <a:t>quam</a:t>
            </a:r>
            <a:r>
              <a:rPr lang="en-US" sz="1050" dirty="0">
                <a:solidFill>
                  <a:srgbClr val="0D356E"/>
                </a:solidFill>
                <a:latin typeface="+mn-lt"/>
                <a:cs typeface="Arial"/>
              </a:rPr>
              <a:t>.</a:t>
            </a:r>
            <a:endParaRPr lang="en-US" sz="1050" dirty="0">
              <a:latin typeface="+mn-lt"/>
              <a:cs typeface="Arial"/>
            </a:endParaRPr>
          </a:p>
        </p:txBody>
      </p:sp>
    </p:spTree>
    <p:extLst>
      <p:ext uri="{BB962C8B-B14F-4D97-AF65-F5344CB8AC3E}">
        <p14:creationId xmlns:p14="http://schemas.microsoft.com/office/powerpoint/2010/main" val="3293750380"/>
      </p:ext>
    </p:extLst>
  </p:cSld>
  <p:clrMapOvr>
    <a:masterClrMapping/>
  </p:clrMapOvr>
  <p:extLst mod="1">
    <p:ext uri="{DCECCB84-F9BA-43D5-87BE-67443E8EF086}">
      <p15:sldGuideLst xmlns:p15="http://schemas.microsoft.com/office/powerpoint/2012/main">
        <p15:guide id="1" pos="1656">
          <p15:clr>
            <a:srgbClr val="FBAE40"/>
          </p15:clr>
        </p15:guide>
        <p15:guide id="2" orient="horz" pos="1620">
          <p15:clr>
            <a:srgbClr val="FBAE40"/>
          </p15:clr>
        </p15:guide>
        <p15:guide id="3" orient="horz" pos="2969">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ontent slide">
    <p:spTree>
      <p:nvGrpSpPr>
        <p:cNvPr id="1" name=""/>
        <p:cNvGrpSpPr/>
        <p:nvPr/>
      </p:nvGrpSpPr>
      <p:grpSpPr>
        <a:xfrm>
          <a:off x="0" y="0"/>
          <a:ext cx="0" cy="0"/>
          <a:chOff x="0" y="0"/>
          <a:chExt cx="0" cy="0"/>
        </a:xfrm>
      </p:grpSpPr>
      <p:sp>
        <p:nvSpPr>
          <p:cNvPr id="47" name="Title 1"/>
          <p:cNvSpPr>
            <a:spLocks noGrp="1"/>
          </p:cNvSpPr>
          <p:nvPr>
            <p:ph type="ctrTitle" hasCustomPrompt="1"/>
          </p:nvPr>
        </p:nvSpPr>
        <p:spPr>
          <a:xfrm>
            <a:off x="0" y="258807"/>
            <a:ext cx="3200400" cy="909593"/>
          </a:xfrm>
          <a:prstGeom prst="rect">
            <a:avLst/>
          </a:prstGeom>
          <a:noFill/>
        </p:spPr>
        <p:txBody>
          <a:bodyPr wrap="square" lIns="0" rtlCol="0" anchor="t" anchorCtr="0">
            <a:noAutofit/>
          </a:bodyPr>
          <a:lstStyle>
            <a:lvl1pPr marL="0" algn="l">
              <a:lnSpc>
                <a:spcPct val="98000"/>
              </a:lnSpc>
              <a:tabLst>
                <a:tab pos="457200" algn="l"/>
              </a:tabLst>
              <a:defRPr lang="en-US" sz="2600" u="sng" dirty="0">
                <a:solidFill>
                  <a:schemeClr val="tx2"/>
                </a:solidFill>
                <a:latin typeface="+mj-lt"/>
                <a:ea typeface="+mn-ea"/>
                <a:cs typeface="Arial"/>
              </a:defRPr>
            </a:lvl1pPr>
          </a:lstStyle>
          <a:p>
            <a:pPr marL="0" lvl="0" algn="l"/>
            <a:r>
              <a:rPr lang="en-US" dirty="0"/>
              <a:t>Click to add title</a:t>
            </a:r>
            <a:br>
              <a:rPr lang="en-US" dirty="0"/>
            </a:br>
            <a:r>
              <a:rPr lang="en-US" dirty="0"/>
              <a:t>in two lines</a:t>
            </a:r>
          </a:p>
        </p:txBody>
      </p:sp>
      <p:sp>
        <p:nvSpPr>
          <p:cNvPr id="12" name="Rectangle 11"/>
          <p:cNvSpPr/>
          <p:nvPr userDrawn="1"/>
        </p:nvSpPr>
        <p:spPr>
          <a:xfrm>
            <a:off x="8903495" y="4963911"/>
            <a:ext cx="228600" cy="14287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Text Placeholder 2"/>
          <p:cNvSpPr>
            <a:spLocks noGrp="1"/>
          </p:cNvSpPr>
          <p:nvPr>
            <p:ph type="body" sz="quarter" idx="11" hasCustomPrompt="1"/>
          </p:nvPr>
        </p:nvSpPr>
        <p:spPr>
          <a:xfrm>
            <a:off x="203200" y="1311350"/>
            <a:ext cx="8681088" cy="3448336"/>
          </a:xfrm>
        </p:spPr>
        <p:txBody>
          <a:bodyPr/>
          <a:lstStyle>
            <a:lvl1pPr marL="0" indent="0" algn="l" defTabSz="1828800" rtl="0" eaLnBrk="1" latinLnBrk="0" hangingPunct="1">
              <a:lnSpc>
                <a:spcPct val="100000"/>
              </a:lnSpc>
              <a:spcBef>
                <a:spcPts val="600"/>
              </a:spcBef>
              <a:buFont typeface="Arial" panose="020B0604020202020204" pitchFamily="34" charset="0"/>
              <a:buNone/>
              <a:defRPr lang="en-US" sz="1000" b="0"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err="1"/>
              <a:t>Aenean</a:t>
            </a:r>
            <a:r>
              <a:rPr lang="en-US" dirty="0"/>
              <a:t> </a:t>
            </a:r>
            <a:r>
              <a:rPr lang="en-US" dirty="0" err="1"/>
              <a:t>lacus</a:t>
            </a:r>
            <a:r>
              <a:rPr lang="en-US" dirty="0"/>
              <a:t> </a:t>
            </a:r>
            <a:r>
              <a:rPr lang="en-US" dirty="0" err="1"/>
              <a:t>arcu</a:t>
            </a:r>
            <a:r>
              <a:rPr lang="en-US" dirty="0"/>
              <a:t>, tempus </a:t>
            </a:r>
            <a:r>
              <a:rPr lang="en-US" dirty="0" err="1"/>
              <a:t>eu</a:t>
            </a:r>
            <a:r>
              <a:rPr lang="en-US" dirty="0"/>
              <a:t> </a:t>
            </a:r>
            <a:r>
              <a:rPr lang="en-US" dirty="0" err="1"/>
              <a:t>orci</a:t>
            </a:r>
            <a:r>
              <a:rPr lang="en-US" dirty="0"/>
              <a:t> in, </a:t>
            </a:r>
            <a:r>
              <a:rPr lang="en-US" dirty="0" err="1"/>
              <a:t>consectetur</a:t>
            </a:r>
            <a:r>
              <a:rPr lang="en-US" dirty="0"/>
              <a:t> </a:t>
            </a:r>
            <a:r>
              <a:rPr lang="en-US" dirty="0" err="1"/>
              <a:t>congue</a:t>
            </a:r>
            <a:r>
              <a:rPr lang="en-US" dirty="0"/>
              <a:t> </a:t>
            </a:r>
            <a:r>
              <a:rPr lang="en-US" dirty="0" err="1"/>
              <a:t>felis</a:t>
            </a:r>
            <a:r>
              <a:rPr lang="en-US" dirty="0"/>
              <a:t>. </a:t>
            </a:r>
            <a:r>
              <a:rPr lang="en-US" dirty="0" err="1"/>
              <a:t>Donec</a:t>
            </a:r>
            <a:r>
              <a:rPr lang="en-US" dirty="0"/>
              <a:t> </a:t>
            </a:r>
            <a:r>
              <a:rPr lang="en-US" dirty="0" err="1"/>
              <a:t>ut</a:t>
            </a:r>
            <a:r>
              <a:rPr lang="en-US" dirty="0"/>
              <a:t> </a:t>
            </a:r>
            <a:r>
              <a:rPr lang="en-US" dirty="0" err="1"/>
              <a:t>augue</a:t>
            </a:r>
            <a:r>
              <a:rPr lang="en-US" dirty="0"/>
              <a:t> et </a:t>
            </a:r>
            <a:r>
              <a:rPr lang="en-US" dirty="0" err="1"/>
              <a:t>sapien</a:t>
            </a:r>
            <a:r>
              <a:rPr lang="en-US" dirty="0"/>
              <a:t> </a:t>
            </a:r>
            <a:r>
              <a:rPr lang="en-US" dirty="0" err="1"/>
              <a:t>mattis</a:t>
            </a:r>
            <a:r>
              <a:rPr lang="en-US" dirty="0"/>
              <a:t> </a:t>
            </a:r>
            <a:r>
              <a:rPr lang="en-US" dirty="0" err="1"/>
              <a:t>scelerisque</a:t>
            </a:r>
            <a:r>
              <a:rPr lang="en-US" dirty="0"/>
              <a:t>. </a:t>
            </a:r>
            <a:r>
              <a:rPr lang="en-US" dirty="0" err="1"/>
              <a:t>Curabitur</a:t>
            </a:r>
            <a:r>
              <a:rPr lang="en-US" dirty="0"/>
              <a:t> </a:t>
            </a:r>
            <a:r>
              <a:rPr lang="en-US" dirty="0" err="1"/>
              <a:t>eget</a:t>
            </a:r>
            <a:r>
              <a:rPr lang="en-US" dirty="0"/>
              <a:t> </a:t>
            </a:r>
            <a:r>
              <a:rPr lang="en-US" dirty="0" err="1"/>
              <a:t>nunc</a:t>
            </a:r>
            <a:r>
              <a:rPr lang="en-US" dirty="0"/>
              <a:t> vitae </a:t>
            </a:r>
            <a:r>
              <a:rPr lang="en-US" dirty="0" err="1"/>
              <a:t>orci</a:t>
            </a:r>
            <a:r>
              <a:rPr lang="en-US" dirty="0"/>
              <a:t> </a:t>
            </a:r>
            <a:r>
              <a:rPr lang="en-US" dirty="0" err="1"/>
              <a:t>commodo</a:t>
            </a:r>
            <a:r>
              <a:rPr lang="en-US" dirty="0"/>
              <a:t> </a:t>
            </a:r>
            <a:r>
              <a:rPr lang="en-US" dirty="0" err="1"/>
              <a:t>accumsan</a:t>
            </a:r>
            <a:r>
              <a:rPr lang="en-US" dirty="0"/>
              <a:t>. </a:t>
            </a:r>
          </a:p>
          <a:p>
            <a:pPr lvl="0"/>
            <a:r>
              <a:rPr lang="en-US" dirty="0" err="1"/>
              <a:t>Pellentesque</a:t>
            </a:r>
            <a:r>
              <a:rPr lang="en-US" dirty="0"/>
              <a:t> </a:t>
            </a:r>
            <a:r>
              <a:rPr lang="en-US" dirty="0" err="1"/>
              <a:t>sodales</a:t>
            </a:r>
            <a:r>
              <a:rPr lang="en-US" dirty="0"/>
              <a:t> </a:t>
            </a:r>
            <a:r>
              <a:rPr lang="en-US" dirty="0" err="1"/>
              <a:t>purus</a:t>
            </a:r>
            <a:r>
              <a:rPr lang="en-US" dirty="0"/>
              <a:t> et dui convallis, </a:t>
            </a:r>
            <a:r>
              <a:rPr lang="en-US" dirty="0" err="1"/>
              <a:t>sed</a:t>
            </a:r>
            <a:r>
              <a:rPr lang="en-US" dirty="0"/>
              <a:t> </a:t>
            </a:r>
            <a:r>
              <a:rPr lang="en-US" dirty="0" err="1"/>
              <a:t>facilisis</a:t>
            </a:r>
            <a:r>
              <a:rPr lang="en-US" dirty="0"/>
              <a:t> lorem </a:t>
            </a:r>
            <a:r>
              <a:rPr lang="en-US" dirty="0" err="1"/>
              <a:t>volutpat</a:t>
            </a:r>
            <a:r>
              <a:rPr lang="en-US" dirty="0"/>
              <a:t>. Integer non </a:t>
            </a:r>
            <a:r>
              <a:rPr lang="en-US" dirty="0" err="1"/>
              <a:t>elit</a:t>
            </a:r>
            <a:r>
              <a:rPr lang="en-US" dirty="0"/>
              <a:t> </a:t>
            </a:r>
            <a:r>
              <a:rPr lang="en-US" dirty="0" err="1"/>
              <a:t>lacinia</a:t>
            </a:r>
            <a:r>
              <a:rPr lang="en-US" dirty="0"/>
              <a:t> </a:t>
            </a:r>
            <a:r>
              <a:rPr lang="en-US" dirty="0" err="1"/>
              <a:t>diam</a:t>
            </a:r>
            <a:r>
              <a:rPr lang="en-US" dirty="0"/>
              <a:t> </a:t>
            </a:r>
            <a:r>
              <a:rPr lang="en-US" dirty="0" err="1"/>
              <a:t>venenatis</a:t>
            </a:r>
            <a:r>
              <a:rPr lang="en-US" dirty="0"/>
              <a:t> </a:t>
            </a:r>
            <a:r>
              <a:rPr lang="en-US" dirty="0" err="1"/>
              <a:t>consequat</a:t>
            </a:r>
            <a:r>
              <a:rPr lang="en-US" dirty="0"/>
              <a:t>. </a:t>
            </a:r>
          </a:p>
          <a:p>
            <a:pPr lvl="0"/>
            <a:r>
              <a:rPr lang="en-US" dirty="0" err="1"/>
              <a:t>Donec</a:t>
            </a:r>
            <a:r>
              <a:rPr lang="en-US" dirty="0"/>
              <a:t> maximus pharetra </a:t>
            </a:r>
            <a:r>
              <a:rPr lang="en-US" dirty="0" err="1"/>
              <a:t>sapien</a:t>
            </a:r>
            <a:r>
              <a:rPr lang="en-US" dirty="0"/>
              <a:t> sit </a:t>
            </a:r>
            <a:r>
              <a:rPr lang="en-US" dirty="0" err="1"/>
              <a:t>amet</a:t>
            </a:r>
            <a:r>
              <a:rPr lang="en-US" dirty="0"/>
              <a:t> </a:t>
            </a:r>
            <a:r>
              <a:rPr lang="en-US" dirty="0" err="1"/>
              <a:t>rhoncus</a:t>
            </a:r>
            <a:r>
              <a:rPr lang="en-US" dirty="0"/>
              <a:t>. </a:t>
            </a:r>
            <a:r>
              <a:rPr lang="en-US" dirty="0" err="1"/>
              <a:t>Vestibulum</a:t>
            </a:r>
            <a:r>
              <a:rPr lang="en-US" dirty="0"/>
              <a:t> </a:t>
            </a:r>
            <a:r>
              <a:rPr lang="en-US" dirty="0" err="1"/>
              <a:t>consequat</a:t>
            </a:r>
            <a:r>
              <a:rPr lang="en-US" dirty="0"/>
              <a:t> ligula </a:t>
            </a:r>
            <a:r>
              <a:rPr lang="en-US" dirty="0" err="1"/>
              <a:t>nunc</a:t>
            </a:r>
            <a:r>
              <a:rPr lang="en-US" dirty="0"/>
              <a:t>, ac </a:t>
            </a:r>
            <a:r>
              <a:rPr lang="en-US" dirty="0" err="1"/>
              <a:t>auctor</a:t>
            </a:r>
            <a:r>
              <a:rPr lang="en-US" dirty="0"/>
              <a:t> </a:t>
            </a:r>
            <a:r>
              <a:rPr lang="en-US" dirty="0" err="1"/>
              <a:t>massa</a:t>
            </a:r>
            <a:r>
              <a:rPr lang="en-US" dirty="0"/>
              <a:t> </a:t>
            </a:r>
            <a:r>
              <a:rPr lang="en-US" dirty="0" err="1"/>
              <a:t>luctus</a:t>
            </a:r>
            <a:r>
              <a:rPr lang="en-US" dirty="0"/>
              <a:t> a. </a:t>
            </a:r>
            <a:r>
              <a:rPr lang="en-US" dirty="0" err="1"/>
              <a:t>Suspendisse</a:t>
            </a:r>
            <a:r>
              <a:rPr lang="en-US" dirty="0"/>
              <a:t> ex mi, </a:t>
            </a:r>
            <a:r>
              <a:rPr lang="en-US" dirty="0" err="1"/>
              <a:t>imperdiet</a:t>
            </a:r>
            <a:r>
              <a:rPr lang="en-US" dirty="0"/>
              <a:t> et </a:t>
            </a:r>
            <a:r>
              <a:rPr lang="en-US" dirty="0" err="1"/>
              <a:t>risus</a:t>
            </a:r>
            <a:r>
              <a:rPr lang="en-US" dirty="0"/>
              <a:t> </a:t>
            </a:r>
            <a:r>
              <a:rPr lang="en-US" dirty="0" err="1"/>
              <a:t>tincidunt</a:t>
            </a:r>
            <a:r>
              <a:rPr lang="en-US" dirty="0"/>
              <a:t>, </a:t>
            </a:r>
            <a:r>
              <a:rPr lang="en-US" dirty="0" err="1"/>
              <a:t>varius</a:t>
            </a:r>
            <a:r>
              <a:rPr lang="en-US" dirty="0"/>
              <a:t> </a:t>
            </a:r>
            <a:r>
              <a:rPr lang="en-US" dirty="0" err="1"/>
              <a:t>viverra</a:t>
            </a:r>
            <a:r>
              <a:rPr lang="en-US" dirty="0"/>
              <a:t> lorem.</a:t>
            </a:r>
          </a:p>
          <a:p>
            <a:pPr lvl="0"/>
            <a:r>
              <a:rPr lang="en-US" dirty="0"/>
              <a:t>Description text in Dark Grey and 24pt size. </a:t>
            </a:r>
            <a:r>
              <a:rPr lang="en-US" dirty="0" err="1"/>
              <a:t>Aenean</a:t>
            </a:r>
            <a:r>
              <a:rPr lang="en-US" dirty="0"/>
              <a:t> </a:t>
            </a:r>
            <a:r>
              <a:rPr lang="en-US" dirty="0" err="1"/>
              <a:t>lacus</a:t>
            </a:r>
            <a:r>
              <a:rPr lang="en-US" dirty="0"/>
              <a:t> </a:t>
            </a:r>
            <a:r>
              <a:rPr lang="en-US" dirty="0" err="1"/>
              <a:t>arcu</a:t>
            </a:r>
            <a:r>
              <a:rPr lang="en-US" dirty="0"/>
              <a:t>, tempus </a:t>
            </a:r>
            <a:r>
              <a:rPr lang="en-US" dirty="0" err="1"/>
              <a:t>eu</a:t>
            </a:r>
            <a:r>
              <a:rPr lang="en-US" dirty="0"/>
              <a:t> </a:t>
            </a:r>
            <a:r>
              <a:rPr lang="en-US" dirty="0" err="1"/>
              <a:t>orci</a:t>
            </a:r>
            <a:r>
              <a:rPr lang="en-US" dirty="0"/>
              <a:t> in, </a:t>
            </a:r>
            <a:r>
              <a:rPr lang="en-US" dirty="0" err="1"/>
              <a:t>consectetur</a:t>
            </a:r>
            <a:r>
              <a:rPr lang="en-US" dirty="0"/>
              <a:t> </a:t>
            </a:r>
            <a:r>
              <a:rPr lang="en-US" dirty="0" err="1"/>
              <a:t>congue</a:t>
            </a:r>
            <a:r>
              <a:rPr lang="en-US" dirty="0"/>
              <a:t> </a:t>
            </a:r>
            <a:r>
              <a:rPr lang="en-US" dirty="0" err="1"/>
              <a:t>felis</a:t>
            </a:r>
            <a:r>
              <a:rPr lang="en-US" dirty="0"/>
              <a:t>. </a:t>
            </a:r>
            <a:r>
              <a:rPr lang="en-US" dirty="0" err="1"/>
              <a:t>Donec</a:t>
            </a:r>
            <a:r>
              <a:rPr lang="en-US" dirty="0"/>
              <a:t> </a:t>
            </a:r>
            <a:r>
              <a:rPr lang="en-US" dirty="0" err="1"/>
              <a:t>ut</a:t>
            </a:r>
            <a:r>
              <a:rPr lang="en-US" dirty="0"/>
              <a:t> </a:t>
            </a:r>
            <a:r>
              <a:rPr lang="en-US" dirty="0" err="1"/>
              <a:t>augue</a:t>
            </a:r>
            <a:r>
              <a:rPr lang="en-US" dirty="0"/>
              <a:t> et </a:t>
            </a:r>
            <a:r>
              <a:rPr lang="en-US" dirty="0" err="1"/>
              <a:t>sapien</a:t>
            </a:r>
            <a:r>
              <a:rPr lang="en-US" dirty="0"/>
              <a:t> </a:t>
            </a:r>
            <a:r>
              <a:rPr lang="en-US" dirty="0" err="1"/>
              <a:t>mattis</a:t>
            </a:r>
            <a:r>
              <a:rPr lang="en-US" dirty="0"/>
              <a:t> </a:t>
            </a:r>
            <a:r>
              <a:rPr lang="en-US" dirty="0" err="1"/>
              <a:t>scelerisque</a:t>
            </a:r>
            <a:r>
              <a:rPr lang="en-US" dirty="0"/>
              <a:t>. </a:t>
            </a:r>
            <a:r>
              <a:rPr lang="en-US" dirty="0" err="1"/>
              <a:t>Curabitur</a:t>
            </a:r>
            <a:r>
              <a:rPr lang="en-US" dirty="0"/>
              <a:t> </a:t>
            </a:r>
            <a:r>
              <a:rPr lang="en-US" dirty="0" err="1"/>
              <a:t>eget</a:t>
            </a:r>
            <a:r>
              <a:rPr lang="en-US" dirty="0"/>
              <a:t> </a:t>
            </a:r>
            <a:r>
              <a:rPr lang="en-US" dirty="0" err="1"/>
              <a:t>nunc</a:t>
            </a:r>
            <a:r>
              <a:rPr lang="en-US" dirty="0"/>
              <a:t> vitae </a:t>
            </a:r>
            <a:r>
              <a:rPr lang="en-US" dirty="0" err="1"/>
              <a:t>orci</a:t>
            </a:r>
            <a:r>
              <a:rPr lang="en-US" dirty="0"/>
              <a:t> </a:t>
            </a:r>
            <a:r>
              <a:rPr lang="en-US" dirty="0" err="1"/>
              <a:t>commodo</a:t>
            </a:r>
            <a:r>
              <a:rPr lang="en-US" dirty="0"/>
              <a:t> </a:t>
            </a:r>
            <a:r>
              <a:rPr lang="en-US" dirty="0" err="1"/>
              <a:t>accumsan</a:t>
            </a:r>
            <a:r>
              <a:rPr lang="en-US" dirty="0"/>
              <a:t>. </a:t>
            </a:r>
          </a:p>
          <a:p>
            <a:pPr lvl="0"/>
            <a:r>
              <a:rPr lang="en-US" dirty="0" err="1"/>
              <a:t>Pellentesque</a:t>
            </a:r>
            <a:r>
              <a:rPr lang="en-US" dirty="0"/>
              <a:t> </a:t>
            </a:r>
            <a:r>
              <a:rPr lang="en-US" dirty="0" err="1"/>
              <a:t>sodales</a:t>
            </a:r>
            <a:r>
              <a:rPr lang="en-US" dirty="0"/>
              <a:t> </a:t>
            </a:r>
            <a:r>
              <a:rPr lang="en-US" dirty="0" err="1"/>
              <a:t>purus</a:t>
            </a:r>
            <a:r>
              <a:rPr lang="en-US" dirty="0"/>
              <a:t> et dui convallis, </a:t>
            </a:r>
            <a:r>
              <a:rPr lang="en-US" dirty="0" err="1"/>
              <a:t>sed</a:t>
            </a:r>
            <a:r>
              <a:rPr lang="en-US" dirty="0"/>
              <a:t> </a:t>
            </a:r>
            <a:r>
              <a:rPr lang="en-US" dirty="0" err="1"/>
              <a:t>facilisis</a:t>
            </a:r>
            <a:r>
              <a:rPr lang="en-US" dirty="0"/>
              <a:t> lorem </a:t>
            </a:r>
            <a:r>
              <a:rPr lang="en-US" dirty="0" err="1"/>
              <a:t>volutpat</a:t>
            </a:r>
            <a:r>
              <a:rPr lang="en-US" dirty="0"/>
              <a:t>. Integer non </a:t>
            </a:r>
            <a:r>
              <a:rPr lang="en-US" dirty="0" err="1"/>
              <a:t>elit</a:t>
            </a:r>
            <a:r>
              <a:rPr lang="en-US" dirty="0"/>
              <a:t> </a:t>
            </a:r>
            <a:r>
              <a:rPr lang="en-US" dirty="0" err="1"/>
              <a:t>lacinia</a:t>
            </a:r>
            <a:r>
              <a:rPr lang="en-US" dirty="0"/>
              <a:t> </a:t>
            </a:r>
            <a:r>
              <a:rPr lang="en-US" dirty="0" err="1"/>
              <a:t>diam</a:t>
            </a:r>
            <a:r>
              <a:rPr lang="en-US" dirty="0"/>
              <a:t> </a:t>
            </a:r>
            <a:r>
              <a:rPr lang="en-US" dirty="0" err="1"/>
              <a:t>venenatis</a:t>
            </a:r>
            <a:r>
              <a:rPr lang="en-US" dirty="0"/>
              <a:t> </a:t>
            </a:r>
            <a:r>
              <a:rPr lang="en-US" dirty="0" err="1"/>
              <a:t>consequat</a:t>
            </a:r>
            <a:r>
              <a:rPr lang="en-US" dirty="0"/>
              <a:t>. </a:t>
            </a:r>
          </a:p>
          <a:p>
            <a:pPr lvl="0"/>
            <a:r>
              <a:rPr lang="en-US" dirty="0" err="1"/>
              <a:t>Donec</a:t>
            </a:r>
            <a:r>
              <a:rPr lang="en-US" dirty="0"/>
              <a:t> maximus pharetra </a:t>
            </a:r>
            <a:r>
              <a:rPr lang="en-US" dirty="0" err="1"/>
              <a:t>sapien</a:t>
            </a:r>
            <a:r>
              <a:rPr lang="en-US" dirty="0"/>
              <a:t> sit </a:t>
            </a:r>
            <a:r>
              <a:rPr lang="en-US" dirty="0" err="1"/>
              <a:t>amet</a:t>
            </a:r>
            <a:r>
              <a:rPr lang="en-US" dirty="0"/>
              <a:t> </a:t>
            </a:r>
            <a:r>
              <a:rPr lang="en-US" dirty="0" err="1"/>
              <a:t>rhoncus</a:t>
            </a:r>
            <a:r>
              <a:rPr lang="en-US" dirty="0"/>
              <a:t>. </a:t>
            </a:r>
            <a:r>
              <a:rPr lang="en-US" dirty="0" err="1"/>
              <a:t>Vestibulum</a:t>
            </a:r>
            <a:r>
              <a:rPr lang="en-US" dirty="0"/>
              <a:t> </a:t>
            </a:r>
            <a:r>
              <a:rPr lang="en-US" dirty="0" err="1"/>
              <a:t>consequat</a:t>
            </a:r>
            <a:r>
              <a:rPr lang="en-US" dirty="0"/>
              <a:t> ligula </a:t>
            </a:r>
            <a:r>
              <a:rPr lang="en-US" dirty="0" err="1"/>
              <a:t>nunc</a:t>
            </a:r>
            <a:r>
              <a:rPr lang="en-US" dirty="0"/>
              <a:t>, ac </a:t>
            </a:r>
            <a:r>
              <a:rPr lang="en-US" dirty="0" err="1"/>
              <a:t>auctor</a:t>
            </a:r>
            <a:r>
              <a:rPr lang="en-US" dirty="0"/>
              <a:t> </a:t>
            </a:r>
            <a:r>
              <a:rPr lang="en-US" dirty="0" err="1"/>
              <a:t>massa</a:t>
            </a:r>
            <a:r>
              <a:rPr lang="en-US" dirty="0"/>
              <a:t> </a:t>
            </a:r>
            <a:r>
              <a:rPr lang="en-US" dirty="0" err="1"/>
              <a:t>luctus</a:t>
            </a:r>
            <a:r>
              <a:rPr lang="en-US" dirty="0"/>
              <a:t> a. </a:t>
            </a:r>
            <a:r>
              <a:rPr lang="en-US" dirty="0" err="1"/>
              <a:t>Suspendisse</a:t>
            </a:r>
            <a:r>
              <a:rPr lang="en-US" dirty="0"/>
              <a:t> ex mi, </a:t>
            </a:r>
            <a:r>
              <a:rPr lang="en-US" dirty="0" err="1"/>
              <a:t>imperdiet</a:t>
            </a:r>
            <a:r>
              <a:rPr lang="en-US" dirty="0"/>
              <a:t> et </a:t>
            </a:r>
            <a:r>
              <a:rPr lang="en-US" dirty="0" err="1"/>
              <a:t>risus</a:t>
            </a:r>
            <a:r>
              <a:rPr lang="en-US" dirty="0"/>
              <a:t> </a:t>
            </a:r>
            <a:r>
              <a:rPr lang="en-US" dirty="0" err="1"/>
              <a:t>tincidunt</a:t>
            </a:r>
            <a:r>
              <a:rPr lang="en-US" dirty="0"/>
              <a:t>, </a:t>
            </a:r>
            <a:r>
              <a:rPr lang="en-US" dirty="0" err="1"/>
              <a:t>varius</a:t>
            </a:r>
            <a:r>
              <a:rPr lang="en-US" dirty="0"/>
              <a:t> </a:t>
            </a:r>
            <a:r>
              <a:rPr lang="en-US" dirty="0" err="1"/>
              <a:t>viverra</a:t>
            </a:r>
            <a:r>
              <a:rPr lang="en-US" dirty="0"/>
              <a:t> lorem.</a:t>
            </a:r>
          </a:p>
          <a:p>
            <a:pPr lvl="0"/>
            <a:r>
              <a:rPr lang="en-US" dirty="0" err="1"/>
              <a:t>Aenean</a:t>
            </a:r>
            <a:r>
              <a:rPr lang="en-US" dirty="0"/>
              <a:t> </a:t>
            </a:r>
            <a:r>
              <a:rPr lang="en-US" dirty="0" err="1"/>
              <a:t>lacus</a:t>
            </a:r>
            <a:r>
              <a:rPr lang="en-US" dirty="0"/>
              <a:t> </a:t>
            </a:r>
            <a:r>
              <a:rPr lang="en-US" dirty="0" err="1"/>
              <a:t>arcu</a:t>
            </a:r>
            <a:r>
              <a:rPr lang="en-US" dirty="0"/>
              <a:t>, tempus </a:t>
            </a:r>
            <a:r>
              <a:rPr lang="en-US" dirty="0" err="1"/>
              <a:t>eu</a:t>
            </a:r>
            <a:r>
              <a:rPr lang="en-US" dirty="0"/>
              <a:t> </a:t>
            </a:r>
            <a:r>
              <a:rPr lang="en-US" dirty="0" err="1"/>
              <a:t>orci</a:t>
            </a:r>
            <a:r>
              <a:rPr lang="en-US" dirty="0"/>
              <a:t> in, </a:t>
            </a:r>
            <a:r>
              <a:rPr lang="en-US" dirty="0" err="1"/>
              <a:t>consectetur</a:t>
            </a:r>
            <a:r>
              <a:rPr lang="en-US" dirty="0"/>
              <a:t> </a:t>
            </a:r>
            <a:r>
              <a:rPr lang="en-US" dirty="0" err="1"/>
              <a:t>congue</a:t>
            </a:r>
            <a:r>
              <a:rPr lang="en-US" dirty="0"/>
              <a:t> </a:t>
            </a:r>
            <a:r>
              <a:rPr lang="en-US" dirty="0" err="1"/>
              <a:t>felis</a:t>
            </a:r>
            <a:r>
              <a:rPr lang="en-US" dirty="0"/>
              <a:t>. </a:t>
            </a:r>
            <a:r>
              <a:rPr lang="en-US" dirty="0" err="1"/>
              <a:t>Donec</a:t>
            </a:r>
            <a:r>
              <a:rPr lang="en-US" dirty="0"/>
              <a:t> </a:t>
            </a:r>
            <a:r>
              <a:rPr lang="en-US" dirty="0" err="1"/>
              <a:t>ut</a:t>
            </a:r>
            <a:r>
              <a:rPr lang="en-US" dirty="0"/>
              <a:t> </a:t>
            </a:r>
            <a:r>
              <a:rPr lang="en-US" dirty="0" err="1"/>
              <a:t>augue</a:t>
            </a:r>
            <a:r>
              <a:rPr lang="en-US" dirty="0"/>
              <a:t> et </a:t>
            </a:r>
            <a:r>
              <a:rPr lang="en-US" dirty="0" err="1"/>
              <a:t>sapien</a:t>
            </a:r>
            <a:r>
              <a:rPr lang="en-US" dirty="0"/>
              <a:t> </a:t>
            </a:r>
            <a:r>
              <a:rPr lang="en-US" dirty="0" err="1"/>
              <a:t>mattis</a:t>
            </a:r>
            <a:r>
              <a:rPr lang="en-US" dirty="0"/>
              <a:t> </a:t>
            </a:r>
            <a:r>
              <a:rPr lang="en-US" dirty="0" err="1"/>
              <a:t>scelerisque</a:t>
            </a:r>
            <a:r>
              <a:rPr lang="en-US" dirty="0"/>
              <a:t>. </a:t>
            </a:r>
            <a:r>
              <a:rPr lang="en-US" dirty="0" err="1"/>
              <a:t>Curabitur</a:t>
            </a:r>
            <a:r>
              <a:rPr lang="en-US" dirty="0"/>
              <a:t> </a:t>
            </a:r>
            <a:r>
              <a:rPr lang="en-US" dirty="0" err="1"/>
              <a:t>eget</a:t>
            </a:r>
            <a:r>
              <a:rPr lang="en-US" dirty="0"/>
              <a:t> </a:t>
            </a:r>
            <a:r>
              <a:rPr lang="en-US" dirty="0" err="1"/>
              <a:t>nunc</a:t>
            </a:r>
            <a:r>
              <a:rPr lang="en-US" dirty="0"/>
              <a:t> vitae </a:t>
            </a:r>
            <a:r>
              <a:rPr lang="en-US" dirty="0" err="1"/>
              <a:t>orci</a:t>
            </a:r>
            <a:r>
              <a:rPr lang="en-US" dirty="0"/>
              <a:t> </a:t>
            </a:r>
            <a:r>
              <a:rPr lang="en-US" dirty="0" err="1"/>
              <a:t>commodo</a:t>
            </a:r>
            <a:r>
              <a:rPr lang="en-US" dirty="0"/>
              <a:t> </a:t>
            </a:r>
            <a:r>
              <a:rPr lang="en-US" dirty="0" err="1"/>
              <a:t>accumsan</a:t>
            </a:r>
            <a:r>
              <a:rPr lang="en-US" dirty="0"/>
              <a:t>. </a:t>
            </a:r>
          </a:p>
          <a:p>
            <a:pPr lvl="0"/>
            <a:r>
              <a:rPr lang="en-US" dirty="0" err="1"/>
              <a:t>Pellentesque</a:t>
            </a:r>
            <a:r>
              <a:rPr lang="en-US" dirty="0"/>
              <a:t> </a:t>
            </a:r>
            <a:r>
              <a:rPr lang="en-US" dirty="0" err="1"/>
              <a:t>sodales</a:t>
            </a:r>
            <a:r>
              <a:rPr lang="en-US" dirty="0"/>
              <a:t> </a:t>
            </a:r>
            <a:r>
              <a:rPr lang="en-US" dirty="0" err="1"/>
              <a:t>purus</a:t>
            </a:r>
            <a:r>
              <a:rPr lang="en-US" dirty="0"/>
              <a:t> et dui convallis, </a:t>
            </a:r>
            <a:r>
              <a:rPr lang="en-US" dirty="0" err="1"/>
              <a:t>sed</a:t>
            </a:r>
            <a:r>
              <a:rPr lang="en-US" dirty="0"/>
              <a:t> </a:t>
            </a:r>
            <a:r>
              <a:rPr lang="en-US" dirty="0" err="1"/>
              <a:t>facilisis</a:t>
            </a:r>
            <a:r>
              <a:rPr lang="en-US" dirty="0"/>
              <a:t> lorem </a:t>
            </a:r>
            <a:r>
              <a:rPr lang="en-US" dirty="0" err="1"/>
              <a:t>volutpat</a:t>
            </a:r>
            <a:r>
              <a:rPr lang="en-US" dirty="0"/>
              <a:t>. Integer non </a:t>
            </a:r>
            <a:r>
              <a:rPr lang="en-US" dirty="0" err="1"/>
              <a:t>elit</a:t>
            </a:r>
            <a:r>
              <a:rPr lang="en-US" dirty="0"/>
              <a:t> </a:t>
            </a:r>
            <a:r>
              <a:rPr lang="en-US" dirty="0" err="1"/>
              <a:t>lacinia</a:t>
            </a:r>
            <a:r>
              <a:rPr lang="en-US" dirty="0"/>
              <a:t> </a:t>
            </a:r>
            <a:r>
              <a:rPr lang="en-US" dirty="0" err="1"/>
              <a:t>diam</a:t>
            </a:r>
            <a:r>
              <a:rPr lang="en-US" dirty="0"/>
              <a:t> </a:t>
            </a:r>
            <a:r>
              <a:rPr lang="en-US" dirty="0" err="1"/>
              <a:t>venenatis</a:t>
            </a:r>
            <a:r>
              <a:rPr lang="en-US" dirty="0"/>
              <a:t> </a:t>
            </a:r>
            <a:r>
              <a:rPr lang="en-US" dirty="0" err="1"/>
              <a:t>consequat</a:t>
            </a:r>
            <a:r>
              <a:rPr lang="en-US" dirty="0"/>
              <a:t>. </a:t>
            </a:r>
          </a:p>
          <a:p>
            <a:pPr lvl="0"/>
            <a:r>
              <a:rPr lang="en-US" dirty="0" err="1"/>
              <a:t>Donec</a:t>
            </a:r>
            <a:r>
              <a:rPr lang="en-US" dirty="0"/>
              <a:t> maximus pharetra </a:t>
            </a:r>
            <a:r>
              <a:rPr lang="en-US" dirty="0" err="1"/>
              <a:t>sapien</a:t>
            </a:r>
            <a:r>
              <a:rPr lang="en-US" dirty="0"/>
              <a:t> sit </a:t>
            </a:r>
            <a:r>
              <a:rPr lang="en-US" dirty="0" err="1"/>
              <a:t>amet</a:t>
            </a:r>
            <a:r>
              <a:rPr lang="en-US" dirty="0"/>
              <a:t> </a:t>
            </a:r>
            <a:r>
              <a:rPr lang="en-US" dirty="0" err="1"/>
              <a:t>rhoncus</a:t>
            </a:r>
            <a:r>
              <a:rPr lang="en-US" dirty="0"/>
              <a:t>. </a:t>
            </a:r>
            <a:r>
              <a:rPr lang="en-US" dirty="0" err="1"/>
              <a:t>Vestibulum</a:t>
            </a:r>
            <a:r>
              <a:rPr lang="en-US" dirty="0"/>
              <a:t> </a:t>
            </a:r>
            <a:r>
              <a:rPr lang="en-US" dirty="0" err="1"/>
              <a:t>consequat</a:t>
            </a:r>
            <a:r>
              <a:rPr lang="en-US" dirty="0"/>
              <a:t> ligula </a:t>
            </a:r>
            <a:r>
              <a:rPr lang="en-US" dirty="0" err="1"/>
              <a:t>nunc</a:t>
            </a:r>
            <a:r>
              <a:rPr lang="en-US" dirty="0"/>
              <a:t>, ac </a:t>
            </a:r>
            <a:r>
              <a:rPr lang="en-US" dirty="0" err="1"/>
              <a:t>auctor</a:t>
            </a:r>
            <a:r>
              <a:rPr lang="en-US" dirty="0"/>
              <a:t> </a:t>
            </a:r>
            <a:r>
              <a:rPr lang="en-US" dirty="0" err="1"/>
              <a:t>massa</a:t>
            </a:r>
            <a:r>
              <a:rPr lang="en-US" dirty="0"/>
              <a:t> </a:t>
            </a:r>
            <a:r>
              <a:rPr lang="en-US" dirty="0" err="1"/>
              <a:t>luctus</a:t>
            </a:r>
            <a:r>
              <a:rPr lang="en-US" dirty="0"/>
              <a:t> a. </a:t>
            </a:r>
            <a:r>
              <a:rPr lang="en-US" dirty="0" err="1"/>
              <a:t>Suspendisse</a:t>
            </a:r>
            <a:r>
              <a:rPr lang="en-US" dirty="0"/>
              <a:t> ex mi, </a:t>
            </a:r>
            <a:r>
              <a:rPr lang="en-US" dirty="0" err="1"/>
              <a:t>imperdiet</a:t>
            </a:r>
            <a:r>
              <a:rPr lang="en-US" dirty="0"/>
              <a:t> et </a:t>
            </a:r>
            <a:r>
              <a:rPr lang="en-US" dirty="0" err="1"/>
              <a:t>risus</a:t>
            </a:r>
            <a:r>
              <a:rPr lang="en-US" dirty="0"/>
              <a:t> </a:t>
            </a:r>
            <a:r>
              <a:rPr lang="en-US" dirty="0" err="1"/>
              <a:t>tincidunt</a:t>
            </a:r>
            <a:r>
              <a:rPr lang="en-US" dirty="0"/>
              <a:t>, </a:t>
            </a:r>
            <a:r>
              <a:rPr lang="en-US" dirty="0" err="1"/>
              <a:t>varius</a:t>
            </a:r>
            <a:r>
              <a:rPr lang="en-US" dirty="0"/>
              <a:t> </a:t>
            </a:r>
            <a:r>
              <a:rPr lang="en-US" dirty="0" err="1"/>
              <a:t>viverra</a:t>
            </a:r>
            <a:r>
              <a:rPr lang="en-US" dirty="0"/>
              <a:t> lorem.</a:t>
            </a:r>
          </a:p>
          <a:p>
            <a:pPr lvl="0"/>
            <a:endParaRPr lang="en-US" dirty="0"/>
          </a:p>
        </p:txBody>
      </p:sp>
    </p:spTree>
    <p:extLst>
      <p:ext uri="{BB962C8B-B14F-4D97-AF65-F5344CB8AC3E}">
        <p14:creationId xmlns:p14="http://schemas.microsoft.com/office/powerpoint/2010/main" val="34241975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256032"/>
            <a:ext cx="3200400" cy="914400"/>
          </a:xfrm>
          <a:prstGeom prst="rect">
            <a:avLst/>
          </a:prstGeom>
          <a:noFill/>
          <a:ln w="9525">
            <a:noFill/>
            <a:miter lim="800000"/>
            <a:headEnd/>
            <a:tailEnd/>
          </a:ln>
        </p:spPr>
        <p:txBody>
          <a:bodyPr vert="horz" wrap="square" lIns="0" tIns="45720" rIns="91440" bIns="45720" numCol="1" rtlCol="0" anchor="ctr" anchorCtr="0" compatLnSpc="1">
            <a:prstTxWarp prst="textNoShape">
              <a:avLst/>
            </a:prstTxWarp>
            <a:noAutofit/>
          </a:bodyPr>
          <a:lstStyle/>
          <a:p>
            <a:pPr marL="0" lvl="0" eaLnBrk="0" hangingPunct="0">
              <a:spcBef>
                <a:spcPct val="20000"/>
              </a:spcBef>
            </a:pPr>
            <a:r>
              <a:rPr lang="en-US" dirty="0"/>
              <a:t>Click to edit Master title style</a:t>
            </a:r>
          </a:p>
        </p:txBody>
      </p:sp>
      <p:sp>
        <p:nvSpPr>
          <p:cNvPr id="3" name="Text Placeholder 2"/>
          <p:cNvSpPr>
            <a:spLocks noGrp="1"/>
          </p:cNvSpPr>
          <p:nvPr>
            <p:ph type="body" idx="1"/>
          </p:nvPr>
        </p:nvSpPr>
        <p:spPr>
          <a:xfrm>
            <a:off x="457200" y="1248937"/>
            <a:ext cx="8229600" cy="3484555"/>
          </a:xfrm>
          <a:prstGeom prst="rect">
            <a:avLst/>
          </a:prstGeom>
        </p:spPr>
        <p:txBody>
          <a:bodyPr lIns="45720" tIns="45720" rIns="45720" bIns="45720" anchor="t" anchorCtr="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Box 3"/>
          <p:cNvSpPr txBox="1"/>
          <p:nvPr userDrawn="1"/>
        </p:nvSpPr>
        <p:spPr>
          <a:xfrm>
            <a:off x="8765381" y="4866501"/>
            <a:ext cx="378619" cy="276999"/>
          </a:xfrm>
          <a:prstGeom prst="rect">
            <a:avLst/>
          </a:prstGeom>
          <a:noFill/>
        </p:spPr>
        <p:txBody>
          <a:bodyPr wrap="square" rtlCol="0">
            <a:spAutoFit/>
          </a:bodyPr>
          <a:lstStyle/>
          <a:p>
            <a:fld id="{25B4C5FA-C4D5-4984-BB27-FC7CAFE91776}" type="slidenum">
              <a:rPr lang="en-IN" sz="1200" smtClean="0">
                <a:solidFill>
                  <a:schemeClr val="tx1">
                    <a:lumMod val="50000"/>
                    <a:lumOff val="50000"/>
                  </a:schemeClr>
                </a:solidFill>
              </a:rPr>
              <a:t>‹#›</a:t>
            </a:fld>
            <a:endParaRPr lang="en-IN" sz="1200" dirty="0">
              <a:solidFill>
                <a:schemeClr val="tx1">
                  <a:lumMod val="50000"/>
                  <a:lumOff val="50000"/>
                </a:schemeClr>
              </a:solidFill>
            </a:endParaRPr>
          </a:p>
        </p:txBody>
      </p:sp>
    </p:spTree>
    <p:extLst>
      <p:ext uri="{BB962C8B-B14F-4D97-AF65-F5344CB8AC3E}">
        <p14:creationId xmlns:p14="http://schemas.microsoft.com/office/powerpoint/2010/main" val="3813036962"/>
      </p:ext>
    </p:extLst>
  </p:cSld>
  <p:clrMap bg1="lt1" tx1="dk1" bg2="lt2" tx2="dk2" accent1="accent1" accent2="accent2" accent3="accent3" accent4="accent4" accent5="accent5" accent6="accent6" hlink="hlink" folHlink="folHlink"/>
  <p:sldLayoutIdLst>
    <p:sldLayoutId id="2147483802" r:id="rId1"/>
    <p:sldLayoutId id="2147483810" r:id="rId2"/>
    <p:sldLayoutId id="2147483804" r:id="rId3"/>
    <p:sldLayoutId id="2147483709" r:id="rId4"/>
    <p:sldLayoutId id="2147483756" r:id="rId5"/>
    <p:sldLayoutId id="2147483758" r:id="rId6"/>
    <p:sldLayoutId id="2147483783" r:id="rId7"/>
    <p:sldLayoutId id="2147483784" r:id="rId8"/>
    <p:sldLayoutId id="2147483829" r:id="rId9"/>
    <p:sldLayoutId id="2147483855" r:id="rId10"/>
    <p:sldLayoutId id="2147483858" r:id="rId11"/>
    <p:sldLayoutId id="2147483831" r:id="rId12"/>
    <p:sldLayoutId id="2147483832" r:id="rId13"/>
    <p:sldLayoutId id="2147483833" r:id="rId14"/>
    <p:sldLayoutId id="2147483834" r:id="rId15"/>
    <p:sldLayoutId id="2147483835" r:id="rId16"/>
    <p:sldLayoutId id="2147483836" r:id="rId17"/>
    <p:sldLayoutId id="2147483838" r:id="rId18"/>
    <p:sldLayoutId id="2147483842" r:id="rId19"/>
    <p:sldLayoutId id="2147483844" r:id="rId20"/>
    <p:sldLayoutId id="2147483846" r:id="rId21"/>
    <p:sldLayoutId id="2147483850" r:id="rId22"/>
    <p:sldLayoutId id="2147483848" r:id="rId23"/>
    <p:sldLayoutId id="2147483852" r:id="rId24"/>
    <p:sldLayoutId id="2147483799" r:id="rId25"/>
    <p:sldLayoutId id="2147483822" r:id="rId26"/>
    <p:sldLayoutId id="2147483824" r:id="rId27"/>
  </p:sldLayoutIdLst>
  <p:txStyles>
    <p:titleStyle>
      <a:lvl1pPr marL="0" algn="l" defTabSz="457200" rtl="0" eaLnBrk="1" latinLnBrk="0" hangingPunct="1">
        <a:lnSpc>
          <a:spcPct val="98000"/>
        </a:lnSpc>
        <a:spcBef>
          <a:spcPct val="0"/>
        </a:spcBef>
        <a:buNone/>
        <a:tabLst>
          <a:tab pos="457200" algn="l"/>
        </a:tabLst>
        <a:defRPr lang="en-US" sz="2600" b="1" u="sng" kern="1200" dirty="0">
          <a:solidFill>
            <a:schemeClr val="tx2"/>
          </a:solidFill>
          <a:latin typeface="+mj-lt"/>
          <a:ea typeface="+mn-ea"/>
          <a:cs typeface="Arial"/>
        </a:defRPr>
      </a:lvl1pPr>
    </p:titleStyle>
    <p:bodyStyle>
      <a:lvl1pPr marL="231775" indent="-231775" algn="l" defTabSz="457200" rtl="0" eaLnBrk="1" latinLnBrk="0" hangingPunct="1">
        <a:spcBef>
          <a:spcPts val="600"/>
        </a:spcBef>
        <a:buClr>
          <a:srgbClr val="00B0F0"/>
        </a:buClr>
        <a:buFont typeface="Arial" panose="020B0604020202020204" pitchFamily="34" charset="0"/>
        <a:buChar char="•"/>
        <a:defRPr kumimoji="0" lang="en-US" sz="2000" b="0" i="0" u="none" strike="noStrike" kern="1200" cap="none" spc="0" normalizeH="0" baseline="0" noProof="0" dirty="0" smtClean="0">
          <a:ln>
            <a:noFill/>
          </a:ln>
          <a:solidFill>
            <a:schemeClr val="accent2"/>
          </a:solidFill>
          <a:effectLst/>
          <a:uLnTx/>
          <a:uFillTx/>
          <a:latin typeface="+mn-lt"/>
          <a:ea typeface="+mn-ea"/>
          <a:cs typeface="Arial"/>
        </a:defRPr>
      </a:lvl1pPr>
      <a:lvl2pPr marL="742950" indent="-285750" algn="l" defTabSz="457200" rtl="0" eaLnBrk="1" latinLnBrk="0" hangingPunct="1">
        <a:spcBef>
          <a:spcPts val="600"/>
        </a:spcBef>
        <a:buClr>
          <a:srgbClr val="00B0F0"/>
        </a:buClr>
        <a:buFont typeface="Arial" charset="0"/>
        <a:buChar char="•"/>
        <a:defRPr kumimoji="0" lang="en-US" sz="1800" b="0" i="0" u="none" strike="noStrike" kern="1200" cap="none" spc="0" normalizeH="0" baseline="0" noProof="0" dirty="0" smtClean="0">
          <a:ln>
            <a:noFill/>
          </a:ln>
          <a:solidFill>
            <a:schemeClr val="accent2"/>
          </a:solidFill>
          <a:effectLst/>
          <a:uLnTx/>
          <a:uFillTx/>
          <a:latin typeface="+mn-lt"/>
          <a:ea typeface="+mn-ea"/>
          <a:cs typeface="+mn-cs"/>
        </a:defRPr>
      </a:lvl2pPr>
      <a:lvl3pPr marL="1085850" indent="-171450" algn="l" defTabSz="457200" rtl="0" eaLnBrk="1" latinLnBrk="0" hangingPunct="1">
        <a:spcBef>
          <a:spcPts val="600"/>
        </a:spcBef>
        <a:buClr>
          <a:srgbClr val="00B0F0"/>
        </a:buClr>
        <a:buFont typeface="Arial" charset="0"/>
        <a:buChar char="•"/>
        <a:defRPr kumimoji="0" lang="en-US" sz="1200" b="0" i="0" u="none" strike="noStrike" kern="1200" cap="none" spc="0" normalizeH="0" baseline="0" noProof="0" dirty="0" smtClean="0">
          <a:ln>
            <a:noFill/>
          </a:ln>
          <a:solidFill>
            <a:schemeClr val="accent2"/>
          </a:solidFill>
          <a:effectLst/>
          <a:uLnTx/>
          <a:uFillTx/>
          <a:latin typeface="+mn-lt"/>
          <a:ea typeface="+mn-ea"/>
          <a:cs typeface="+mn-cs"/>
        </a:defRPr>
      </a:lvl3pPr>
      <a:lvl4pPr marL="1543050" indent="-171450" algn="l" defTabSz="457200" rtl="0" eaLnBrk="1" latinLnBrk="0" hangingPunct="1">
        <a:spcBef>
          <a:spcPts val="600"/>
        </a:spcBef>
        <a:buClr>
          <a:srgbClr val="00B0F0"/>
        </a:buClr>
        <a:buFont typeface="Arial" charset="0"/>
        <a:buChar char="•"/>
        <a:defRPr kumimoji="0" lang="en-US" sz="1100" b="0" i="0" u="none" strike="noStrike" kern="1200" cap="none" spc="0" normalizeH="0" baseline="0" noProof="0" dirty="0" smtClean="0">
          <a:ln>
            <a:noFill/>
          </a:ln>
          <a:solidFill>
            <a:schemeClr val="accent2"/>
          </a:solidFill>
          <a:effectLst/>
          <a:uLnTx/>
          <a:uFillTx/>
          <a:latin typeface="+mn-lt"/>
          <a:ea typeface="+mn-ea"/>
          <a:cs typeface="+mn-cs"/>
        </a:defRPr>
      </a:lvl4pPr>
      <a:lvl5pPr marL="2000250" indent="-171450" algn="l" defTabSz="457200" rtl="0" eaLnBrk="1" latinLnBrk="0" hangingPunct="1">
        <a:spcBef>
          <a:spcPts val="600"/>
        </a:spcBef>
        <a:buClr>
          <a:srgbClr val="00B0F0"/>
        </a:buClr>
        <a:buFont typeface="Arial" charset="0"/>
        <a:buChar char="•"/>
        <a:defRPr kumimoji="0" lang="en-US" sz="1050" b="0" i="0" u="none" strike="noStrike" kern="1200" cap="none" spc="0" normalizeH="0" baseline="0" noProof="0" dirty="0">
          <a:ln>
            <a:noFill/>
          </a:ln>
          <a:solidFill>
            <a:schemeClr val="accent2"/>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hyperlink" Target="https://climate.garp.org/insight/getting-informed-about-the-impacts-of-consumption-how-data-can-shift-consumer-sentiment" TargetMode="External"/><Relationship Id="rId2" Type="http://schemas.openxmlformats.org/officeDocument/2006/relationships/hyperlink" Target="https://climate.garp.org/insight/climate-data-challenges-what-are-they-and-how-can-we-solve-them/" TargetMode="External"/><Relationship Id="rId1" Type="http://schemas.openxmlformats.org/officeDocument/2006/relationships/slideLayout" Target="../slideLayouts/slideLayout9.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slide" Target="slide24.xml"/><Relationship Id="rId2" Type="http://schemas.openxmlformats.org/officeDocument/2006/relationships/slide" Target="slide15.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jpeg"/><Relationship Id="rId1" Type="http://schemas.openxmlformats.org/officeDocument/2006/relationships/slideLayout" Target="../slideLayouts/slideLayout9.xml"/><Relationship Id="rId4" Type="http://schemas.openxmlformats.org/officeDocument/2006/relationships/image" Target="../media/image21.jpeg"/></Relationships>
</file>

<file path=ppt/slides/_rels/slide25.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2.png"/><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9.jpeg"/><Relationship Id="rId1" Type="http://schemas.openxmlformats.org/officeDocument/2006/relationships/slideLayout" Target="../slideLayouts/slideLayout9.xml"/><Relationship Id="rId5" Type="http://schemas.openxmlformats.org/officeDocument/2006/relationships/image" Target="../media/image25.png"/><Relationship Id="rId4" Type="http://schemas.openxmlformats.org/officeDocument/2006/relationships/image" Target="../media/image24.png"/></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9.jpeg"/><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0.png"/><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hyperlink" Target="https://medium.com/@ODSC/20-open-datasets-for-natural-language-processing-538fbfaf8e38" TargetMode="External"/><Relationship Id="rId7" Type="http://schemas.openxmlformats.org/officeDocument/2006/relationships/hyperlink" Target="https://data.world/datasets/climate-change" TargetMode="External"/><Relationship Id="rId2" Type="http://schemas.openxmlformats.org/officeDocument/2006/relationships/hyperlink" Target="http://help.sentiment140.com/for-students/" TargetMode="External"/><Relationship Id="rId1" Type="http://schemas.openxmlformats.org/officeDocument/2006/relationships/slideLayout" Target="../slideLayouts/slideLayout9.xml"/><Relationship Id="rId6" Type="http://schemas.openxmlformats.org/officeDocument/2006/relationships/image" Target="../media/image29.png"/><Relationship Id="rId5" Type="http://schemas.openxmlformats.org/officeDocument/2006/relationships/hyperlink" Target="http://www.cs.jhu.edu/~mdredze/datasets/sentiment/" TargetMode="External"/><Relationship Id="rId4" Type="http://schemas.openxmlformats.org/officeDocument/2006/relationships/image" Target="../media/image28.png"/></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doi.org/10.17605/OSF.IO/TSG4K" TargetMode="Externa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Climate Change and Sentiments Analysis – Literature Review</a:t>
            </a:r>
            <a:endParaRPr lang="en-IN" dirty="0"/>
          </a:p>
        </p:txBody>
      </p:sp>
      <p:sp>
        <p:nvSpPr>
          <p:cNvPr id="3" name="Subtitle 2"/>
          <p:cNvSpPr>
            <a:spLocks noGrp="1"/>
          </p:cNvSpPr>
          <p:nvPr>
            <p:ph type="subTitle" idx="1"/>
          </p:nvPr>
        </p:nvSpPr>
        <p:spPr/>
        <p:txBody>
          <a:bodyPr/>
          <a:lstStyle/>
          <a:p>
            <a:r>
              <a:rPr lang="en-IN" dirty="0" smtClean="0"/>
              <a:t>by AKSHAY KAUSHAL</a:t>
            </a:r>
            <a:endParaRPr lang="en-IN" dirty="0"/>
          </a:p>
        </p:txBody>
      </p:sp>
    </p:spTree>
    <p:extLst>
      <p:ext uri="{BB962C8B-B14F-4D97-AF65-F5344CB8AC3E}">
        <p14:creationId xmlns:p14="http://schemas.microsoft.com/office/powerpoint/2010/main" val="265734722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021403" y="0"/>
            <a:ext cx="7110919" cy="5131591"/>
          </a:xfrm>
          <a:prstGeom prst="rect">
            <a:avLst/>
          </a:prstGeom>
        </p:spPr>
      </p:pic>
    </p:spTree>
    <p:extLst>
      <p:ext uri="{BB962C8B-B14F-4D97-AF65-F5344CB8AC3E}">
        <p14:creationId xmlns:p14="http://schemas.microsoft.com/office/powerpoint/2010/main" val="36732976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381836" y="1584754"/>
            <a:ext cx="8410471" cy="3362965"/>
          </a:xfrm>
        </p:spPr>
        <p:txBody>
          <a:bodyPr/>
          <a:lstStyle/>
          <a:p>
            <a:r>
              <a:rPr lang="en-IN" sz="1500" b="1" dirty="0" smtClean="0">
                <a:solidFill>
                  <a:schemeClr val="tx1"/>
                </a:solidFill>
              </a:rPr>
              <a:t>Results and/or Projections:</a:t>
            </a:r>
            <a:r>
              <a:rPr lang="en-IN" sz="1500" dirty="0" smtClean="0">
                <a:solidFill>
                  <a:schemeClr val="tx1"/>
                </a:solidFill>
              </a:rPr>
              <a:t> </a:t>
            </a:r>
          </a:p>
          <a:p>
            <a:pPr marL="285750" indent="-285750">
              <a:buFont typeface="Arial" panose="020B0604020202020204" pitchFamily="34" charset="0"/>
              <a:buChar char="•"/>
            </a:pPr>
            <a:r>
              <a:rPr lang="en-IN" sz="1500" dirty="0">
                <a:solidFill>
                  <a:schemeClr val="tx1"/>
                </a:solidFill>
              </a:rPr>
              <a:t>We find that natural disasters, climate bills, and </a:t>
            </a:r>
            <a:r>
              <a:rPr lang="en-IN" sz="1500" dirty="0" smtClean="0">
                <a:solidFill>
                  <a:schemeClr val="tx1"/>
                </a:solidFill>
              </a:rPr>
              <a:t>oil drilling can </a:t>
            </a:r>
            <a:r>
              <a:rPr lang="en-IN" sz="1500" dirty="0">
                <a:solidFill>
                  <a:schemeClr val="tx1"/>
                </a:solidFill>
              </a:rPr>
              <a:t>contribute to a decrease in </a:t>
            </a:r>
            <a:r>
              <a:rPr lang="en-IN" sz="1500" dirty="0" smtClean="0">
                <a:solidFill>
                  <a:schemeClr val="tx1"/>
                </a:solidFill>
              </a:rPr>
              <a:t>happiness, </a:t>
            </a:r>
            <a:r>
              <a:rPr lang="en-IN" sz="1500" dirty="0">
                <a:solidFill>
                  <a:schemeClr val="tx1"/>
                </a:solidFill>
              </a:rPr>
              <a:t>while </a:t>
            </a:r>
            <a:endParaRPr lang="en-IN" sz="1500" dirty="0" smtClean="0">
              <a:solidFill>
                <a:schemeClr val="tx1"/>
              </a:solidFill>
            </a:endParaRPr>
          </a:p>
          <a:p>
            <a:pPr marL="285750" indent="-285750">
              <a:buFont typeface="Arial" panose="020B0604020202020204" pitchFamily="34" charset="0"/>
              <a:buChar char="•"/>
            </a:pPr>
            <a:r>
              <a:rPr lang="en-IN" sz="1500" dirty="0" smtClean="0">
                <a:solidFill>
                  <a:schemeClr val="tx1"/>
                </a:solidFill>
              </a:rPr>
              <a:t>climate </a:t>
            </a:r>
            <a:r>
              <a:rPr lang="en-IN" sz="1500" dirty="0">
                <a:solidFill>
                  <a:schemeClr val="tx1"/>
                </a:solidFill>
              </a:rPr>
              <a:t>rallies, a book release, </a:t>
            </a:r>
            <a:r>
              <a:rPr lang="en-IN" sz="1500" dirty="0" smtClean="0">
                <a:solidFill>
                  <a:schemeClr val="tx1"/>
                </a:solidFill>
              </a:rPr>
              <a:t>and a </a:t>
            </a:r>
            <a:r>
              <a:rPr lang="en-IN" sz="1500" dirty="0">
                <a:solidFill>
                  <a:schemeClr val="tx1"/>
                </a:solidFill>
              </a:rPr>
              <a:t>green ideas contest can contribute to an increase in </a:t>
            </a:r>
            <a:r>
              <a:rPr lang="en-IN" sz="1500" dirty="0" smtClean="0">
                <a:solidFill>
                  <a:schemeClr val="tx1"/>
                </a:solidFill>
              </a:rPr>
              <a:t>happiness</a:t>
            </a:r>
          </a:p>
          <a:p>
            <a:pPr marL="285750" indent="-285750">
              <a:buFont typeface="Arial" panose="020B0604020202020204" pitchFamily="34" charset="0"/>
              <a:buChar char="•"/>
            </a:pPr>
            <a:r>
              <a:rPr lang="en-IN" sz="1500" dirty="0" smtClean="0">
                <a:solidFill>
                  <a:schemeClr val="tx1"/>
                </a:solidFill>
              </a:rPr>
              <a:t>Words </a:t>
            </a:r>
            <a:r>
              <a:rPr lang="en-IN" sz="1500" dirty="0">
                <a:solidFill>
                  <a:schemeClr val="tx1"/>
                </a:solidFill>
              </a:rPr>
              <a:t>uncovered by </a:t>
            </a:r>
            <a:r>
              <a:rPr lang="en-IN" sz="1500" dirty="0" smtClean="0">
                <a:solidFill>
                  <a:schemeClr val="tx1"/>
                </a:solidFill>
              </a:rPr>
              <a:t>our analysis </a:t>
            </a:r>
            <a:r>
              <a:rPr lang="en-IN" sz="1500" dirty="0">
                <a:solidFill>
                  <a:schemeClr val="tx1"/>
                </a:solidFill>
              </a:rPr>
              <a:t>suggest that responses to climate change news are predominately from </a:t>
            </a:r>
            <a:r>
              <a:rPr lang="en-IN" sz="1500" dirty="0" smtClean="0">
                <a:solidFill>
                  <a:schemeClr val="tx1"/>
                </a:solidFill>
              </a:rPr>
              <a:t>climate change </a:t>
            </a:r>
            <a:r>
              <a:rPr lang="en-IN" sz="1500" dirty="0">
                <a:solidFill>
                  <a:schemeClr val="tx1"/>
                </a:solidFill>
              </a:rPr>
              <a:t>activists rather than climate change deniers, indicating that Twitter is a </a:t>
            </a:r>
            <a:r>
              <a:rPr lang="en-IN" sz="1500" dirty="0" smtClean="0">
                <a:solidFill>
                  <a:schemeClr val="tx1"/>
                </a:solidFill>
              </a:rPr>
              <a:t>valuable resource </a:t>
            </a:r>
            <a:r>
              <a:rPr lang="en-IN" sz="1500" dirty="0">
                <a:solidFill>
                  <a:schemeClr val="tx1"/>
                </a:solidFill>
              </a:rPr>
              <a:t>for the spread of climate change awareness.</a:t>
            </a:r>
            <a:endParaRPr lang="en-IN" sz="1500" dirty="0" smtClean="0">
              <a:solidFill>
                <a:schemeClr val="tx1"/>
              </a:solidFill>
            </a:endParaRPr>
          </a:p>
          <a:p>
            <a:r>
              <a:rPr lang="en-IN" sz="1500" b="1" dirty="0" smtClean="0">
                <a:solidFill>
                  <a:schemeClr val="tx1"/>
                </a:solidFill>
              </a:rPr>
              <a:t>Data and Code Availability:</a:t>
            </a:r>
            <a:r>
              <a:rPr lang="en-IN" sz="1500" dirty="0" smtClean="0">
                <a:solidFill>
                  <a:schemeClr val="tx1"/>
                </a:solidFill>
              </a:rPr>
              <a:t> </a:t>
            </a:r>
            <a:endParaRPr lang="en-IN" sz="1500" dirty="0">
              <a:solidFill>
                <a:schemeClr val="tx1"/>
              </a:solidFill>
            </a:endParaRPr>
          </a:p>
          <a:p>
            <a:pPr marL="285750" indent="-285750">
              <a:buFont typeface="Arial" panose="020B0604020202020204" pitchFamily="34" charset="0"/>
              <a:buChar char="•"/>
            </a:pPr>
            <a:r>
              <a:rPr lang="en-IN" sz="1500" dirty="0" smtClean="0">
                <a:solidFill>
                  <a:schemeClr val="tx1"/>
                </a:solidFill>
              </a:rPr>
              <a:t>Coding material, couldn’t find</a:t>
            </a:r>
          </a:p>
          <a:p>
            <a:pPr marL="285750" indent="-285750">
              <a:buFont typeface="Arial" panose="020B0604020202020204" pitchFamily="34" charset="0"/>
              <a:buChar char="•"/>
            </a:pPr>
            <a:r>
              <a:rPr lang="en-IN" sz="1500" dirty="0" smtClean="0">
                <a:solidFill>
                  <a:schemeClr val="tx1"/>
                </a:solidFill>
              </a:rPr>
              <a:t>Data </a:t>
            </a:r>
            <a:r>
              <a:rPr lang="en-IN" sz="1400" dirty="0" smtClean="0">
                <a:solidFill>
                  <a:schemeClr val="tx1"/>
                </a:solidFill>
              </a:rPr>
              <a:t>– </a:t>
            </a:r>
            <a:r>
              <a:rPr lang="en-IN" sz="1400" dirty="0" smtClean="0"/>
              <a:t>links to downloadable ZIP files available </a:t>
            </a:r>
            <a:r>
              <a:rPr lang="en-IN" sz="1400" dirty="0"/>
              <a:t>for word frequency vectors by </a:t>
            </a:r>
            <a:r>
              <a:rPr lang="en-IN" sz="1400" dirty="0" smtClean="0"/>
              <a:t>day in .csv format</a:t>
            </a:r>
            <a:endParaRPr lang="en-IN" sz="1400" dirty="0"/>
          </a:p>
        </p:txBody>
      </p:sp>
      <p:pic>
        <p:nvPicPr>
          <p:cNvPr id="6" name="Picture 5"/>
          <p:cNvPicPr>
            <a:picLocks noChangeAspect="1"/>
          </p:cNvPicPr>
          <p:nvPr/>
        </p:nvPicPr>
        <p:blipFill>
          <a:blip r:embed="rId2"/>
          <a:stretch>
            <a:fillRect/>
          </a:stretch>
        </p:blipFill>
        <p:spPr>
          <a:xfrm>
            <a:off x="177554" y="126464"/>
            <a:ext cx="6553986" cy="1301626"/>
          </a:xfrm>
          <a:prstGeom prst="rect">
            <a:avLst/>
          </a:prstGeom>
          <a:ln>
            <a:solidFill>
              <a:schemeClr val="accent1"/>
            </a:solidFill>
          </a:ln>
        </p:spPr>
      </p:pic>
      <p:sp>
        <p:nvSpPr>
          <p:cNvPr id="7" name="Text Placeholder 2"/>
          <p:cNvSpPr txBox="1">
            <a:spLocks/>
          </p:cNvSpPr>
          <p:nvPr/>
        </p:nvSpPr>
        <p:spPr>
          <a:xfrm>
            <a:off x="1062773" y="397875"/>
            <a:ext cx="1570763" cy="932938"/>
          </a:xfrm>
          <a:prstGeom prst="rect">
            <a:avLst/>
          </a:prstGeom>
        </p:spPr>
        <p:txBody>
          <a:bodyPr lIns="45720" tIns="45720" rIns="45720" bIns="45720" anchor="t" anchorCtr="0">
            <a:noAutofit/>
          </a:bodyPr>
          <a:lstStyle>
            <a:lvl1pPr marL="0" indent="0" algn="l" defTabSz="1828800" rtl="0" eaLnBrk="1" latinLnBrk="0" hangingPunct="1">
              <a:lnSpc>
                <a:spcPct val="100000"/>
              </a:lnSpc>
              <a:spcBef>
                <a:spcPts val="600"/>
              </a:spcBef>
              <a:buClr>
                <a:srgbClr val="00B0F0"/>
              </a:buClr>
              <a:buFont typeface="Arial" panose="020B0604020202020204" pitchFamily="34" charset="0"/>
              <a:buNone/>
              <a:defRPr kumimoji="0" lang="en-US" sz="1000" b="0" i="0" u="none" strike="noStrike" kern="1200" cap="none" spc="0" normalizeH="0" baseline="0" noProof="0" dirty="0" smtClean="0">
                <a:ln>
                  <a:noFill/>
                </a:ln>
                <a:solidFill>
                  <a:schemeClr val="accent2"/>
                </a:solidFill>
                <a:effectLst/>
                <a:uLnTx/>
                <a:uFillTx/>
                <a:latin typeface="+mn-lt"/>
                <a:ea typeface="+mn-ea"/>
                <a:cs typeface="+mn-cs"/>
              </a:defRPr>
            </a:lvl1pPr>
            <a:lvl2pPr marL="0" indent="0" algn="l" defTabSz="1828800" rtl="0" eaLnBrk="1" latinLnBrk="0" hangingPunct="1">
              <a:lnSpc>
                <a:spcPct val="90000"/>
              </a:lnSpc>
              <a:spcBef>
                <a:spcPts val="2000"/>
              </a:spcBef>
              <a:buClr>
                <a:srgbClr val="00B0F0"/>
              </a:buClr>
              <a:buFont typeface="Arial" panose="020B0604020202020204" pitchFamily="34" charset="0"/>
              <a:buNone/>
              <a:defRPr kumimoji="0" lang="en-US" sz="1600" b="1" i="0" u="none" strike="noStrike" kern="1200" cap="none" spc="0" normalizeH="0" baseline="0" noProof="0" dirty="0" smtClean="0">
                <a:ln>
                  <a:noFill/>
                </a:ln>
                <a:solidFill>
                  <a:schemeClr val="accent1"/>
                </a:solidFill>
                <a:effectLst/>
                <a:uLnTx/>
                <a:uFillTx/>
                <a:latin typeface="+mn-lt"/>
                <a:ea typeface="+mn-ea"/>
                <a:cs typeface="+mn-cs"/>
              </a:defRPr>
            </a:lvl2pPr>
            <a:lvl3pPr marL="0" indent="0" algn="l" defTabSz="1828800" rtl="0" eaLnBrk="1" latinLnBrk="0" hangingPunct="1">
              <a:lnSpc>
                <a:spcPct val="90000"/>
              </a:lnSpc>
              <a:spcBef>
                <a:spcPts val="2000"/>
              </a:spcBef>
              <a:buClr>
                <a:srgbClr val="00B0F0"/>
              </a:buClr>
              <a:buFont typeface="Arial" panose="020B0604020202020204" pitchFamily="34" charset="0"/>
              <a:buNone/>
              <a:defRPr kumimoji="0" lang="en-US" sz="1600" b="1" i="0" u="none" strike="noStrike" kern="1200" cap="none" spc="0" normalizeH="0" baseline="0" noProof="0" dirty="0" smtClean="0">
                <a:ln>
                  <a:noFill/>
                </a:ln>
                <a:solidFill>
                  <a:schemeClr val="accent1"/>
                </a:solidFill>
                <a:effectLst/>
                <a:uLnTx/>
                <a:uFillTx/>
                <a:latin typeface="+mn-lt"/>
                <a:ea typeface="+mn-ea"/>
                <a:cs typeface="+mn-cs"/>
              </a:defRPr>
            </a:lvl3pPr>
            <a:lvl4pPr marL="0" indent="0" algn="l" defTabSz="1828800" rtl="0" eaLnBrk="1" latinLnBrk="0" hangingPunct="1">
              <a:lnSpc>
                <a:spcPct val="90000"/>
              </a:lnSpc>
              <a:spcBef>
                <a:spcPts val="2000"/>
              </a:spcBef>
              <a:buClr>
                <a:srgbClr val="00B0F0"/>
              </a:buClr>
              <a:buFont typeface="Arial" panose="020B0604020202020204" pitchFamily="34" charset="0"/>
              <a:buNone/>
              <a:defRPr kumimoji="0" lang="en-US" sz="1600" b="1" i="0" u="none" strike="noStrike" kern="1200" cap="none" spc="0" normalizeH="0" baseline="0" noProof="0" dirty="0" smtClean="0">
                <a:ln>
                  <a:noFill/>
                </a:ln>
                <a:solidFill>
                  <a:schemeClr val="accent1"/>
                </a:solidFill>
                <a:effectLst/>
                <a:uLnTx/>
                <a:uFillTx/>
                <a:latin typeface="+mn-lt"/>
                <a:ea typeface="+mn-ea"/>
                <a:cs typeface="+mn-cs"/>
              </a:defRPr>
            </a:lvl4pPr>
            <a:lvl5pPr marL="0" indent="0" algn="l" defTabSz="1828800" rtl="0" eaLnBrk="1" latinLnBrk="0" hangingPunct="1">
              <a:lnSpc>
                <a:spcPct val="90000"/>
              </a:lnSpc>
              <a:spcBef>
                <a:spcPts val="2000"/>
              </a:spcBef>
              <a:buClr>
                <a:srgbClr val="00B0F0"/>
              </a:buClr>
              <a:buFont typeface="Arial" panose="020B0604020202020204" pitchFamily="34" charset="0"/>
              <a:buNone/>
              <a:defRPr kumimoji="0" lang="en-US" sz="1600" b="1" i="0" u="none" strike="noStrike" kern="1200" cap="none" spc="0" normalizeH="0" baseline="0" noProof="0" dirty="0">
                <a:ln>
                  <a:noFill/>
                </a:ln>
                <a:solidFill>
                  <a:schemeClr val="accent1"/>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IN" sz="7200" b="1" dirty="0">
                <a:solidFill>
                  <a:srgbClr val="FBC564"/>
                </a:solidFill>
              </a:rPr>
              <a:t>2</a:t>
            </a:r>
            <a:endParaRPr lang="en-IN" sz="7200" dirty="0">
              <a:solidFill>
                <a:srgbClr val="FBC564"/>
              </a:solidFill>
            </a:endParaRPr>
          </a:p>
        </p:txBody>
      </p:sp>
    </p:spTree>
    <p:extLst>
      <p:ext uri="{BB962C8B-B14F-4D97-AF65-F5344CB8AC3E}">
        <p14:creationId xmlns:p14="http://schemas.microsoft.com/office/powerpoint/2010/main" val="3994666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126614" y="174410"/>
            <a:ext cx="5597952" cy="1410344"/>
          </a:xfrm>
          <a:prstGeom prst="rect">
            <a:avLst/>
          </a:prstGeom>
          <a:ln>
            <a:solidFill>
              <a:schemeClr val="accent1"/>
            </a:solidFill>
          </a:ln>
        </p:spPr>
      </p:pic>
      <p:sp>
        <p:nvSpPr>
          <p:cNvPr id="3" name="Text Placeholder 2"/>
          <p:cNvSpPr>
            <a:spLocks noGrp="1"/>
          </p:cNvSpPr>
          <p:nvPr>
            <p:ph type="body" sz="quarter" idx="11"/>
          </p:nvPr>
        </p:nvSpPr>
        <p:spPr>
          <a:xfrm>
            <a:off x="381836" y="1720946"/>
            <a:ext cx="8410471" cy="3362965"/>
          </a:xfrm>
        </p:spPr>
        <p:txBody>
          <a:bodyPr/>
          <a:lstStyle/>
          <a:p>
            <a:r>
              <a:rPr lang="en-IN" sz="1500" b="1" dirty="0" smtClean="0">
                <a:solidFill>
                  <a:schemeClr val="tx1"/>
                </a:solidFill>
              </a:rPr>
              <a:t>Objective:</a:t>
            </a:r>
            <a:r>
              <a:rPr lang="en-IN" sz="1500" dirty="0" smtClean="0">
                <a:solidFill>
                  <a:schemeClr val="tx1"/>
                </a:solidFill>
              </a:rPr>
              <a:t> </a:t>
            </a:r>
          </a:p>
          <a:p>
            <a:pPr marL="285750" indent="-285750">
              <a:buFont typeface="Arial" panose="020B0604020202020204" pitchFamily="34" charset="0"/>
              <a:buChar char="•"/>
            </a:pPr>
            <a:r>
              <a:rPr lang="en-IN" sz="1500" dirty="0" smtClean="0">
                <a:solidFill>
                  <a:schemeClr val="tx1"/>
                </a:solidFill>
              </a:rPr>
              <a:t>To conduct Sentiment </a:t>
            </a:r>
            <a:r>
              <a:rPr lang="en-IN" sz="1500" dirty="0">
                <a:solidFill>
                  <a:schemeClr val="tx1"/>
                </a:solidFill>
              </a:rPr>
              <a:t>analysis of Turkish tweets about global warming and climate change </a:t>
            </a:r>
            <a:r>
              <a:rPr lang="en-IN" sz="1500" dirty="0" smtClean="0">
                <a:solidFill>
                  <a:schemeClr val="tx1"/>
                </a:solidFill>
              </a:rPr>
              <a:t>by using machine learning methods</a:t>
            </a:r>
          </a:p>
          <a:p>
            <a:pPr marL="285750" indent="-285750">
              <a:buFont typeface="Arial" panose="020B0604020202020204" pitchFamily="34" charset="0"/>
              <a:buChar char="•"/>
            </a:pPr>
            <a:r>
              <a:rPr lang="en-IN" sz="1500" dirty="0" smtClean="0">
                <a:solidFill>
                  <a:schemeClr val="tx1"/>
                </a:solidFill>
              </a:rPr>
              <a:t>To use </a:t>
            </a:r>
            <a:r>
              <a:rPr lang="en-IN" sz="1500" dirty="0">
                <a:solidFill>
                  <a:schemeClr val="tx1"/>
                </a:solidFill>
              </a:rPr>
              <a:t>algorithms that are determined by supervised methods (linear classifiers </a:t>
            </a:r>
            <a:r>
              <a:rPr lang="en-IN" sz="1500" dirty="0" smtClean="0">
                <a:solidFill>
                  <a:schemeClr val="tx1"/>
                </a:solidFill>
              </a:rPr>
              <a:t>and probabilistic </a:t>
            </a:r>
            <a:r>
              <a:rPr lang="en-IN" sz="1500" dirty="0">
                <a:solidFill>
                  <a:schemeClr val="tx1"/>
                </a:solidFill>
              </a:rPr>
              <a:t>classifiers</a:t>
            </a:r>
            <a:r>
              <a:rPr lang="en-IN" sz="1500" dirty="0" smtClean="0">
                <a:solidFill>
                  <a:schemeClr val="tx1"/>
                </a:solidFill>
              </a:rPr>
              <a:t>) and compare their performance ratios</a:t>
            </a:r>
          </a:p>
          <a:p>
            <a:pPr marL="285750" indent="-285750">
              <a:buFont typeface="Arial" panose="020B0604020202020204" pitchFamily="34" charset="0"/>
              <a:buChar char="•"/>
            </a:pPr>
            <a:r>
              <a:rPr lang="en-IN" sz="1500" dirty="0" smtClean="0">
                <a:solidFill>
                  <a:schemeClr val="tx1"/>
                </a:solidFill>
              </a:rPr>
              <a:t>To provide benchmarking results </a:t>
            </a:r>
            <a:r>
              <a:rPr lang="en-IN" sz="1500" dirty="0">
                <a:solidFill>
                  <a:schemeClr val="tx1"/>
                </a:solidFill>
              </a:rPr>
              <a:t>for future sentiment analysis studies on Turkish </a:t>
            </a:r>
            <a:r>
              <a:rPr lang="en-IN" sz="1500" dirty="0" smtClean="0">
                <a:solidFill>
                  <a:schemeClr val="tx1"/>
                </a:solidFill>
              </a:rPr>
              <a:t>texts</a:t>
            </a:r>
          </a:p>
          <a:p>
            <a:endParaRPr lang="en-IN" sz="1500" dirty="0" smtClean="0">
              <a:solidFill>
                <a:schemeClr val="tx1"/>
              </a:solidFill>
            </a:endParaRPr>
          </a:p>
          <a:p>
            <a:r>
              <a:rPr lang="en-IN" sz="1500" b="1" dirty="0" smtClean="0">
                <a:solidFill>
                  <a:schemeClr val="tx1"/>
                </a:solidFill>
              </a:rPr>
              <a:t>Data:</a:t>
            </a:r>
            <a:r>
              <a:rPr lang="en-IN" sz="1500" dirty="0" smtClean="0">
                <a:solidFill>
                  <a:schemeClr val="tx1"/>
                </a:solidFill>
              </a:rPr>
              <a:t> </a:t>
            </a:r>
            <a:endParaRPr lang="en-IN" sz="1500" dirty="0">
              <a:solidFill>
                <a:schemeClr val="tx1"/>
              </a:solidFill>
            </a:endParaRPr>
          </a:p>
          <a:p>
            <a:pPr marL="285750" indent="-285750">
              <a:buFont typeface="Arial" panose="020B0604020202020204" pitchFamily="34" charset="0"/>
              <a:buChar char="•"/>
            </a:pPr>
            <a:r>
              <a:rPr lang="en-IN" sz="1600" dirty="0" smtClean="0">
                <a:solidFill>
                  <a:schemeClr val="tx1"/>
                </a:solidFill>
              </a:rPr>
              <a:t>848 </a:t>
            </a:r>
            <a:r>
              <a:rPr lang="en-IN" sz="1600" dirty="0">
                <a:solidFill>
                  <a:schemeClr val="tx1"/>
                </a:solidFill>
              </a:rPr>
              <a:t>tweets (Twitter API) </a:t>
            </a:r>
            <a:r>
              <a:rPr lang="en-IN" sz="1600" dirty="0" smtClean="0">
                <a:solidFill>
                  <a:schemeClr val="tx1"/>
                </a:solidFill>
              </a:rPr>
              <a:t>in Turkish </a:t>
            </a:r>
            <a:r>
              <a:rPr lang="en-IN" sz="1600" dirty="0">
                <a:solidFill>
                  <a:schemeClr val="tx1"/>
                </a:solidFill>
              </a:rPr>
              <a:t>with </a:t>
            </a:r>
            <a:r>
              <a:rPr lang="en-IN" sz="1600" dirty="0" smtClean="0">
                <a:solidFill>
                  <a:schemeClr val="tx1"/>
                </a:solidFill>
              </a:rPr>
              <a:t>selected hashtags used as test set</a:t>
            </a:r>
          </a:p>
          <a:p>
            <a:pPr marL="285750" indent="-285750">
              <a:buFont typeface="Arial" panose="020B0604020202020204" pitchFamily="34" charset="0"/>
              <a:buChar char="•"/>
            </a:pPr>
            <a:r>
              <a:rPr lang="en-IN" sz="1600" dirty="0">
                <a:solidFill>
                  <a:schemeClr val="tx1"/>
                </a:solidFill>
              </a:rPr>
              <a:t>16000 positive and 16000 negative tweets are produced </a:t>
            </a:r>
            <a:r>
              <a:rPr lang="en-IN" sz="1600" dirty="0" smtClean="0">
                <a:solidFill>
                  <a:schemeClr val="tx1"/>
                </a:solidFill>
              </a:rPr>
              <a:t>and classified </a:t>
            </a:r>
            <a:r>
              <a:rPr lang="en-IN" sz="1600" dirty="0">
                <a:solidFill>
                  <a:schemeClr val="tx1"/>
                </a:solidFill>
              </a:rPr>
              <a:t>beforehand in </a:t>
            </a:r>
            <a:r>
              <a:rPr lang="en-IN" sz="1600" dirty="0" err="1">
                <a:solidFill>
                  <a:schemeClr val="tx1"/>
                </a:solidFill>
              </a:rPr>
              <a:t>Hayran</a:t>
            </a:r>
            <a:r>
              <a:rPr lang="en-IN" sz="1600" dirty="0">
                <a:solidFill>
                  <a:schemeClr val="tx1"/>
                </a:solidFill>
              </a:rPr>
              <a:t> et al.’s </a:t>
            </a:r>
            <a:r>
              <a:rPr lang="en-IN" sz="1600" dirty="0" smtClean="0">
                <a:solidFill>
                  <a:schemeClr val="tx1"/>
                </a:solidFill>
              </a:rPr>
              <a:t>study </a:t>
            </a:r>
            <a:r>
              <a:rPr lang="en-IN" sz="1600" dirty="0">
                <a:solidFill>
                  <a:schemeClr val="tx1"/>
                </a:solidFill>
              </a:rPr>
              <a:t>and are used </a:t>
            </a:r>
            <a:r>
              <a:rPr lang="en-IN" sz="1600" dirty="0" smtClean="0">
                <a:solidFill>
                  <a:schemeClr val="tx1"/>
                </a:solidFill>
              </a:rPr>
              <a:t>as training </a:t>
            </a:r>
            <a:r>
              <a:rPr lang="en-IN" sz="1600" dirty="0">
                <a:solidFill>
                  <a:schemeClr val="tx1"/>
                </a:solidFill>
              </a:rPr>
              <a:t>dataset</a:t>
            </a:r>
            <a:endParaRPr lang="en-IN" sz="1600" dirty="0" smtClean="0">
              <a:solidFill>
                <a:schemeClr val="tx1"/>
              </a:solidFill>
            </a:endParaRPr>
          </a:p>
        </p:txBody>
      </p:sp>
      <p:sp>
        <p:nvSpPr>
          <p:cNvPr id="7" name="Text Placeholder 2"/>
          <p:cNvSpPr txBox="1">
            <a:spLocks/>
          </p:cNvSpPr>
          <p:nvPr/>
        </p:nvSpPr>
        <p:spPr>
          <a:xfrm>
            <a:off x="341232" y="311122"/>
            <a:ext cx="1570763" cy="932938"/>
          </a:xfrm>
          <a:prstGeom prst="rect">
            <a:avLst/>
          </a:prstGeom>
        </p:spPr>
        <p:txBody>
          <a:bodyPr lIns="45720" tIns="45720" rIns="45720" bIns="45720" anchor="t" anchorCtr="0">
            <a:noAutofit/>
          </a:bodyPr>
          <a:lstStyle>
            <a:lvl1pPr marL="0" indent="0" algn="l" defTabSz="1828800" rtl="0" eaLnBrk="1" latinLnBrk="0" hangingPunct="1">
              <a:lnSpc>
                <a:spcPct val="100000"/>
              </a:lnSpc>
              <a:spcBef>
                <a:spcPts val="600"/>
              </a:spcBef>
              <a:buClr>
                <a:srgbClr val="00B0F0"/>
              </a:buClr>
              <a:buFont typeface="Arial" panose="020B0604020202020204" pitchFamily="34" charset="0"/>
              <a:buNone/>
              <a:defRPr kumimoji="0" lang="en-US" sz="1000" b="0" i="0" u="none" strike="noStrike" kern="1200" cap="none" spc="0" normalizeH="0" baseline="0" noProof="0" dirty="0" smtClean="0">
                <a:ln>
                  <a:noFill/>
                </a:ln>
                <a:solidFill>
                  <a:schemeClr val="accent2"/>
                </a:solidFill>
                <a:effectLst/>
                <a:uLnTx/>
                <a:uFillTx/>
                <a:latin typeface="+mn-lt"/>
                <a:ea typeface="+mn-ea"/>
                <a:cs typeface="+mn-cs"/>
              </a:defRPr>
            </a:lvl1pPr>
            <a:lvl2pPr marL="0" indent="0" algn="l" defTabSz="1828800" rtl="0" eaLnBrk="1" latinLnBrk="0" hangingPunct="1">
              <a:lnSpc>
                <a:spcPct val="90000"/>
              </a:lnSpc>
              <a:spcBef>
                <a:spcPts val="2000"/>
              </a:spcBef>
              <a:buClr>
                <a:srgbClr val="00B0F0"/>
              </a:buClr>
              <a:buFont typeface="Arial" panose="020B0604020202020204" pitchFamily="34" charset="0"/>
              <a:buNone/>
              <a:defRPr kumimoji="0" lang="en-US" sz="1600" b="1" i="0" u="none" strike="noStrike" kern="1200" cap="none" spc="0" normalizeH="0" baseline="0" noProof="0" dirty="0" smtClean="0">
                <a:ln>
                  <a:noFill/>
                </a:ln>
                <a:solidFill>
                  <a:schemeClr val="accent1"/>
                </a:solidFill>
                <a:effectLst/>
                <a:uLnTx/>
                <a:uFillTx/>
                <a:latin typeface="+mn-lt"/>
                <a:ea typeface="+mn-ea"/>
                <a:cs typeface="+mn-cs"/>
              </a:defRPr>
            </a:lvl2pPr>
            <a:lvl3pPr marL="0" indent="0" algn="l" defTabSz="1828800" rtl="0" eaLnBrk="1" latinLnBrk="0" hangingPunct="1">
              <a:lnSpc>
                <a:spcPct val="90000"/>
              </a:lnSpc>
              <a:spcBef>
                <a:spcPts val="2000"/>
              </a:spcBef>
              <a:buClr>
                <a:srgbClr val="00B0F0"/>
              </a:buClr>
              <a:buFont typeface="Arial" panose="020B0604020202020204" pitchFamily="34" charset="0"/>
              <a:buNone/>
              <a:defRPr kumimoji="0" lang="en-US" sz="1600" b="1" i="0" u="none" strike="noStrike" kern="1200" cap="none" spc="0" normalizeH="0" baseline="0" noProof="0" dirty="0" smtClean="0">
                <a:ln>
                  <a:noFill/>
                </a:ln>
                <a:solidFill>
                  <a:schemeClr val="accent1"/>
                </a:solidFill>
                <a:effectLst/>
                <a:uLnTx/>
                <a:uFillTx/>
                <a:latin typeface="+mn-lt"/>
                <a:ea typeface="+mn-ea"/>
                <a:cs typeface="+mn-cs"/>
              </a:defRPr>
            </a:lvl3pPr>
            <a:lvl4pPr marL="0" indent="0" algn="l" defTabSz="1828800" rtl="0" eaLnBrk="1" latinLnBrk="0" hangingPunct="1">
              <a:lnSpc>
                <a:spcPct val="90000"/>
              </a:lnSpc>
              <a:spcBef>
                <a:spcPts val="2000"/>
              </a:spcBef>
              <a:buClr>
                <a:srgbClr val="00B0F0"/>
              </a:buClr>
              <a:buFont typeface="Arial" panose="020B0604020202020204" pitchFamily="34" charset="0"/>
              <a:buNone/>
              <a:defRPr kumimoji="0" lang="en-US" sz="1600" b="1" i="0" u="none" strike="noStrike" kern="1200" cap="none" spc="0" normalizeH="0" baseline="0" noProof="0" dirty="0" smtClean="0">
                <a:ln>
                  <a:noFill/>
                </a:ln>
                <a:solidFill>
                  <a:schemeClr val="accent1"/>
                </a:solidFill>
                <a:effectLst/>
                <a:uLnTx/>
                <a:uFillTx/>
                <a:latin typeface="+mn-lt"/>
                <a:ea typeface="+mn-ea"/>
                <a:cs typeface="+mn-cs"/>
              </a:defRPr>
            </a:lvl4pPr>
            <a:lvl5pPr marL="0" indent="0" algn="l" defTabSz="1828800" rtl="0" eaLnBrk="1" latinLnBrk="0" hangingPunct="1">
              <a:lnSpc>
                <a:spcPct val="90000"/>
              </a:lnSpc>
              <a:spcBef>
                <a:spcPts val="2000"/>
              </a:spcBef>
              <a:buClr>
                <a:srgbClr val="00B0F0"/>
              </a:buClr>
              <a:buFont typeface="Arial" panose="020B0604020202020204" pitchFamily="34" charset="0"/>
              <a:buNone/>
              <a:defRPr kumimoji="0" lang="en-US" sz="1600" b="1" i="0" u="none" strike="noStrike" kern="1200" cap="none" spc="0" normalizeH="0" baseline="0" noProof="0" dirty="0">
                <a:ln>
                  <a:noFill/>
                </a:ln>
                <a:solidFill>
                  <a:schemeClr val="accent1"/>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IN" sz="7200" b="1" dirty="0" smtClean="0">
                <a:solidFill>
                  <a:srgbClr val="A3CC33"/>
                </a:solidFill>
              </a:rPr>
              <a:t>3</a:t>
            </a:r>
            <a:endParaRPr lang="en-IN" sz="7200" dirty="0">
              <a:solidFill>
                <a:srgbClr val="A3CC33"/>
              </a:solidFill>
            </a:endParaRPr>
          </a:p>
        </p:txBody>
      </p:sp>
    </p:spTree>
    <p:extLst>
      <p:ext uri="{BB962C8B-B14F-4D97-AF65-F5344CB8AC3E}">
        <p14:creationId xmlns:p14="http://schemas.microsoft.com/office/powerpoint/2010/main" val="101083456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381836" y="1720946"/>
            <a:ext cx="8410471" cy="3362965"/>
          </a:xfrm>
        </p:spPr>
        <p:txBody>
          <a:bodyPr/>
          <a:lstStyle/>
          <a:p>
            <a:r>
              <a:rPr lang="en-IN" sz="1500" b="1" dirty="0" smtClean="0">
                <a:solidFill>
                  <a:schemeClr val="tx1"/>
                </a:solidFill>
              </a:rPr>
              <a:t>Method:</a:t>
            </a:r>
            <a:endParaRPr lang="en-IN" sz="1500" dirty="0" smtClean="0">
              <a:solidFill>
                <a:schemeClr val="tx1"/>
              </a:solidFill>
            </a:endParaRPr>
          </a:p>
          <a:p>
            <a:endParaRPr lang="en-IN" sz="1600" dirty="0" smtClean="0">
              <a:solidFill>
                <a:schemeClr val="tx1"/>
              </a:solidFill>
            </a:endParaRPr>
          </a:p>
        </p:txBody>
      </p:sp>
      <p:sp>
        <p:nvSpPr>
          <p:cNvPr id="7" name="Text Placeholder 2"/>
          <p:cNvSpPr txBox="1">
            <a:spLocks/>
          </p:cNvSpPr>
          <p:nvPr/>
        </p:nvSpPr>
        <p:spPr>
          <a:xfrm>
            <a:off x="341232" y="311122"/>
            <a:ext cx="1570763" cy="932938"/>
          </a:xfrm>
          <a:prstGeom prst="rect">
            <a:avLst/>
          </a:prstGeom>
        </p:spPr>
        <p:txBody>
          <a:bodyPr lIns="45720" tIns="45720" rIns="45720" bIns="45720" anchor="t" anchorCtr="0">
            <a:noAutofit/>
          </a:bodyPr>
          <a:lstStyle>
            <a:lvl1pPr marL="0" indent="0" algn="l" defTabSz="1828800" rtl="0" eaLnBrk="1" latinLnBrk="0" hangingPunct="1">
              <a:lnSpc>
                <a:spcPct val="100000"/>
              </a:lnSpc>
              <a:spcBef>
                <a:spcPts val="600"/>
              </a:spcBef>
              <a:buClr>
                <a:srgbClr val="00B0F0"/>
              </a:buClr>
              <a:buFont typeface="Arial" panose="020B0604020202020204" pitchFamily="34" charset="0"/>
              <a:buNone/>
              <a:defRPr kumimoji="0" lang="en-US" sz="1000" b="0" i="0" u="none" strike="noStrike" kern="1200" cap="none" spc="0" normalizeH="0" baseline="0" noProof="0" dirty="0" smtClean="0">
                <a:ln>
                  <a:noFill/>
                </a:ln>
                <a:solidFill>
                  <a:schemeClr val="accent2"/>
                </a:solidFill>
                <a:effectLst/>
                <a:uLnTx/>
                <a:uFillTx/>
                <a:latin typeface="+mn-lt"/>
                <a:ea typeface="+mn-ea"/>
                <a:cs typeface="+mn-cs"/>
              </a:defRPr>
            </a:lvl1pPr>
            <a:lvl2pPr marL="0" indent="0" algn="l" defTabSz="1828800" rtl="0" eaLnBrk="1" latinLnBrk="0" hangingPunct="1">
              <a:lnSpc>
                <a:spcPct val="90000"/>
              </a:lnSpc>
              <a:spcBef>
                <a:spcPts val="2000"/>
              </a:spcBef>
              <a:buClr>
                <a:srgbClr val="00B0F0"/>
              </a:buClr>
              <a:buFont typeface="Arial" panose="020B0604020202020204" pitchFamily="34" charset="0"/>
              <a:buNone/>
              <a:defRPr kumimoji="0" lang="en-US" sz="1600" b="1" i="0" u="none" strike="noStrike" kern="1200" cap="none" spc="0" normalizeH="0" baseline="0" noProof="0" dirty="0" smtClean="0">
                <a:ln>
                  <a:noFill/>
                </a:ln>
                <a:solidFill>
                  <a:schemeClr val="accent1"/>
                </a:solidFill>
                <a:effectLst/>
                <a:uLnTx/>
                <a:uFillTx/>
                <a:latin typeface="+mn-lt"/>
                <a:ea typeface="+mn-ea"/>
                <a:cs typeface="+mn-cs"/>
              </a:defRPr>
            </a:lvl2pPr>
            <a:lvl3pPr marL="0" indent="0" algn="l" defTabSz="1828800" rtl="0" eaLnBrk="1" latinLnBrk="0" hangingPunct="1">
              <a:lnSpc>
                <a:spcPct val="90000"/>
              </a:lnSpc>
              <a:spcBef>
                <a:spcPts val="2000"/>
              </a:spcBef>
              <a:buClr>
                <a:srgbClr val="00B0F0"/>
              </a:buClr>
              <a:buFont typeface="Arial" panose="020B0604020202020204" pitchFamily="34" charset="0"/>
              <a:buNone/>
              <a:defRPr kumimoji="0" lang="en-US" sz="1600" b="1" i="0" u="none" strike="noStrike" kern="1200" cap="none" spc="0" normalizeH="0" baseline="0" noProof="0" dirty="0" smtClean="0">
                <a:ln>
                  <a:noFill/>
                </a:ln>
                <a:solidFill>
                  <a:schemeClr val="accent1"/>
                </a:solidFill>
                <a:effectLst/>
                <a:uLnTx/>
                <a:uFillTx/>
                <a:latin typeface="+mn-lt"/>
                <a:ea typeface="+mn-ea"/>
                <a:cs typeface="+mn-cs"/>
              </a:defRPr>
            </a:lvl3pPr>
            <a:lvl4pPr marL="0" indent="0" algn="l" defTabSz="1828800" rtl="0" eaLnBrk="1" latinLnBrk="0" hangingPunct="1">
              <a:lnSpc>
                <a:spcPct val="90000"/>
              </a:lnSpc>
              <a:spcBef>
                <a:spcPts val="2000"/>
              </a:spcBef>
              <a:buClr>
                <a:srgbClr val="00B0F0"/>
              </a:buClr>
              <a:buFont typeface="Arial" panose="020B0604020202020204" pitchFamily="34" charset="0"/>
              <a:buNone/>
              <a:defRPr kumimoji="0" lang="en-US" sz="1600" b="1" i="0" u="none" strike="noStrike" kern="1200" cap="none" spc="0" normalizeH="0" baseline="0" noProof="0" dirty="0" smtClean="0">
                <a:ln>
                  <a:noFill/>
                </a:ln>
                <a:solidFill>
                  <a:schemeClr val="accent1"/>
                </a:solidFill>
                <a:effectLst/>
                <a:uLnTx/>
                <a:uFillTx/>
                <a:latin typeface="+mn-lt"/>
                <a:ea typeface="+mn-ea"/>
                <a:cs typeface="+mn-cs"/>
              </a:defRPr>
            </a:lvl4pPr>
            <a:lvl5pPr marL="0" indent="0" algn="l" defTabSz="1828800" rtl="0" eaLnBrk="1" latinLnBrk="0" hangingPunct="1">
              <a:lnSpc>
                <a:spcPct val="90000"/>
              </a:lnSpc>
              <a:spcBef>
                <a:spcPts val="2000"/>
              </a:spcBef>
              <a:buClr>
                <a:srgbClr val="00B0F0"/>
              </a:buClr>
              <a:buFont typeface="Arial" panose="020B0604020202020204" pitchFamily="34" charset="0"/>
              <a:buNone/>
              <a:defRPr kumimoji="0" lang="en-US" sz="1600" b="1" i="0" u="none" strike="noStrike" kern="1200" cap="none" spc="0" normalizeH="0" baseline="0" noProof="0" dirty="0">
                <a:ln>
                  <a:noFill/>
                </a:ln>
                <a:solidFill>
                  <a:schemeClr val="accent1"/>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IN" sz="7200" b="1" dirty="0" smtClean="0">
                <a:solidFill>
                  <a:srgbClr val="A3CC33"/>
                </a:solidFill>
              </a:rPr>
              <a:t>3</a:t>
            </a:r>
            <a:endParaRPr lang="en-IN" sz="7200" dirty="0">
              <a:solidFill>
                <a:srgbClr val="A3CC33"/>
              </a:solidFill>
            </a:endParaRPr>
          </a:p>
        </p:txBody>
      </p:sp>
      <p:pic>
        <p:nvPicPr>
          <p:cNvPr id="4" name="Picture 3"/>
          <p:cNvPicPr>
            <a:picLocks noChangeAspect="1"/>
          </p:cNvPicPr>
          <p:nvPr/>
        </p:nvPicPr>
        <p:blipFill>
          <a:blip r:embed="rId2"/>
          <a:stretch>
            <a:fillRect/>
          </a:stretch>
        </p:blipFill>
        <p:spPr>
          <a:xfrm>
            <a:off x="1375471" y="160774"/>
            <a:ext cx="7628734" cy="4666184"/>
          </a:xfrm>
          <a:prstGeom prst="rect">
            <a:avLst/>
          </a:prstGeom>
        </p:spPr>
      </p:pic>
    </p:spTree>
    <p:extLst>
      <p:ext uri="{BB962C8B-B14F-4D97-AF65-F5344CB8AC3E}">
        <p14:creationId xmlns:p14="http://schemas.microsoft.com/office/powerpoint/2010/main" val="5471908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126614" y="174410"/>
            <a:ext cx="5597952" cy="1410344"/>
          </a:xfrm>
          <a:prstGeom prst="rect">
            <a:avLst/>
          </a:prstGeom>
          <a:ln>
            <a:solidFill>
              <a:schemeClr val="accent1"/>
            </a:solidFill>
          </a:ln>
        </p:spPr>
      </p:pic>
      <p:sp>
        <p:nvSpPr>
          <p:cNvPr id="3" name="Text Placeholder 2"/>
          <p:cNvSpPr>
            <a:spLocks noGrp="1"/>
          </p:cNvSpPr>
          <p:nvPr>
            <p:ph type="body" sz="quarter" idx="11"/>
          </p:nvPr>
        </p:nvSpPr>
        <p:spPr>
          <a:xfrm>
            <a:off x="381836" y="1750130"/>
            <a:ext cx="8410471" cy="3362965"/>
          </a:xfrm>
        </p:spPr>
        <p:txBody>
          <a:bodyPr/>
          <a:lstStyle/>
          <a:p>
            <a:r>
              <a:rPr lang="en-IN" sz="1400" b="1" dirty="0">
                <a:solidFill>
                  <a:schemeClr val="tx1"/>
                </a:solidFill>
              </a:rPr>
              <a:t>Results and/or Projections:</a:t>
            </a:r>
            <a:r>
              <a:rPr lang="en-IN" sz="1400" dirty="0">
                <a:solidFill>
                  <a:schemeClr val="tx1"/>
                </a:solidFill>
              </a:rPr>
              <a:t> </a:t>
            </a:r>
          </a:p>
          <a:p>
            <a:pPr marL="285750" indent="-285750">
              <a:buFont typeface="Arial" panose="020B0604020202020204" pitchFamily="34" charset="0"/>
              <a:buChar char="•"/>
            </a:pPr>
            <a:r>
              <a:rPr lang="en-IN" sz="1400" dirty="0" smtClean="0">
                <a:solidFill>
                  <a:schemeClr val="tx1"/>
                </a:solidFill>
              </a:rPr>
              <a:t>Using </a:t>
            </a:r>
            <a:r>
              <a:rPr lang="en-IN" sz="1400" dirty="0">
                <a:solidFill>
                  <a:schemeClr val="tx1"/>
                </a:solidFill>
              </a:rPr>
              <a:t>integrated </a:t>
            </a:r>
            <a:r>
              <a:rPr lang="en-IN" sz="1400" dirty="0" smtClean="0">
                <a:solidFill>
                  <a:schemeClr val="tx1"/>
                </a:solidFill>
              </a:rPr>
              <a:t>classification methods </a:t>
            </a:r>
            <a:r>
              <a:rPr lang="en-IN" sz="1400" dirty="0">
                <a:solidFill>
                  <a:schemeClr val="tx1"/>
                </a:solidFill>
              </a:rPr>
              <a:t>instead of a single machine learning </a:t>
            </a:r>
            <a:r>
              <a:rPr lang="en-IN" sz="1400" dirty="0" smtClean="0">
                <a:solidFill>
                  <a:schemeClr val="tx1"/>
                </a:solidFill>
              </a:rPr>
              <a:t>technique increased </a:t>
            </a:r>
            <a:r>
              <a:rPr lang="en-IN" sz="1400" dirty="0">
                <a:solidFill>
                  <a:schemeClr val="tx1"/>
                </a:solidFill>
              </a:rPr>
              <a:t>the success rate of </a:t>
            </a:r>
            <a:r>
              <a:rPr lang="en-IN" sz="1400" dirty="0" smtClean="0">
                <a:solidFill>
                  <a:schemeClr val="tx1"/>
                </a:solidFill>
              </a:rPr>
              <a:t>accuracy</a:t>
            </a:r>
          </a:p>
          <a:p>
            <a:pPr marL="285750" indent="-285750">
              <a:buFont typeface="Arial" panose="020B0604020202020204" pitchFamily="34" charset="0"/>
              <a:buChar char="•"/>
            </a:pPr>
            <a:r>
              <a:rPr lang="en-IN" sz="1400" dirty="0" smtClean="0">
                <a:solidFill>
                  <a:schemeClr val="tx1"/>
                </a:solidFill>
              </a:rPr>
              <a:t>Considering </a:t>
            </a:r>
            <a:r>
              <a:rPr lang="en-IN" sz="1400" dirty="0">
                <a:solidFill>
                  <a:schemeClr val="tx1"/>
                </a:solidFill>
              </a:rPr>
              <a:t>the </a:t>
            </a:r>
            <a:r>
              <a:rPr lang="en-IN" sz="1400" dirty="0" smtClean="0">
                <a:solidFill>
                  <a:schemeClr val="tx1"/>
                </a:solidFill>
              </a:rPr>
              <a:t>high rate </a:t>
            </a:r>
            <a:r>
              <a:rPr lang="en-IN" sz="1400" dirty="0">
                <a:solidFill>
                  <a:schemeClr val="tx1"/>
                </a:solidFill>
              </a:rPr>
              <a:t>of double or triple word groups in Turkish language, it </a:t>
            </a:r>
            <a:r>
              <a:rPr lang="en-IN" sz="1400" dirty="0" smtClean="0">
                <a:solidFill>
                  <a:schemeClr val="tx1"/>
                </a:solidFill>
              </a:rPr>
              <a:t>is recommended </a:t>
            </a:r>
            <a:r>
              <a:rPr lang="en-IN" sz="1400" dirty="0">
                <a:solidFill>
                  <a:schemeClr val="tx1"/>
                </a:solidFill>
              </a:rPr>
              <a:t>to choose this integrated method in </a:t>
            </a:r>
            <a:r>
              <a:rPr lang="en-IN" sz="1400" dirty="0" smtClean="0">
                <a:solidFill>
                  <a:schemeClr val="tx1"/>
                </a:solidFill>
              </a:rPr>
              <a:t>emotion classification studies</a:t>
            </a:r>
          </a:p>
          <a:p>
            <a:pPr marL="285750" indent="-285750">
              <a:buFont typeface="Arial" panose="020B0604020202020204" pitchFamily="34" charset="0"/>
              <a:buChar char="•"/>
            </a:pPr>
            <a:r>
              <a:rPr lang="en-IN" sz="1400" dirty="0" smtClean="0">
                <a:solidFill>
                  <a:schemeClr val="tx1"/>
                </a:solidFill>
              </a:rPr>
              <a:t>Using </a:t>
            </a:r>
            <a:r>
              <a:rPr lang="en-IN" sz="1400" dirty="0">
                <a:solidFill>
                  <a:schemeClr val="tx1"/>
                </a:solidFill>
              </a:rPr>
              <a:t>word splitting (</a:t>
            </a:r>
            <a:r>
              <a:rPr lang="en-IN" sz="1400" dirty="0" err="1">
                <a:solidFill>
                  <a:schemeClr val="tx1"/>
                </a:solidFill>
              </a:rPr>
              <a:t>tokenizer</a:t>
            </a:r>
            <a:r>
              <a:rPr lang="en-IN" sz="1400" dirty="0">
                <a:solidFill>
                  <a:schemeClr val="tx1"/>
                </a:solidFill>
              </a:rPr>
              <a:t>) in </a:t>
            </a:r>
            <a:r>
              <a:rPr lang="en-IN" sz="1400" dirty="0" smtClean="0">
                <a:solidFill>
                  <a:schemeClr val="tx1"/>
                </a:solidFill>
              </a:rPr>
              <a:t>the phase </a:t>
            </a:r>
            <a:r>
              <a:rPr lang="en-IN" sz="1400" dirty="0">
                <a:solidFill>
                  <a:schemeClr val="tx1"/>
                </a:solidFill>
              </a:rPr>
              <a:t>of data </a:t>
            </a:r>
            <a:r>
              <a:rPr lang="en-IN" sz="1400" dirty="0" err="1">
                <a:solidFill>
                  <a:schemeClr val="tx1"/>
                </a:solidFill>
              </a:rPr>
              <a:t>preprocessing</a:t>
            </a:r>
            <a:r>
              <a:rPr lang="en-IN" sz="1400" dirty="0">
                <a:solidFill>
                  <a:schemeClr val="tx1"/>
                </a:solidFill>
              </a:rPr>
              <a:t>, “</a:t>
            </a:r>
            <a:r>
              <a:rPr lang="en-IN" sz="1400" dirty="0" err="1">
                <a:solidFill>
                  <a:schemeClr val="tx1"/>
                </a:solidFill>
              </a:rPr>
              <a:t>Zemberek</a:t>
            </a:r>
            <a:r>
              <a:rPr lang="en-IN" sz="1400" dirty="0">
                <a:solidFill>
                  <a:schemeClr val="tx1"/>
                </a:solidFill>
              </a:rPr>
              <a:t>” library for </a:t>
            </a:r>
            <a:r>
              <a:rPr lang="en-IN" sz="1400" dirty="0" smtClean="0">
                <a:solidFill>
                  <a:schemeClr val="tx1"/>
                </a:solidFill>
              </a:rPr>
              <a:t>finding word </a:t>
            </a:r>
            <a:r>
              <a:rPr lang="en-IN" sz="1400" dirty="0">
                <a:solidFill>
                  <a:schemeClr val="tx1"/>
                </a:solidFill>
              </a:rPr>
              <a:t>roots and recommended integrated solution </a:t>
            </a:r>
            <a:r>
              <a:rPr lang="en-IN" sz="1400" dirty="0" smtClean="0">
                <a:solidFill>
                  <a:schemeClr val="tx1"/>
                </a:solidFill>
              </a:rPr>
              <a:t>as N-gram </a:t>
            </a:r>
            <a:r>
              <a:rPr lang="en-IN" sz="1400" dirty="0">
                <a:solidFill>
                  <a:schemeClr val="tx1"/>
                </a:solidFill>
              </a:rPr>
              <a:t>for the feature removal process by using </a:t>
            </a:r>
            <a:r>
              <a:rPr lang="en-IN" sz="1400" dirty="0" smtClean="0">
                <a:solidFill>
                  <a:schemeClr val="tx1"/>
                </a:solidFill>
              </a:rPr>
              <a:t>K-NN classification algorithm </a:t>
            </a:r>
            <a:r>
              <a:rPr lang="en-IN" sz="1400" dirty="0">
                <a:solidFill>
                  <a:schemeClr val="tx1"/>
                </a:solidFill>
              </a:rPr>
              <a:t>increased </a:t>
            </a:r>
            <a:r>
              <a:rPr lang="en-IN" sz="1400" dirty="0" smtClean="0">
                <a:solidFill>
                  <a:schemeClr val="tx1"/>
                </a:solidFill>
              </a:rPr>
              <a:t>success rates</a:t>
            </a:r>
          </a:p>
          <a:p>
            <a:r>
              <a:rPr lang="en-IN" sz="1400" b="1" dirty="0" smtClean="0">
                <a:solidFill>
                  <a:schemeClr val="tx1"/>
                </a:solidFill>
              </a:rPr>
              <a:t>Data </a:t>
            </a:r>
            <a:r>
              <a:rPr lang="en-IN" sz="1400" b="1" dirty="0">
                <a:solidFill>
                  <a:schemeClr val="tx1"/>
                </a:solidFill>
              </a:rPr>
              <a:t>and Code Availability:</a:t>
            </a:r>
            <a:r>
              <a:rPr lang="en-IN" sz="1400" dirty="0">
                <a:solidFill>
                  <a:schemeClr val="tx1"/>
                </a:solidFill>
              </a:rPr>
              <a:t> </a:t>
            </a:r>
          </a:p>
          <a:p>
            <a:pPr marL="285750" indent="-285750">
              <a:buFont typeface="Arial" panose="020B0604020202020204" pitchFamily="34" charset="0"/>
              <a:buChar char="•"/>
            </a:pPr>
            <a:r>
              <a:rPr lang="en-IN" sz="1400" dirty="0">
                <a:solidFill>
                  <a:schemeClr val="tx1"/>
                </a:solidFill>
              </a:rPr>
              <a:t>Coding </a:t>
            </a:r>
            <a:r>
              <a:rPr lang="en-IN" sz="1400" dirty="0" smtClean="0">
                <a:solidFill>
                  <a:schemeClr val="tx1"/>
                </a:solidFill>
              </a:rPr>
              <a:t>material, couldn’t find</a:t>
            </a:r>
            <a:endParaRPr lang="en-IN" sz="1400" dirty="0">
              <a:solidFill>
                <a:schemeClr val="tx1"/>
              </a:solidFill>
            </a:endParaRPr>
          </a:p>
          <a:p>
            <a:pPr marL="285750" indent="-285750">
              <a:buFont typeface="Arial" panose="020B0604020202020204" pitchFamily="34" charset="0"/>
              <a:buChar char="•"/>
            </a:pPr>
            <a:r>
              <a:rPr lang="en-IN" sz="1400" dirty="0" smtClean="0">
                <a:solidFill>
                  <a:schemeClr val="tx1"/>
                </a:solidFill>
              </a:rPr>
              <a:t>Data </a:t>
            </a:r>
            <a:r>
              <a:rPr lang="en-IN" sz="1400" dirty="0">
                <a:solidFill>
                  <a:schemeClr val="tx1"/>
                </a:solidFill>
              </a:rPr>
              <a:t>– </a:t>
            </a:r>
            <a:r>
              <a:rPr lang="en-IN" sz="1400" dirty="0"/>
              <a:t>All the raw data will be made available if needed</a:t>
            </a:r>
          </a:p>
          <a:p>
            <a:endParaRPr lang="en-IN" sz="1400" dirty="0" smtClean="0">
              <a:solidFill>
                <a:schemeClr val="tx1"/>
              </a:solidFill>
            </a:endParaRPr>
          </a:p>
        </p:txBody>
      </p:sp>
      <p:sp>
        <p:nvSpPr>
          <p:cNvPr id="7" name="Text Placeholder 2"/>
          <p:cNvSpPr txBox="1">
            <a:spLocks/>
          </p:cNvSpPr>
          <p:nvPr/>
        </p:nvSpPr>
        <p:spPr>
          <a:xfrm>
            <a:off x="341232" y="311122"/>
            <a:ext cx="1570763" cy="932938"/>
          </a:xfrm>
          <a:prstGeom prst="rect">
            <a:avLst/>
          </a:prstGeom>
        </p:spPr>
        <p:txBody>
          <a:bodyPr lIns="45720" tIns="45720" rIns="45720" bIns="45720" anchor="t" anchorCtr="0">
            <a:noAutofit/>
          </a:bodyPr>
          <a:lstStyle>
            <a:lvl1pPr marL="0" indent="0" algn="l" defTabSz="1828800" rtl="0" eaLnBrk="1" latinLnBrk="0" hangingPunct="1">
              <a:lnSpc>
                <a:spcPct val="100000"/>
              </a:lnSpc>
              <a:spcBef>
                <a:spcPts val="600"/>
              </a:spcBef>
              <a:buClr>
                <a:srgbClr val="00B0F0"/>
              </a:buClr>
              <a:buFont typeface="Arial" panose="020B0604020202020204" pitchFamily="34" charset="0"/>
              <a:buNone/>
              <a:defRPr kumimoji="0" lang="en-US" sz="1000" b="0" i="0" u="none" strike="noStrike" kern="1200" cap="none" spc="0" normalizeH="0" baseline="0" noProof="0" dirty="0" smtClean="0">
                <a:ln>
                  <a:noFill/>
                </a:ln>
                <a:solidFill>
                  <a:schemeClr val="accent2"/>
                </a:solidFill>
                <a:effectLst/>
                <a:uLnTx/>
                <a:uFillTx/>
                <a:latin typeface="+mn-lt"/>
                <a:ea typeface="+mn-ea"/>
                <a:cs typeface="+mn-cs"/>
              </a:defRPr>
            </a:lvl1pPr>
            <a:lvl2pPr marL="0" indent="0" algn="l" defTabSz="1828800" rtl="0" eaLnBrk="1" latinLnBrk="0" hangingPunct="1">
              <a:lnSpc>
                <a:spcPct val="90000"/>
              </a:lnSpc>
              <a:spcBef>
                <a:spcPts val="2000"/>
              </a:spcBef>
              <a:buClr>
                <a:srgbClr val="00B0F0"/>
              </a:buClr>
              <a:buFont typeface="Arial" panose="020B0604020202020204" pitchFamily="34" charset="0"/>
              <a:buNone/>
              <a:defRPr kumimoji="0" lang="en-US" sz="1600" b="1" i="0" u="none" strike="noStrike" kern="1200" cap="none" spc="0" normalizeH="0" baseline="0" noProof="0" dirty="0" smtClean="0">
                <a:ln>
                  <a:noFill/>
                </a:ln>
                <a:solidFill>
                  <a:schemeClr val="accent1"/>
                </a:solidFill>
                <a:effectLst/>
                <a:uLnTx/>
                <a:uFillTx/>
                <a:latin typeface="+mn-lt"/>
                <a:ea typeface="+mn-ea"/>
                <a:cs typeface="+mn-cs"/>
              </a:defRPr>
            </a:lvl2pPr>
            <a:lvl3pPr marL="0" indent="0" algn="l" defTabSz="1828800" rtl="0" eaLnBrk="1" latinLnBrk="0" hangingPunct="1">
              <a:lnSpc>
                <a:spcPct val="90000"/>
              </a:lnSpc>
              <a:spcBef>
                <a:spcPts val="2000"/>
              </a:spcBef>
              <a:buClr>
                <a:srgbClr val="00B0F0"/>
              </a:buClr>
              <a:buFont typeface="Arial" panose="020B0604020202020204" pitchFamily="34" charset="0"/>
              <a:buNone/>
              <a:defRPr kumimoji="0" lang="en-US" sz="1600" b="1" i="0" u="none" strike="noStrike" kern="1200" cap="none" spc="0" normalizeH="0" baseline="0" noProof="0" dirty="0" smtClean="0">
                <a:ln>
                  <a:noFill/>
                </a:ln>
                <a:solidFill>
                  <a:schemeClr val="accent1"/>
                </a:solidFill>
                <a:effectLst/>
                <a:uLnTx/>
                <a:uFillTx/>
                <a:latin typeface="+mn-lt"/>
                <a:ea typeface="+mn-ea"/>
                <a:cs typeface="+mn-cs"/>
              </a:defRPr>
            </a:lvl3pPr>
            <a:lvl4pPr marL="0" indent="0" algn="l" defTabSz="1828800" rtl="0" eaLnBrk="1" latinLnBrk="0" hangingPunct="1">
              <a:lnSpc>
                <a:spcPct val="90000"/>
              </a:lnSpc>
              <a:spcBef>
                <a:spcPts val="2000"/>
              </a:spcBef>
              <a:buClr>
                <a:srgbClr val="00B0F0"/>
              </a:buClr>
              <a:buFont typeface="Arial" panose="020B0604020202020204" pitchFamily="34" charset="0"/>
              <a:buNone/>
              <a:defRPr kumimoji="0" lang="en-US" sz="1600" b="1" i="0" u="none" strike="noStrike" kern="1200" cap="none" spc="0" normalizeH="0" baseline="0" noProof="0" dirty="0" smtClean="0">
                <a:ln>
                  <a:noFill/>
                </a:ln>
                <a:solidFill>
                  <a:schemeClr val="accent1"/>
                </a:solidFill>
                <a:effectLst/>
                <a:uLnTx/>
                <a:uFillTx/>
                <a:latin typeface="+mn-lt"/>
                <a:ea typeface="+mn-ea"/>
                <a:cs typeface="+mn-cs"/>
              </a:defRPr>
            </a:lvl4pPr>
            <a:lvl5pPr marL="0" indent="0" algn="l" defTabSz="1828800" rtl="0" eaLnBrk="1" latinLnBrk="0" hangingPunct="1">
              <a:lnSpc>
                <a:spcPct val="90000"/>
              </a:lnSpc>
              <a:spcBef>
                <a:spcPts val="2000"/>
              </a:spcBef>
              <a:buClr>
                <a:srgbClr val="00B0F0"/>
              </a:buClr>
              <a:buFont typeface="Arial" panose="020B0604020202020204" pitchFamily="34" charset="0"/>
              <a:buNone/>
              <a:defRPr kumimoji="0" lang="en-US" sz="1600" b="1" i="0" u="none" strike="noStrike" kern="1200" cap="none" spc="0" normalizeH="0" baseline="0" noProof="0" dirty="0">
                <a:ln>
                  <a:noFill/>
                </a:ln>
                <a:solidFill>
                  <a:schemeClr val="accent1"/>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IN" sz="7200" b="1" dirty="0" smtClean="0">
                <a:solidFill>
                  <a:srgbClr val="A3CC33"/>
                </a:solidFill>
              </a:rPr>
              <a:t>3</a:t>
            </a:r>
            <a:endParaRPr lang="en-IN" sz="7200" dirty="0">
              <a:solidFill>
                <a:srgbClr val="A3CC33"/>
              </a:solidFill>
            </a:endParaRPr>
          </a:p>
        </p:txBody>
      </p:sp>
    </p:spTree>
    <p:extLst>
      <p:ext uri="{BB962C8B-B14F-4D97-AF65-F5344CB8AC3E}">
        <p14:creationId xmlns:p14="http://schemas.microsoft.com/office/powerpoint/2010/main" val="1534956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 y="93433"/>
            <a:ext cx="7304927" cy="909593"/>
          </a:xfrm>
        </p:spPr>
        <p:txBody>
          <a:bodyPr anchor="ctr" anchorCtr="1"/>
          <a:lstStyle/>
          <a:p>
            <a:r>
              <a:rPr lang="en-IN" sz="2800" u="none" dirty="0" smtClean="0">
                <a:solidFill>
                  <a:srgbClr val="00B050"/>
                </a:solidFill>
              </a:rPr>
              <a:t>Additional Terms/Ideas/Perspectives (1/9)</a:t>
            </a:r>
            <a:endParaRPr lang="en-IN" sz="2800" u="none" dirty="0">
              <a:solidFill>
                <a:srgbClr val="00B050"/>
              </a:solidFill>
            </a:endParaRPr>
          </a:p>
        </p:txBody>
      </p:sp>
      <p:sp>
        <p:nvSpPr>
          <p:cNvPr id="3" name="Text Placeholder 2"/>
          <p:cNvSpPr>
            <a:spLocks noGrp="1"/>
          </p:cNvSpPr>
          <p:nvPr>
            <p:ph type="body" sz="quarter" idx="11"/>
          </p:nvPr>
        </p:nvSpPr>
        <p:spPr>
          <a:xfrm>
            <a:off x="203200" y="961152"/>
            <a:ext cx="8681088" cy="3448336"/>
          </a:xfrm>
        </p:spPr>
        <p:txBody>
          <a:bodyPr/>
          <a:lstStyle/>
          <a:p>
            <a:pPr marL="171450" indent="-171450">
              <a:buFont typeface="Arial" panose="020B0604020202020204" pitchFamily="34" charset="0"/>
              <a:buChar char="•"/>
            </a:pPr>
            <a:r>
              <a:rPr lang="en-IN" sz="1400" b="1" dirty="0">
                <a:solidFill>
                  <a:schemeClr val="tx1"/>
                </a:solidFill>
              </a:rPr>
              <a:t>Physical climate costs </a:t>
            </a:r>
            <a:r>
              <a:rPr lang="en-IN" sz="1400" b="1" dirty="0" smtClean="0">
                <a:solidFill>
                  <a:schemeClr val="tx1"/>
                </a:solidFill>
              </a:rPr>
              <a:t>perspective [</a:t>
            </a:r>
            <a:r>
              <a:rPr lang="en-IN" sz="1400" b="1" dirty="0" smtClean="0">
                <a:solidFill>
                  <a:schemeClr val="tx1"/>
                </a:solidFill>
                <a:hlinkClick r:id="rId2"/>
              </a:rPr>
              <a:t>Podcast link</a:t>
            </a:r>
            <a:r>
              <a:rPr lang="en-IN" sz="1400" b="1" dirty="0" smtClean="0">
                <a:solidFill>
                  <a:schemeClr val="tx1"/>
                </a:solidFill>
              </a:rPr>
              <a:t>] </a:t>
            </a:r>
            <a:r>
              <a:rPr lang="en-IN" sz="1400" dirty="0" smtClean="0">
                <a:solidFill>
                  <a:schemeClr val="tx1"/>
                </a:solidFill>
              </a:rPr>
              <a:t>- </a:t>
            </a:r>
            <a:r>
              <a:rPr lang="en-IN" sz="1400" dirty="0">
                <a:solidFill>
                  <a:schemeClr val="tx1"/>
                </a:solidFill>
              </a:rPr>
              <a:t>unknown, very complex to predict</a:t>
            </a:r>
          </a:p>
          <a:p>
            <a:pPr marL="171450" indent="-171450">
              <a:buFont typeface="Arial" panose="020B0604020202020204" pitchFamily="34" charset="0"/>
              <a:buChar char="•"/>
            </a:pPr>
            <a:r>
              <a:rPr lang="en-IN" sz="1400" dirty="0" smtClean="0">
                <a:solidFill>
                  <a:schemeClr val="tx1"/>
                </a:solidFill>
              </a:rPr>
              <a:t>Transition </a:t>
            </a:r>
            <a:r>
              <a:rPr lang="en-IN" sz="1400" dirty="0">
                <a:solidFill>
                  <a:schemeClr val="tx1"/>
                </a:solidFill>
              </a:rPr>
              <a:t>climate costs - relatively known and under </a:t>
            </a:r>
            <a:r>
              <a:rPr lang="en-IN" sz="1400" dirty="0" smtClean="0">
                <a:solidFill>
                  <a:schemeClr val="tx1"/>
                </a:solidFill>
              </a:rPr>
              <a:t>control</a:t>
            </a:r>
            <a:endParaRPr lang="en-IN" sz="1400" dirty="0">
              <a:solidFill>
                <a:schemeClr val="tx1"/>
              </a:solidFill>
            </a:endParaRPr>
          </a:p>
          <a:p>
            <a:r>
              <a:rPr lang="en-IN" sz="1400" dirty="0">
                <a:solidFill>
                  <a:schemeClr val="tx1"/>
                </a:solidFill>
              </a:rPr>
              <a:t>Exploring the </a:t>
            </a:r>
            <a:r>
              <a:rPr lang="en-IN" sz="1400" dirty="0" smtClean="0">
                <a:solidFill>
                  <a:schemeClr val="tx1"/>
                </a:solidFill>
              </a:rPr>
              <a:t>potential of Physical climate costs - e.g. </a:t>
            </a:r>
            <a:r>
              <a:rPr lang="en-IN" sz="1400" dirty="0">
                <a:solidFill>
                  <a:schemeClr val="tx1"/>
                </a:solidFill>
              </a:rPr>
              <a:t>US </a:t>
            </a:r>
            <a:r>
              <a:rPr lang="en-IN" sz="1400" dirty="0" smtClean="0">
                <a:solidFill>
                  <a:schemeClr val="tx1"/>
                </a:solidFill>
              </a:rPr>
              <a:t>southern </a:t>
            </a:r>
            <a:r>
              <a:rPr lang="en-IN" sz="1400" dirty="0">
                <a:solidFill>
                  <a:schemeClr val="tx1"/>
                </a:solidFill>
              </a:rPr>
              <a:t>border migration mainly because of consistent hurricane seasons one after the other in last four </a:t>
            </a:r>
            <a:r>
              <a:rPr lang="en-IN" sz="1400" dirty="0" smtClean="0">
                <a:solidFill>
                  <a:schemeClr val="tx1"/>
                </a:solidFill>
              </a:rPr>
              <a:t>years</a:t>
            </a:r>
          </a:p>
          <a:p>
            <a:endParaRPr lang="en-IN" sz="1400" dirty="0">
              <a:solidFill>
                <a:schemeClr val="tx1"/>
              </a:solidFill>
            </a:endParaRPr>
          </a:p>
          <a:p>
            <a:pPr marL="171450" indent="-171450">
              <a:buFont typeface="Arial" panose="020B0604020202020204" pitchFamily="34" charset="0"/>
              <a:buChar char="•"/>
            </a:pPr>
            <a:r>
              <a:rPr lang="en-IN" sz="1400" b="1" dirty="0">
                <a:solidFill>
                  <a:schemeClr val="tx1"/>
                </a:solidFill>
              </a:rPr>
              <a:t>Consumer </a:t>
            </a:r>
            <a:r>
              <a:rPr lang="en-IN" sz="1400" b="1" dirty="0" smtClean="0">
                <a:solidFill>
                  <a:schemeClr val="tx1"/>
                </a:solidFill>
              </a:rPr>
              <a:t>sentiment perspective</a:t>
            </a:r>
            <a:r>
              <a:rPr lang="en-IN" sz="1400" dirty="0" smtClean="0">
                <a:solidFill>
                  <a:schemeClr val="tx1"/>
                </a:solidFill>
              </a:rPr>
              <a:t>; </a:t>
            </a:r>
            <a:r>
              <a:rPr lang="en-IN" sz="1400" b="1" dirty="0">
                <a:solidFill>
                  <a:schemeClr val="tx1"/>
                </a:solidFill>
              </a:rPr>
              <a:t>[</a:t>
            </a:r>
            <a:r>
              <a:rPr lang="en-IN" sz="1400" b="1" dirty="0">
                <a:solidFill>
                  <a:schemeClr val="tx1"/>
                </a:solidFill>
                <a:hlinkClick r:id="rId3"/>
              </a:rPr>
              <a:t>Podcast link</a:t>
            </a:r>
            <a:r>
              <a:rPr lang="en-IN" sz="1400" b="1" dirty="0">
                <a:solidFill>
                  <a:schemeClr val="tx1"/>
                </a:solidFill>
              </a:rPr>
              <a:t>]</a:t>
            </a:r>
            <a:endParaRPr lang="en-IN" sz="1400" b="1" dirty="0" smtClean="0">
              <a:solidFill>
                <a:schemeClr val="tx1"/>
              </a:solidFill>
            </a:endParaRPr>
          </a:p>
          <a:p>
            <a:r>
              <a:rPr lang="en-IN" sz="1400" dirty="0" smtClean="0">
                <a:solidFill>
                  <a:schemeClr val="tx1"/>
                </a:solidFill>
              </a:rPr>
              <a:t>How </a:t>
            </a:r>
            <a:r>
              <a:rPr lang="en-IN" sz="1400" dirty="0">
                <a:solidFill>
                  <a:schemeClr val="tx1"/>
                </a:solidFill>
              </a:rPr>
              <a:t>Data Can Shift Consumer </a:t>
            </a:r>
            <a:r>
              <a:rPr lang="en-IN" sz="1400" dirty="0" smtClean="0">
                <a:solidFill>
                  <a:schemeClr val="tx1"/>
                </a:solidFill>
              </a:rPr>
              <a:t>Sentiment? - </a:t>
            </a:r>
            <a:r>
              <a:rPr lang="en-IN" sz="1400" dirty="0">
                <a:solidFill>
                  <a:schemeClr val="tx1"/>
                </a:solidFill>
              </a:rPr>
              <a:t>Consumer </a:t>
            </a:r>
            <a:r>
              <a:rPr lang="en-IN" sz="1400" dirty="0" smtClean="0">
                <a:solidFill>
                  <a:schemeClr val="tx1"/>
                </a:solidFill>
              </a:rPr>
              <a:t>psychology, </a:t>
            </a:r>
            <a:r>
              <a:rPr lang="en-IN" sz="1400" dirty="0">
                <a:solidFill>
                  <a:schemeClr val="tx1"/>
                </a:solidFill>
              </a:rPr>
              <a:t>if shown better </a:t>
            </a:r>
            <a:r>
              <a:rPr lang="en-IN" sz="1400" dirty="0" smtClean="0">
                <a:solidFill>
                  <a:schemeClr val="tx1"/>
                </a:solidFill>
              </a:rPr>
              <a:t>data and transparency, </a:t>
            </a:r>
            <a:r>
              <a:rPr lang="en-IN" sz="1400" dirty="0">
                <a:solidFill>
                  <a:schemeClr val="tx1"/>
                </a:solidFill>
              </a:rPr>
              <a:t>are </a:t>
            </a:r>
            <a:r>
              <a:rPr lang="en-IN" sz="1400" dirty="0" smtClean="0">
                <a:solidFill>
                  <a:schemeClr val="tx1"/>
                </a:solidFill>
              </a:rPr>
              <a:t>comfortable </a:t>
            </a:r>
            <a:r>
              <a:rPr lang="en-IN" sz="1400" dirty="0">
                <a:solidFill>
                  <a:schemeClr val="tx1"/>
                </a:solidFill>
              </a:rPr>
              <a:t>to buy things which are climate </a:t>
            </a:r>
            <a:r>
              <a:rPr lang="en-IN" sz="1400" dirty="0" smtClean="0">
                <a:solidFill>
                  <a:schemeClr val="tx1"/>
                </a:solidFill>
              </a:rPr>
              <a:t>friendly</a:t>
            </a:r>
          </a:p>
          <a:p>
            <a:pPr marL="171450" indent="-171450">
              <a:buFont typeface="Arial" panose="020B0604020202020204" pitchFamily="34" charset="0"/>
              <a:buChar char="•"/>
            </a:pPr>
            <a:endParaRPr lang="en-IN" sz="1400" dirty="0">
              <a:solidFill>
                <a:schemeClr val="tx1"/>
              </a:solidFill>
            </a:endParaRPr>
          </a:p>
          <a:p>
            <a:pPr marL="171450" indent="-171450">
              <a:buFont typeface="Arial" panose="020B0604020202020204" pitchFamily="34" charset="0"/>
              <a:buChar char="•"/>
            </a:pPr>
            <a:r>
              <a:rPr lang="en-IN" sz="1400" b="1" dirty="0" smtClean="0">
                <a:solidFill>
                  <a:schemeClr val="tx1"/>
                </a:solidFill>
              </a:rPr>
              <a:t>Developed </a:t>
            </a:r>
            <a:r>
              <a:rPr lang="en-IN" sz="1400" b="1" dirty="0" err="1" smtClean="0">
                <a:solidFill>
                  <a:schemeClr val="tx1"/>
                </a:solidFill>
              </a:rPr>
              <a:t>vs</a:t>
            </a:r>
            <a:r>
              <a:rPr lang="en-IN" sz="1400" b="1" dirty="0" smtClean="0">
                <a:solidFill>
                  <a:schemeClr val="tx1"/>
                </a:solidFill>
              </a:rPr>
              <a:t> Emerging markets perspective;</a:t>
            </a:r>
          </a:p>
          <a:p>
            <a:r>
              <a:rPr lang="en-IN" sz="1400" dirty="0">
                <a:solidFill>
                  <a:schemeClr val="tx1"/>
                </a:solidFill>
              </a:rPr>
              <a:t>How far </a:t>
            </a:r>
            <a:r>
              <a:rPr lang="en-IN" sz="1400" dirty="0" smtClean="0">
                <a:solidFill>
                  <a:schemeClr val="tx1"/>
                </a:solidFill>
              </a:rPr>
              <a:t>are the </a:t>
            </a:r>
            <a:r>
              <a:rPr lang="en-IN" sz="1400" dirty="0">
                <a:solidFill>
                  <a:schemeClr val="tx1"/>
                </a:solidFill>
              </a:rPr>
              <a:t>concerns </a:t>
            </a:r>
            <a:r>
              <a:rPr lang="en-IN" sz="1400" dirty="0" smtClean="0">
                <a:solidFill>
                  <a:schemeClr val="tx1"/>
                </a:solidFill>
              </a:rPr>
              <a:t>lagging </a:t>
            </a:r>
            <a:r>
              <a:rPr lang="en-IN" sz="1400" dirty="0">
                <a:solidFill>
                  <a:schemeClr val="tx1"/>
                </a:solidFill>
              </a:rPr>
              <a:t>or how big is </a:t>
            </a:r>
            <a:endParaRPr lang="en-IN" sz="1400" dirty="0" smtClean="0">
              <a:solidFill>
                <a:schemeClr val="tx1"/>
              </a:solidFill>
            </a:endParaRPr>
          </a:p>
          <a:p>
            <a:r>
              <a:rPr lang="en-IN" sz="1400" dirty="0" smtClean="0">
                <a:solidFill>
                  <a:schemeClr val="tx1"/>
                </a:solidFill>
              </a:rPr>
              <a:t>the </a:t>
            </a:r>
            <a:r>
              <a:rPr lang="en-IN" sz="1400" dirty="0">
                <a:solidFill>
                  <a:schemeClr val="tx1"/>
                </a:solidFill>
              </a:rPr>
              <a:t>difference?</a:t>
            </a:r>
            <a:endParaRPr lang="en-IN" sz="1400" dirty="0" smtClean="0">
              <a:solidFill>
                <a:schemeClr val="tx1"/>
              </a:solidFill>
            </a:endParaRPr>
          </a:p>
          <a:p>
            <a:endParaRPr lang="en-IN" sz="1400" dirty="0" smtClean="0">
              <a:solidFill>
                <a:schemeClr val="tx1"/>
              </a:solidFill>
            </a:endParaRPr>
          </a:p>
          <a:p>
            <a:endParaRPr lang="en-IN" sz="1400" dirty="0">
              <a:solidFill>
                <a:schemeClr val="tx1"/>
              </a:solidFill>
            </a:endParaRPr>
          </a:p>
          <a:p>
            <a:endParaRPr lang="en-IN" sz="1400" dirty="0" smtClean="0">
              <a:solidFill>
                <a:schemeClr val="tx1"/>
              </a:solidFill>
            </a:endParaRPr>
          </a:p>
        </p:txBody>
      </p:sp>
      <p:pic>
        <p:nvPicPr>
          <p:cNvPr id="4" name="Picture 3"/>
          <p:cNvPicPr>
            <a:picLocks noChangeAspect="1"/>
          </p:cNvPicPr>
          <p:nvPr/>
        </p:nvPicPr>
        <p:blipFill>
          <a:blip r:embed="rId4"/>
          <a:stretch>
            <a:fillRect/>
          </a:stretch>
        </p:blipFill>
        <p:spPr>
          <a:xfrm>
            <a:off x="4630366" y="3216808"/>
            <a:ext cx="3968884" cy="1741866"/>
          </a:xfrm>
          <a:prstGeom prst="rect">
            <a:avLst/>
          </a:prstGeom>
          <a:ln>
            <a:solidFill>
              <a:schemeClr val="accent1"/>
            </a:solidFill>
          </a:ln>
        </p:spPr>
      </p:pic>
    </p:spTree>
    <p:extLst>
      <p:ext uri="{BB962C8B-B14F-4D97-AF65-F5344CB8AC3E}">
        <p14:creationId xmlns:p14="http://schemas.microsoft.com/office/powerpoint/2010/main" val="372224218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5708093" y="1229725"/>
            <a:ext cx="3277863" cy="3448336"/>
          </a:xfrm>
        </p:spPr>
        <p:txBody>
          <a:bodyPr/>
          <a:lstStyle/>
          <a:p>
            <a:pPr marL="171450" indent="-171450">
              <a:buFont typeface="Arial" panose="020B0604020202020204" pitchFamily="34" charset="0"/>
              <a:buChar char="•"/>
            </a:pPr>
            <a:r>
              <a:rPr lang="en-IN" sz="1400" b="1" dirty="0" smtClean="0">
                <a:solidFill>
                  <a:schemeClr val="tx1"/>
                </a:solidFill>
              </a:rPr>
              <a:t>Simply a “change” perspective;</a:t>
            </a:r>
          </a:p>
          <a:p>
            <a:pPr marL="171450" indent="-171450">
              <a:buFont typeface="Arial" panose="020B0604020202020204" pitchFamily="34" charset="0"/>
              <a:buChar char="•"/>
            </a:pPr>
            <a:endParaRPr lang="en-IN" sz="1400" dirty="0" smtClean="0">
              <a:solidFill>
                <a:schemeClr val="tx1"/>
              </a:solidFill>
            </a:endParaRPr>
          </a:p>
          <a:p>
            <a:r>
              <a:rPr lang="en-IN" sz="1400" dirty="0" smtClean="0">
                <a:solidFill>
                  <a:schemeClr val="tx1"/>
                </a:solidFill>
              </a:rPr>
              <a:t>This research paper is based </a:t>
            </a:r>
            <a:r>
              <a:rPr lang="en-IN" sz="1400" i="1" dirty="0" smtClean="0">
                <a:solidFill>
                  <a:schemeClr val="tx1"/>
                </a:solidFill>
              </a:rPr>
              <a:t>only</a:t>
            </a:r>
            <a:r>
              <a:rPr lang="en-IN" sz="1400" dirty="0" smtClean="0">
                <a:solidFill>
                  <a:schemeClr val="tx1"/>
                </a:solidFill>
              </a:rPr>
              <a:t> on in-person Interviews </a:t>
            </a:r>
            <a:r>
              <a:rPr lang="en-IN" sz="1400" dirty="0">
                <a:solidFill>
                  <a:schemeClr val="tx1"/>
                </a:solidFill>
              </a:rPr>
              <a:t>with officials and </a:t>
            </a:r>
            <a:r>
              <a:rPr lang="en-IN" sz="1400" dirty="0" smtClean="0">
                <a:solidFill>
                  <a:schemeClr val="tx1"/>
                </a:solidFill>
              </a:rPr>
              <a:t>researchers in Canada</a:t>
            </a:r>
            <a:endParaRPr lang="en-IN" sz="1400" dirty="0">
              <a:solidFill>
                <a:schemeClr val="tx1"/>
              </a:solidFill>
            </a:endParaRPr>
          </a:p>
          <a:p>
            <a:endParaRPr lang="en-IN" sz="1400" b="1" dirty="0" smtClean="0">
              <a:solidFill>
                <a:schemeClr val="tx1"/>
              </a:solidFill>
            </a:endParaRPr>
          </a:p>
        </p:txBody>
      </p:sp>
      <p:pic>
        <p:nvPicPr>
          <p:cNvPr id="5" name="Picture 4"/>
          <p:cNvPicPr>
            <a:picLocks noChangeAspect="1"/>
          </p:cNvPicPr>
          <p:nvPr/>
        </p:nvPicPr>
        <p:blipFill>
          <a:blip r:embed="rId2"/>
          <a:stretch>
            <a:fillRect/>
          </a:stretch>
        </p:blipFill>
        <p:spPr>
          <a:xfrm>
            <a:off x="487071" y="1129889"/>
            <a:ext cx="4994882" cy="2163177"/>
          </a:xfrm>
          <a:prstGeom prst="rect">
            <a:avLst/>
          </a:prstGeom>
          <a:ln>
            <a:solidFill>
              <a:schemeClr val="accent1"/>
            </a:solidFill>
          </a:ln>
        </p:spPr>
      </p:pic>
      <p:sp>
        <p:nvSpPr>
          <p:cNvPr id="6" name="Rectangle 5"/>
          <p:cNvSpPr/>
          <p:nvPr/>
        </p:nvSpPr>
        <p:spPr>
          <a:xfrm>
            <a:off x="440629" y="3519765"/>
            <a:ext cx="8771467" cy="1384995"/>
          </a:xfrm>
          <a:prstGeom prst="rect">
            <a:avLst/>
          </a:prstGeom>
        </p:spPr>
        <p:txBody>
          <a:bodyPr wrap="square">
            <a:spAutoFit/>
          </a:bodyPr>
          <a:lstStyle/>
          <a:p>
            <a:r>
              <a:rPr lang="en-IN" sz="1400" b="1" dirty="0"/>
              <a:t>Key highlights:</a:t>
            </a:r>
            <a:endParaRPr lang="en-IN" sz="1400" dirty="0"/>
          </a:p>
          <a:p>
            <a:r>
              <a:rPr lang="en-IN" sz="1400" dirty="0"/>
              <a:t>• Sentiments expressed around “change” revealed drivers and barriers to </a:t>
            </a:r>
            <a:r>
              <a:rPr lang="en-IN" sz="1400" dirty="0" smtClean="0"/>
              <a:t>change</a:t>
            </a:r>
            <a:endParaRPr lang="en-IN" sz="1400" dirty="0"/>
          </a:p>
          <a:p>
            <a:r>
              <a:rPr lang="en-IN" sz="1400" dirty="0"/>
              <a:t>• Most positive sentiments found in institutional changes e.g., horizontal </a:t>
            </a:r>
            <a:r>
              <a:rPr lang="en-IN" sz="1400" dirty="0" smtClean="0"/>
              <a:t>integration</a:t>
            </a:r>
            <a:endParaRPr lang="en-IN" sz="1400" dirty="0"/>
          </a:p>
          <a:p>
            <a:r>
              <a:rPr lang="en-IN" sz="1400" dirty="0"/>
              <a:t>• Positive changes were also linked to local govt. leadership &amp; staff </a:t>
            </a:r>
            <a:r>
              <a:rPr lang="en-IN" sz="1400" dirty="0" smtClean="0"/>
              <a:t>quality</a:t>
            </a:r>
            <a:endParaRPr lang="en-IN" sz="1400" dirty="0"/>
          </a:p>
          <a:p>
            <a:r>
              <a:rPr lang="en-IN" sz="1400" dirty="0"/>
              <a:t>• Important negative sentiments were stated about the scale &amp; pace of </a:t>
            </a:r>
            <a:r>
              <a:rPr lang="en-IN" sz="1400" dirty="0" smtClean="0"/>
              <a:t>change</a:t>
            </a:r>
            <a:endParaRPr lang="en-IN" sz="1400" dirty="0"/>
          </a:p>
          <a:p>
            <a:r>
              <a:rPr lang="en-IN" sz="1400" dirty="0"/>
              <a:t>• Behavioural change is deemed as a barrier and thus negative by local </a:t>
            </a:r>
            <a:r>
              <a:rPr lang="en-IN" sz="1400" dirty="0" err="1"/>
              <a:t>govt</a:t>
            </a:r>
            <a:r>
              <a:rPr lang="en-IN" sz="1400" dirty="0"/>
              <a:t> </a:t>
            </a:r>
            <a:r>
              <a:rPr lang="en-IN" sz="1400" dirty="0" smtClean="0"/>
              <a:t>officials</a:t>
            </a:r>
            <a:endParaRPr lang="en-IN" sz="1400" dirty="0"/>
          </a:p>
        </p:txBody>
      </p:sp>
      <p:sp>
        <p:nvSpPr>
          <p:cNvPr id="11" name="Title 1"/>
          <p:cNvSpPr>
            <a:spLocks noGrp="1"/>
          </p:cNvSpPr>
          <p:nvPr>
            <p:ph type="ctrTitle"/>
          </p:nvPr>
        </p:nvSpPr>
        <p:spPr>
          <a:xfrm>
            <a:off x="-1" y="93433"/>
            <a:ext cx="7304927" cy="909593"/>
          </a:xfrm>
        </p:spPr>
        <p:txBody>
          <a:bodyPr anchor="ctr" anchorCtr="1"/>
          <a:lstStyle/>
          <a:p>
            <a:r>
              <a:rPr lang="en-IN" sz="2800" u="none" dirty="0" smtClean="0">
                <a:solidFill>
                  <a:srgbClr val="00B050"/>
                </a:solidFill>
              </a:rPr>
              <a:t>Additional Terms/Ideas/Perspectives (2/9)</a:t>
            </a:r>
            <a:endParaRPr lang="en-IN" sz="2800" u="none" dirty="0">
              <a:solidFill>
                <a:srgbClr val="00B050"/>
              </a:solidFill>
            </a:endParaRPr>
          </a:p>
        </p:txBody>
      </p:sp>
    </p:spTree>
    <p:extLst>
      <p:ext uri="{BB962C8B-B14F-4D97-AF65-F5344CB8AC3E}">
        <p14:creationId xmlns:p14="http://schemas.microsoft.com/office/powerpoint/2010/main" val="5714892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2"/>
          <p:cNvSpPr>
            <a:spLocks noGrp="1"/>
          </p:cNvSpPr>
          <p:nvPr>
            <p:ph type="body" sz="quarter" idx="11"/>
          </p:nvPr>
        </p:nvSpPr>
        <p:spPr>
          <a:xfrm>
            <a:off x="203200" y="961152"/>
            <a:ext cx="8681088" cy="3448336"/>
          </a:xfrm>
        </p:spPr>
        <p:txBody>
          <a:bodyPr/>
          <a:lstStyle/>
          <a:p>
            <a:pPr marL="171450" indent="-171450">
              <a:buFont typeface="Arial" panose="020B0604020202020204" pitchFamily="34" charset="0"/>
              <a:buChar char="•"/>
            </a:pPr>
            <a:r>
              <a:rPr lang="en-IN" sz="1400" b="1" dirty="0" smtClean="0">
                <a:solidFill>
                  <a:schemeClr val="tx1"/>
                </a:solidFill>
              </a:rPr>
              <a:t>Events based perspective, pre-post study;</a:t>
            </a:r>
            <a:endParaRPr lang="en-IN" sz="1400" dirty="0" smtClean="0">
              <a:solidFill>
                <a:schemeClr val="tx1"/>
              </a:solidFill>
            </a:endParaRPr>
          </a:p>
          <a:p>
            <a:pPr marL="171450" indent="-171450">
              <a:buFont typeface="Arial" panose="020B0604020202020204" pitchFamily="34" charset="0"/>
              <a:buChar char="•"/>
            </a:pPr>
            <a:endParaRPr lang="en-IN" sz="1400" dirty="0">
              <a:solidFill>
                <a:schemeClr val="tx1"/>
              </a:solidFill>
            </a:endParaRPr>
          </a:p>
          <a:p>
            <a:pPr marL="171450" indent="-171450">
              <a:buFont typeface="Arial" panose="020B0604020202020204" pitchFamily="34" charset="0"/>
              <a:buChar char="•"/>
            </a:pPr>
            <a:endParaRPr lang="en-IN" sz="1400" dirty="0" smtClean="0">
              <a:solidFill>
                <a:schemeClr val="tx1"/>
              </a:solidFill>
            </a:endParaRPr>
          </a:p>
          <a:p>
            <a:pPr marL="171450" indent="-171450">
              <a:buFont typeface="Arial" panose="020B0604020202020204" pitchFamily="34" charset="0"/>
              <a:buChar char="•"/>
            </a:pPr>
            <a:endParaRPr lang="en-IN" sz="1400" dirty="0">
              <a:solidFill>
                <a:schemeClr val="tx1"/>
              </a:solidFill>
            </a:endParaRPr>
          </a:p>
          <a:p>
            <a:pPr marL="171450" indent="-171450">
              <a:buFont typeface="Arial" panose="020B0604020202020204" pitchFamily="34" charset="0"/>
              <a:buChar char="•"/>
            </a:pPr>
            <a:endParaRPr lang="en-IN" sz="1400" dirty="0" smtClean="0">
              <a:solidFill>
                <a:schemeClr val="tx1"/>
              </a:solidFill>
            </a:endParaRPr>
          </a:p>
          <a:p>
            <a:pPr marL="171450" indent="-171450">
              <a:buFont typeface="Arial" panose="020B0604020202020204" pitchFamily="34" charset="0"/>
              <a:buChar char="•"/>
            </a:pPr>
            <a:endParaRPr lang="en-IN" sz="1400" dirty="0" smtClean="0">
              <a:solidFill>
                <a:schemeClr val="tx1"/>
              </a:solidFill>
            </a:endParaRPr>
          </a:p>
          <a:p>
            <a:endParaRPr lang="en-IN" sz="1400" dirty="0" smtClean="0">
              <a:solidFill>
                <a:schemeClr val="tx1"/>
              </a:solidFill>
            </a:endParaRPr>
          </a:p>
          <a:p>
            <a:pPr marL="171450" indent="-171450">
              <a:buFont typeface="Arial" panose="020B0604020202020204" pitchFamily="34" charset="0"/>
              <a:buChar char="•"/>
            </a:pPr>
            <a:r>
              <a:rPr lang="en-IN" sz="1400" dirty="0" smtClean="0">
                <a:solidFill>
                  <a:schemeClr val="tx1"/>
                </a:solidFill>
              </a:rPr>
              <a:t>To examine </a:t>
            </a:r>
            <a:r>
              <a:rPr lang="en-IN" sz="1400" dirty="0">
                <a:solidFill>
                  <a:schemeClr val="tx1"/>
                </a:solidFill>
              </a:rPr>
              <a:t>whether </a:t>
            </a:r>
            <a:r>
              <a:rPr lang="en-IN" sz="1400" i="1" dirty="0" smtClean="0">
                <a:solidFill>
                  <a:schemeClr val="tx1"/>
                </a:solidFill>
              </a:rPr>
              <a:t>“climate </a:t>
            </a:r>
            <a:r>
              <a:rPr lang="en-IN" sz="1400" i="1" dirty="0">
                <a:solidFill>
                  <a:schemeClr val="tx1"/>
                </a:solidFill>
              </a:rPr>
              <a:t>change </a:t>
            </a:r>
            <a:r>
              <a:rPr lang="en-IN" sz="1400" i="1" dirty="0" smtClean="0">
                <a:solidFill>
                  <a:schemeClr val="tx1"/>
                </a:solidFill>
              </a:rPr>
              <a:t>sentiment”</a:t>
            </a:r>
            <a:r>
              <a:rPr lang="en-IN" sz="1400" dirty="0" smtClean="0">
                <a:solidFill>
                  <a:schemeClr val="tx1"/>
                </a:solidFill>
              </a:rPr>
              <a:t> </a:t>
            </a:r>
            <a:r>
              <a:rPr lang="en-IN" sz="1400" dirty="0">
                <a:solidFill>
                  <a:schemeClr val="tx1"/>
                </a:solidFill>
              </a:rPr>
              <a:t>changes in response to five separate natural disasters occurring in the U.S. in </a:t>
            </a:r>
            <a:r>
              <a:rPr lang="en-IN" sz="1400" dirty="0" smtClean="0">
                <a:solidFill>
                  <a:schemeClr val="tx1"/>
                </a:solidFill>
              </a:rPr>
              <a:t>2018</a:t>
            </a:r>
          </a:p>
          <a:p>
            <a:pPr marL="171450" indent="-171450">
              <a:buFont typeface="Arial" panose="020B0604020202020204" pitchFamily="34" charset="0"/>
              <a:buChar char="•"/>
            </a:pPr>
            <a:r>
              <a:rPr lang="en-IN" sz="1400" dirty="0" smtClean="0">
                <a:solidFill>
                  <a:schemeClr val="tx1"/>
                </a:solidFill>
              </a:rPr>
              <a:t>Applied </a:t>
            </a:r>
            <a:r>
              <a:rPr lang="en-IN" sz="1400" dirty="0">
                <a:solidFill>
                  <a:schemeClr val="tx1"/>
                </a:solidFill>
              </a:rPr>
              <a:t>RNNs to conduct a cohort-level analysis showing that the 2018 hurricanes yielded a statistically significant increase in average tweet sentiment affirming climate </a:t>
            </a:r>
            <a:r>
              <a:rPr lang="en-IN" sz="1400" dirty="0" smtClean="0">
                <a:solidFill>
                  <a:schemeClr val="tx1"/>
                </a:solidFill>
              </a:rPr>
              <a:t>change</a:t>
            </a:r>
          </a:p>
        </p:txBody>
      </p:sp>
      <p:pic>
        <p:nvPicPr>
          <p:cNvPr id="4" name="Picture 3"/>
          <p:cNvPicPr>
            <a:picLocks noChangeAspect="1"/>
          </p:cNvPicPr>
          <p:nvPr/>
        </p:nvPicPr>
        <p:blipFill>
          <a:blip r:embed="rId2"/>
          <a:stretch>
            <a:fillRect/>
          </a:stretch>
        </p:blipFill>
        <p:spPr>
          <a:xfrm>
            <a:off x="406525" y="1458553"/>
            <a:ext cx="6694118" cy="1315438"/>
          </a:xfrm>
          <a:prstGeom prst="rect">
            <a:avLst/>
          </a:prstGeom>
          <a:ln>
            <a:solidFill>
              <a:schemeClr val="accent1"/>
            </a:solidFill>
          </a:ln>
        </p:spPr>
      </p:pic>
      <p:sp>
        <p:nvSpPr>
          <p:cNvPr id="13" name="Title 1"/>
          <p:cNvSpPr>
            <a:spLocks noGrp="1"/>
          </p:cNvSpPr>
          <p:nvPr>
            <p:ph type="ctrTitle"/>
          </p:nvPr>
        </p:nvSpPr>
        <p:spPr>
          <a:xfrm>
            <a:off x="-1" y="93433"/>
            <a:ext cx="7304927" cy="909593"/>
          </a:xfrm>
        </p:spPr>
        <p:txBody>
          <a:bodyPr anchor="ctr" anchorCtr="1"/>
          <a:lstStyle/>
          <a:p>
            <a:r>
              <a:rPr lang="en-IN" sz="2800" u="none" dirty="0" smtClean="0">
                <a:solidFill>
                  <a:srgbClr val="00B050"/>
                </a:solidFill>
              </a:rPr>
              <a:t>Additional Terms/Ideas/Perspectives (3/9)</a:t>
            </a:r>
            <a:endParaRPr lang="en-IN" sz="2800" u="none" dirty="0">
              <a:solidFill>
                <a:srgbClr val="00B050"/>
              </a:solidFill>
            </a:endParaRPr>
          </a:p>
        </p:txBody>
      </p:sp>
    </p:spTree>
    <p:extLst>
      <p:ext uri="{BB962C8B-B14F-4D97-AF65-F5344CB8AC3E}">
        <p14:creationId xmlns:p14="http://schemas.microsoft.com/office/powerpoint/2010/main" val="277445773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2"/>
          <p:cNvSpPr>
            <a:spLocks noGrp="1"/>
          </p:cNvSpPr>
          <p:nvPr>
            <p:ph type="body" sz="quarter" idx="11"/>
          </p:nvPr>
        </p:nvSpPr>
        <p:spPr>
          <a:xfrm>
            <a:off x="203200" y="1163335"/>
            <a:ext cx="2909650" cy="3448336"/>
          </a:xfrm>
        </p:spPr>
        <p:txBody>
          <a:bodyPr/>
          <a:lstStyle/>
          <a:p>
            <a:pPr marL="171450" indent="-171450">
              <a:buFont typeface="Arial" panose="020B0604020202020204" pitchFamily="34" charset="0"/>
              <a:buChar char="•"/>
            </a:pPr>
            <a:r>
              <a:rPr lang="en-IN" sz="1400" b="1" dirty="0" smtClean="0">
                <a:solidFill>
                  <a:schemeClr val="tx1"/>
                </a:solidFill>
              </a:rPr>
              <a:t>Another perspective; </a:t>
            </a:r>
          </a:p>
          <a:p>
            <a:r>
              <a:rPr lang="en-IN" sz="1400" dirty="0" smtClean="0">
                <a:solidFill>
                  <a:schemeClr val="tx1"/>
                </a:solidFill>
              </a:rPr>
              <a:t>Focussing on a single facet of climate change</a:t>
            </a:r>
          </a:p>
          <a:p>
            <a:pPr marL="171450" indent="-171450">
              <a:buFont typeface="Arial" panose="020B0604020202020204" pitchFamily="34" charset="0"/>
              <a:buChar char="•"/>
            </a:pPr>
            <a:endParaRPr lang="en-IN" sz="1400" dirty="0">
              <a:solidFill>
                <a:schemeClr val="tx1"/>
              </a:solidFill>
            </a:endParaRPr>
          </a:p>
        </p:txBody>
      </p:sp>
      <p:pic>
        <p:nvPicPr>
          <p:cNvPr id="3" name="Picture 2"/>
          <p:cNvPicPr>
            <a:picLocks noChangeAspect="1"/>
          </p:cNvPicPr>
          <p:nvPr/>
        </p:nvPicPr>
        <p:blipFill>
          <a:blip r:embed="rId2"/>
          <a:stretch>
            <a:fillRect/>
          </a:stretch>
        </p:blipFill>
        <p:spPr>
          <a:xfrm>
            <a:off x="3112850" y="961152"/>
            <a:ext cx="5524153" cy="3769042"/>
          </a:xfrm>
          <a:prstGeom prst="rect">
            <a:avLst/>
          </a:prstGeom>
          <a:ln>
            <a:solidFill>
              <a:schemeClr val="accent1"/>
            </a:solidFill>
          </a:ln>
        </p:spPr>
      </p:pic>
      <p:sp>
        <p:nvSpPr>
          <p:cNvPr id="10" name="Title 1"/>
          <p:cNvSpPr>
            <a:spLocks noGrp="1"/>
          </p:cNvSpPr>
          <p:nvPr>
            <p:ph type="ctrTitle"/>
          </p:nvPr>
        </p:nvSpPr>
        <p:spPr>
          <a:xfrm>
            <a:off x="-1" y="93433"/>
            <a:ext cx="7304927" cy="909593"/>
          </a:xfrm>
        </p:spPr>
        <p:txBody>
          <a:bodyPr anchor="ctr" anchorCtr="1"/>
          <a:lstStyle/>
          <a:p>
            <a:r>
              <a:rPr lang="en-IN" sz="2800" u="none" dirty="0" smtClean="0">
                <a:solidFill>
                  <a:srgbClr val="00B050"/>
                </a:solidFill>
              </a:rPr>
              <a:t>Additional Terms/Ideas/Perspectives (4/9)</a:t>
            </a:r>
            <a:endParaRPr lang="en-IN" sz="2800" u="none" dirty="0">
              <a:solidFill>
                <a:srgbClr val="00B050"/>
              </a:solidFill>
            </a:endParaRPr>
          </a:p>
        </p:txBody>
      </p:sp>
    </p:spTree>
    <p:extLst>
      <p:ext uri="{BB962C8B-B14F-4D97-AF65-F5344CB8AC3E}">
        <p14:creationId xmlns:p14="http://schemas.microsoft.com/office/powerpoint/2010/main" val="54094438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b="29957"/>
          <a:stretch/>
        </p:blipFill>
        <p:spPr>
          <a:xfrm>
            <a:off x="197433" y="1186186"/>
            <a:ext cx="4783522" cy="1775236"/>
          </a:xfrm>
          <a:prstGeom prst="rect">
            <a:avLst/>
          </a:prstGeom>
          <a:ln>
            <a:solidFill>
              <a:schemeClr val="accent1"/>
            </a:solidFill>
          </a:ln>
        </p:spPr>
      </p:pic>
      <p:sp>
        <p:nvSpPr>
          <p:cNvPr id="9" name="Text Placeholder 2"/>
          <p:cNvSpPr>
            <a:spLocks noGrp="1"/>
          </p:cNvSpPr>
          <p:nvPr>
            <p:ph type="body" sz="quarter" idx="11"/>
          </p:nvPr>
        </p:nvSpPr>
        <p:spPr>
          <a:xfrm>
            <a:off x="513523" y="3250416"/>
            <a:ext cx="8212787" cy="1639084"/>
          </a:xfrm>
        </p:spPr>
        <p:txBody>
          <a:bodyPr/>
          <a:lstStyle/>
          <a:p>
            <a:pPr marL="171450" indent="-171450">
              <a:buFont typeface="Arial" panose="020B0604020202020204" pitchFamily="34" charset="0"/>
              <a:buChar char="•"/>
            </a:pPr>
            <a:r>
              <a:rPr lang="en-IN" sz="1400" dirty="0" smtClean="0">
                <a:solidFill>
                  <a:schemeClr val="tx1"/>
                </a:solidFill>
              </a:rPr>
              <a:t>In </a:t>
            </a:r>
            <a:r>
              <a:rPr lang="en-IN" sz="1400" dirty="0">
                <a:solidFill>
                  <a:schemeClr val="tx1"/>
                </a:solidFill>
              </a:rPr>
              <a:t>2012 and 2013, </a:t>
            </a:r>
            <a:r>
              <a:rPr lang="en-IN" sz="1400" dirty="0" smtClean="0">
                <a:solidFill>
                  <a:schemeClr val="tx1"/>
                </a:solidFill>
              </a:rPr>
              <a:t>the authors </a:t>
            </a:r>
            <a:r>
              <a:rPr lang="en-IN" sz="1400" dirty="0">
                <a:solidFill>
                  <a:schemeClr val="tx1"/>
                </a:solidFill>
              </a:rPr>
              <a:t>collected </a:t>
            </a:r>
            <a:r>
              <a:rPr lang="en-IN" sz="1400" dirty="0" smtClean="0">
                <a:solidFill>
                  <a:schemeClr val="tx1"/>
                </a:solidFill>
              </a:rPr>
              <a:t>1.8m </a:t>
            </a:r>
            <a:r>
              <a:rPr lang="en-IN" sz="1400" dirty="0">
                <a:solidFill>
                  <a:schemeClr val="tx1"/>
                </a:solidFill>
              </a:rPr>
              <a:t>tweets on “climate change” and “global warming” in five major languages (English, German, Russian, Portuguese, and Spanish). </a:t>
            </a:r>
            <a:endParaRPr lang="en-IN" sz="1400" dirty="0" smtClean="0">
              <a:solidFill>
                <a:schemeClr val="tx1"/>
              </a:solidFill>
            </a:endParaRPr>
          </a:p>
          <a:p>
            <a:pPr marL="171450" indent="-171450">
              <a:buFont typeface="Arial" panose="020B0604020202020204" pitchFamily="34" charset="0"/>
              <a:buChar char="•"/>
            </a:pPr>
            <a:r>
              <a:rPr lang="en-IN" sz="1400" dirty="0" smtClean="0">
                <a:solidFill>
                  <a:schemeClr val="tx1"/>
                </a:solidFill>
              </a:rPr>
              <a:t>The paper discusses </a:t>
            </a:r>
            <a:r>
              <a:rPr lang="en-IN" sz="1400" dirty="0">
                <a:solidFill>
                  <a:schemeClr val="tx1"/>
                </a:solidFill>
              </a:rPr>
              <a:t>the geography of tweeting, weekly and daily patterns, major news events that affected tweeting on climate change, changes in the central topics of discussion over time, the most authoritative traditional media, blogging, and the most authoritative organizational sources of information on climate change referenced by Twitter users in different countries.</a:t>
            </a:r>
          </a:p>
        </p:txBody>
      </p:sp>
      <p:pic>
        <p:nvPicPr>
          <p:cNvPr id="1026" name="Picture 2" descr="https://ars.els-cdn.com/content/image/1-s2.0-S0959378014000375-fx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71267" y="1186186"/>
            <a:ext cx="3895725" cy="1775236"/>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
        <p:nvSpPr>
          <p:cNvPr id="10" name="Title 1"/>
          <p:cNvSpPr>
            <a:spLocks noGrp="1"/>
          </p:cNvSpPr>
          <p:nvPr>
            <p:ph type="ctrTitle"/>
          </p:nvPr>
        </p:nvSpPr>
        <p:spPr>
          <a:xfrm>
            <a:off x="-1" y="93433"/>
            <a:ext cx="7304927" cy="909593"/>
          </a:xfrm>
        </p:spPr>
        <p:txBody>
          <a:bodyPr anchor="ctr" anchorCtr="1"/>
          <a:lstStyle/>
          <a:p>
            <a:r>
              <a:rPr lang="en-IN" sz="2800" u="none" dirty="0" smtClean="0">
                <a:solidFill>
                  <a:srgbClr val="00B050"/>
                </a:solidFill>
              </a:rPr>
              <a:t>Additional Terms/Ideas/Perspectives (5/9)</a:t>
            </a:r>
            <a:endParaRPr lang="en-IN" sz="2800" u="none" dirty="0">
              <a:solidFill>
                <a:srgbClr val="00B050"/>
              </a:solidFill>
            </a:endParaRPr>
          </a:p>
        </p:txBody>
      </p:sp>
    </p:spTree>
    <p:extLst>
      <p:ext uri="{BB962C8B-B14F-4D97-AF65-F5344CB8AC3E}">
        <p14:creationId xmlns:p14="http://schemas.microsoft.com/office/powerpoint/2010/main" val="38655598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779308" y="1225857"/>
            <a:ext cx="6926310" cy="45719"/>
          </a:xfrm>
        </p:spPr>
        <p:txBody>
          <a:bodyPr/>
          <a:lstStyle/>
          <a:p>
            <a:r>
              <a:rPr lang="en-IN" sz="2000" dirty="0" smtClean="0"/>
              <a:t>Article 1 review</a:t>
            </a:r>
            <a:endParaRPr lang="en-IN" sz="2000" dirty="0"/>
          </a:p>
        </p:txBody>
      </p:sp>
      <p:sp>
        <p:nvSpPr>
          <p:cNvPr id="3" name="Text Placeholder 2"/>
          <p:cNvSpPr>
            <a:spLocks noGrp="1"/>
          </p:cNvSpPr>
          <p:nvPr>
            <p:ph type="body" sz="quarter" idx="15"/>
          </p:nvPr>
        </p:nvSpPr>
        <p:spPr>
          <a:xfrm>
            <a:off x="230668" y="1136281"/>
            <a:ext cx="502920" cy="501594"/>
          </a:xfrm>
        </p:spPr>
        <p:txBody>
          <a:bodyPr>
            <a:noAutofit/>
          </a:bodyPr>
          <a:lstStyle/>
          <a:p>
            <a:r>
              <a:rPr lang="en-IN" sz="1800" dirty="0" smtClean="0"/>
              <a:t>1</a:t>
            </a:r>
            <a:endParaRPr lang="en-IN" sz="1800" dirty="0"/>
          </a:p>
        </p:txBody>
      </p:sp>
      <p:sp>
        <p:nvSpPr>
          <p:cNvPr id="4" name="Title 3"/>
          <p:cNvSpPr>
            <a:spLocks noGrp="1"/>
          </p:cNvSpPr>
          <p:nvPr>
            <p:ph type="ctrTitle"/>
          </p:nvPr>
        </p:nvSpPr>
        <p:spPr/>
        <p:txBody>
          <a:bodyPr/>
          <a:lstStyle/>
          <a:p>
            <a:r>
              <a:rPr lang="en-IN" sz="4000" dirty="0" smtClean="0"/>
              <a:t>Agenda</a:t>
            </a:r>
            <a:endParaRPr lang="en-IN" sz="4000" dirty="0"/>
          </a:p>
        </p:txBody>
      </p:sp>
      <p:sp>
        <p:nvSpPr>
          <p:cNvPr id="5" name="Text Placeholder 4"/>
          <p:cNvSpPr>
            <a:spLocks noGrp="1"/>
          </p:cNvSpPr>
          <p:nvPr>
            <p:ph type="body" sz="quarter" idx="16"/>
          </p:nvPr>
        </p:nvSpPr>
        <p:spPr>
          <a:xfrm>
            <a:off x="779308" y="1410644"/>
            <a:ext cx="6926310" cy="45719"/>
          </a:xfrm>
        </p:spPr>
        <p:txBody>
          <a:bodyPr/>
          <a:lstStyle/>
          <a:p>
            <a:r>
              <a:rPr lang="en-IN" sz="1200" dirty="0"/>
              <a:t>A 43-Million-Person Investigation into Weather </a:t>
            </a:r>
            <a:r>
              <a:rPr lang="en-IN" sz="1200" dirty="0" smtClean="0"/>
              <a:t>and Expressed </a:t>
            </a:r>
            <a:r>
              <a:rPr lang="en-IN" sz="1200" dirty="0"/>
              <a:t>Sentiment in a Changing Climate</a:t>
            </a:r>
          </a:p>
        </p:txBody>
      </p:sp>
      <p:sp>
        <p:nvSpPr>
          <p:cNvPr id="6" name="Text Placeholder 5"/>
          <p:cNvSpPr>
            <a:spLocks noGrp="1"/>
          </p:cNvSpPr>
          <p:nvPr>
            <p:ph type="body" sz="quarter" idx="17"/>
          </p:nvPr>
        </p:nvSpPr>
        <p:spPr>
          <a:xfrm>
            <a:off x="779308" y="2123117"/>
            <a:ext cx="6926310" cy="45719"/>
          </a:xfrm>
        </p:spPr>
        <p:txBody>
          <a:bodyPr/>
          <a:lstStyle/>
          <a:p>
            <a:r>
              <a:rPr lang="en-IN" sz="2000" dirty="0"/>
              <a:t>Article </a:t>
            </a:r>
            <a:r>
              <a:rPr lang="en-IN" sz="2000" dirty="0" smtClean="0"/>
              <a:t>2 review</a:t>
            </a:r>
            <a:endParaRPr lang="en-IN" sz="2000" dirty="0"/>
          </a:p>
        </p:txBody>
      </p:sp>
      <p:sp>
        <p:nvSpPr>
          <p:cNvPr id="7" name="Text Placeholder 6"/>
          <p:cNvSpPr>
            <a:spLocks noGrp="1"/>
          </p:cNvSpPr>
          <p:nvPr>
            <p:ph type="body" sz="quarter" idx="18"/>
          </p:nvPr>
        </p:nvSpPr>
        <p:spPr>
          <a:xfrm>
            <a:off x="230668" y="2012993"/>
            <a:ext cx="502920" cy="501594"/>
          </a:xfrm>
        </p:spPr>
        <p:txBody>
          <a:bodyPr>
            <a:noAutofit/>
          </a:bodyPr>
          <a:lstStyle/>
          <a:p>
            <a:r>
              <a:rPr lang="en-IN" sz="1800" dirty="0" smtClean="0"/>
              <a:t>2</a:t>
            </a:r>
            <a:endParaRPr lang="en-IN" sz="1800" dirty="0"/>
          </a:p>
        </p:txBody>
      </p:sp>
      <p:sp>
        <p:nvSpPr>
          <p:cNvPr id="8" name="Text Placeholder 7"/>
          <p:cNvSpPr>
            <a:spLocks noGrp="1"/>
          </p:cNvSpPr>
          <p:nvPr>
            <p:ph type="body" sz="quarter" idx="19"/>
          </p:nvPr>
        </p:nvSpPr>
        <p:spPr>
          <a:xfrm>
            <a:off x="779308" y="2307904"/>
            <a:ext cx="6926310" cy="45719"/>
          </a:xfrm>
        </p:spPr>
        <p:txBody>
          <a:bodyPr/>
          <a:lstStyle/>
          <a:p>
            <a:r>
              <a:rPr lang="en-IN" sz="1200" dirty="0"/>
              <a:t>Climate Change Sentiment on Twitter: </a:t>
            </a:r>
            <a:r>
              <a:rPr lang="en-IN" sz="1200" dirty="0" smtClean="0"/>
              <a:t>An Unsolicited </a:t>
            </a:r>
            <a:r>
              <a:rPr lang="en-IN" sz="1200" dirty="0"/>
              <a:t>Public Opinion Poll</a:t>
            </a:r>
          </a:p>
        </p:txBody>
      </p:sp>
      <p:sp>
        <p:nvSpPr>
          <p:cNvPr id="9" name="Text Placeholder 8"/>
          <p:cNvSpPr>
            <a:spLocks noGrp="1"/>
          </p:cNvSpPr>
          <p:nvPr>
            <p:ph type="body" sz="quarter" idx="20"/>
          </p:nvPr>
        </p:nvSpPr>
        <p:spPr>
          <a:xfrm>
            <a:off x="779308" y="2899705"/>
            <a:ext cx="6926310" cy="45719"/>
          </a:xfrm>
        </p:spPr>
        <p:txBody>
          <a:bodyPr/>
          <a:lstStyle/>
          <a:p>
            <a:r>
              <a:rPr lang="en-IN" sz="2000" dirty="0"/>
              <a:t>Article </a:t>
            </a:r>
            <a:r>
              <a:rPr lang="en-IN" sz="2000" dirty="0" smtClean="0"/>
              <a:t>3 review</a:t>
            </a:r>
            <a:endParaRPr lang="en-IN" sz="2000" dirty="0"/>
          </a:p>
        </p:txBody>
      </p:sp>
      <p:sp>
        <p:nvSpPr>
          <p:cNvPr id="10" name="Text Placeholder 9"/>
          <p:cNvSpPr>
            <a:spLocks noGrp="1"/>
          </p:cNvSpPr>
          <p:nvPr>
            <p:ph type="body" sz="quarter" idx="21"/>
          </p:nvPr>
        </p:nvSpPr>
        <p:spPr>
          <a:xfrm>
            <a:off x="230668" y="2789581"/>
            <a:ext cx="502920" cy="501594"/>
          </a:xfrm>
        </p:spPr>
        <p:txBody>
          <a:bodyPr>
            <a:noAutofit/>
          </a:bodyPr>
          <a:lstStyle/>
          <a:p>
            <a:r>
              <a:rPr lang="en-IN" sz="1800" dirty="0" smtClean="0"/>
              <a:t>3</a:t>
            </a:r>
            <a:endParaRPr lang="en-IN" sz="1800" dirty="0"/>
          </a:p>
        </p:txBody>
      </p:sp>
      <p:sp>
        <p:nvSpPr>
          <p:cNvPr id="11" name="Text Placeholder 10"/>
          <p:cNvSpPr>
            <a:spLocks noGrp="1"/>
          </p:cNvSpPr>
          <p:nvPr>
            <p:ph type="body" sz="quarter" idx="22"/>
          </p:nvPr>
        </p:nvSpPr>
        <p:spPr>
          <a:xfrm>
            <a:off x="779308" y="3084492"/>
            <a:ext cx="6926310" cy="45719"/>
          </a:xfrm>
        </p:spPr>
        <p:txBody>
          <a:bodyPr/>
          <a:lstStyle/>
          <a:p>
            <a:r>
              <a:rPr lang="en-IN" sz="1200" dirty="0"/>
              <a:t>Sentiment Analysis of Shared Tweets on Global Warming </a:t>
            </a:r>
            <a:r>
              <a:rPr lang="en-IN" sz="1200" dirty="0" smtClean="0"/>
              <a:t>on Twitter </a:t>
            </a:r>
            <a:r>
              <a:rPr lang="en-IN" sz="1200" dirty="0"/>
              <a:t>with Data Mining Methods: A Case Study </a:t>
            </a:r>
            <a:r>
              <a:rPr lang="en-IN" sz="1200" dirty="0" smtClean="0"/>
              <a:t>on Turkish </a:t>
            </a:r>
            <a:r>
              <a:rPr lang="en-IN" sz="1200" dirty="0"/>
              <a:t>Language</a:t>
            </a:r>
          </a:p>
        </p:txBody>
      </p:sp>
      <p:sp>
        <p:nvSpPr>
          <p:cNvPr id="12" name="Text Placeholder 11"/>
          <p:cNvSpPr>
            <a:spLocks noGrp="1"/>
          </p:cNvSpPr>
          <p:nvPr>
            <p:ph type="body" sz="quarter" idx="23"/>
          </p:nvPr>
        </p:nvSpPr>
        <p:spPr>
          <a:xfrm>
            <a:off x="785886" y="3760773"/>
            <a:ext cx="6926310" cy="45719"/>
          </a:xfrm>
        </p:spPr>
        <p:txBody>
          <a:bodyPr/>
          <a:lstStyle/>
          <a:p>
            <a:r>
              <a:rPr lang="en-IN" sz="2000" dirty="0">
                <a:solidFill>
                  <a:srgbClr val="0E3570"/>
                </a:solidFill>
                <a:hlinkClick r:id="rId2" action="ppaction://hlinksldjump"/>
              </a:rPr>
              <a:t>Additional </a:t>
            </a:r>
            <a:r>
              <a:rPr lang="en-IN" sz="2000" dirty="0" smtClean="0">
                <a:solidFill>
                  <a:srgbClr val="0E3570"/>
                </a:solidFill>
                <a:hlinkClick r:id="rId2" action="ppaction://hlinksldjump"/>
              </a:rPr>
              <a:t>Terms/Papers/Ideas/Perspectives</a:t>
            </a:r>
            <a:endParaRPr lang="en-IN" sz="2000" dirty="0">
              <a:solidFill>
                <a:srgbClr val="0E3570"/>
              </a:solidFill>
            </a:endParaRPr>
          </a:p>
        </p:txBody>
      </p:sp>
      <p:sp>
        <p:nvSpPr>
          <p:cNvPr id="13" name="Text Placeholder 12"/>
          <p:cNvSpPr>
            <a:spLocks noGrp="1"/>
          </p:cNvSpPr>
          <p:nvPr>
            <p:ph type="body" sz="quarter" idx="24"/>
          </p:nvPr>
        </p:nvSpPr>
        <p:spPr>
          <a:xfrm>
            <a:off x="237246" y="3558183"/>
            <a:ext cx="502920" cy="501594"/>
          </a:xfrm>
        </p:spPr>
        <p:txBody>
          <a:bodyPr>
            <a:noAutofit/>
          </a:bodyPr>
          <a:lstStyle/>
          <a:p>
            <a:r>
              <a:rPr lang="en-IN" sz="1800" dirty="0" smtClean="0"/>
              <a:t>4</a:t>
            </a:r>
            <a:endParaRPr lang="en-IN" sz="1800" dirty="0"/>
          </a:p>
        </p:txBody>
      </p:sp>
      <p:sp>
        <p:nvSpPr>
          <p:cNvPr id="14" name="Text Placeholder 11"/>
          <p:cNvSpPr>
            <a:spLocks noGrp="1"/>
          </p:cNvSpPr>
          <p:nvPr>
            <p:ph type="body" sz="quarter" idx="23"/>
          </p:nvPr>
        </p:nvSpPr>
        <p:spPr>
          <a:xfrm>
            <a:off x="792464" y="4396013"/>
            <a:ext cx="6926310" cy="45719"/>
          </a:xfrm>
        </p:spPr>
        <p:txBody>
          <a:bodyPr/>
          <a:lstStyle/>
          <a:p>
            <a:r>
              <a:rPr lang="en-IN" sz="2000" dirty="0" smtClean="0">
                <a:solidFill>
                  <a:srgbClr val="0E3570"/>
                </a:solidFill>
                <a:hlinkClick r:id="rId3" action="ppaction://hlinksldjump"/>
              </a:rPr>
              <a:t>Data Sources &amp; APIs</a:t>
            </a:r>
            <a:endParaRPr lang="en-IN" sz="2000" dirty="0">
              <a:solidFill>
                <a:srgbClr val="0E3570"/>
              </a:solidFill>
            </a:endParaRPr>
          </a:p>
        </p:txBody>
      </p:sp>
      <p:sp>
        <p:nvSpPr>
          <p:cNvPr id="15" name="Text Placeholder 12"/>
          <p:cNvSpPr>
            <a:spLocks noGrp="1"/>
          </p:cNvSpPr>
          <p:nvPr>
            <p:ph type="body" sz="quarter" idx="24"/>
          </p:nvPr>
        </p:nvSpPr>
        <p:spPr>
          <a:xfrm>
            <a:off x="243824" y="4193423"/>
            <a:ext cx="502920" cy="501594"/>
          </a:xfrm>
        </p:spPr>
        <p:txBody>
          <a:bodyPr>
            <a:noAutofit/>
          </a:bodyPr>
          <a:lstStyle/>
          <a:p>
            <a:r>
              <a:rPr lang="en-IN" sz="1800" dirty="0" smtClean="0"/>
              <a:t>5</a:t>
            </a:r>
            <a:endParaRPr lang="en-IN" sz="1800" dirty="0"/>
          </a:p>
        </p:txBody>
      </p:sp>
    </p:spTree>
    <p:extLst>
      <p:ext uri="{BB962C8B-B14F-4D97-AF65-F5344CB8AC3E}">
        <p14:creationId xmlns:p14="http://schemas.microsoft.com/office/powerpoint/2010/main" val="150857549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2"/>
          <p:cNvSpPr>
            <a:spLocks noGrp="1"/>
          </p:cNvSpPr>
          <p:nvPr>
            <p:ph type="body" sz="quarter" idx="11"/>
          </p:nvPr>
        </p:nvSpPr>
        <p:spPr>
          <a:xfrm>
            <a:off x="513523" y="3268760"/>
            <a:ext cx="8212787" cy="1874740"/>
          </a:xfrm>
        </p:spPr>
        <p:txBody>
          <a:bodyPr/>
          <a:lstStyle/>
          <a:p>
            <a:pPr marL="171450" indent="-171450">
              <a:buFont typeface="Arial" panose="020B0604020202020204" pitchFamily="34" charset="0"/>
              <a:buChar char="•"/>
            </a:pPr>
            <a:endParaRPr lang="en-IN" sz="1400" dirty="0" smtClean="0">
              <a:solidFill>
                <a:schemeClr val="tx1"/>
              </a:solidFill>
            </a:endParaRPr>
          </a:p>
          <a:p>
            <a:pPr marL="171450" indent="-171450">
              <a:buFont typeface="Arial" panose="020B0604020202020204" pitchFamily="34" charset="0"/>
              <a:buChar char="•"/>
            </a:pPr>
            <a:r>
              <a:rPr lang="en-IN" sz="1400" dirty="0" smtClean="0">
                <a:solidFill>
                  <a:schemeClr val="tx1"/>
                </a:solidFill>
              </a:rPr>
              <a:t>This paper contributes </a:t>
            </a:r>
            <a:r>
              <a:rPr lang="en-IN" sz="1400" dirty="0">
                <a:solidFill>
                  <a:schemeClr val="tx1"/>
                </a:solidFill>
              </a:rPr>
              <a:t>to the discussion on what role could green fiscal, monetary policies and financial regulation play in the sustainability agenda</a:t>
            </a:r>
            <a:r>
              <a:rPr lang="en-IN" sz="1400" dirty="0" smtClean="0">
                <a:solidFill>
                  <a:schemeClr val="tx1"/>
                </a:solidFill>
              </a:rPr>
              <a:t>.</a:t>
            </a:r>
          </a:p>
          <a:p>
            <a:pPr marL="171450" indent="-171450">
              <a:buFont typeface="Arial" panose="020B0604020202020204" pitchFamily="34" charset="0"/>
              <a:buChar char="•"/>
            </a:pPr>
            <a:r>
              <a:rPr lang="en-IN" sz="1400" dirty="0" smtClean="0">
                <a:solidFill>
                  <a:schemeClr val="tx1"/>
                </a:solidFill>
              </a:rPr>
              <a:t>Simulated </a:t>
            </a:r>
            <a:r>
              <a:rPr lang="en-IN" sz="1400" dirty="0">
                <a:solidFill>
                  <a:schemeClr val="tx1"/>
                </a:solidFill>
              </a:rPr>
              <a:t>and </a:t>
            </a:r>
            <a:r>
              <a:rPr lang="en-IN" sz="1400" dirty="0" smtClean="0">
                <a:solidFill>
                  <a:schemeClr val="tx1"/>
                </a:solidFill>
              </a:rPr>
              <a:t>compared </a:t>
            </a:r>
            <a:r>
              <a:rPr lang="en-IN" sz="1400" dirty="0">
                <a:solidFill>
                  <a:schemeClr val="tx1"/>
                </a:solidFill>
              </a:rPr>
              <a:t>five scenarios characterized by different </a:t>
            </a:r>
            <a:r>
              <a:rPr lang="en-IN" sz="1400" dirty="0" smtClean="0">
                <a:solidFill>
                  <a:schemeClr val="tx1"/>
                </a:solidFill>
              </a:rPr>
              <a:t>types of </a:t>
            </a:r>
            <a:r>
              <a:rPr lang="en-IN" sz="1400" dirty="0">
                <a:solidFill>
                  <a:schemeClr val="tx1"/>
                </a:solidFill>
              </a:rPr>
              <a:t>phasing in of government’s climate policies, which are represented by a carbon tax </a:t>
            </a:r>
            <a:r>
              <a:rPr lang="en-IN" sz="1400" dirty="0" smtClean="0">
                <a:solidFill>
                  <a:schemeClr val="tx1"/>
                </a:solidFill>
              </a:rPr>
              <a:t>implemented according </a:t>
            </a:r>
            <a:r>
              <a:rPr lang="en-IN" sz="1400" dirty="0">
                <a:solidFill>
                  <a:schemeClr val="tx1"/>
                </a:solidFill>
              </a:rPr>
              <a:t>to the recommendations of </a:t>
            </a:r>
            <a:r>
              <a:rPr lang="en-IN" sz="1400" dirty="0" err="1">
                <a:solidFill>
                  <a:schemeClr val="tx1"/>
                </a:solidFill>
              </a:rPr>
              <a:t>Stiglitz</a:t>
            </a:r>
            <a:r>
              <a:rPr lang="en-IN" sz="1400" dirty="0">
                <a:solidFill>
                  <a:schemeClr val="tx1"/>
                </a:solidFill>
              </a:rPr>
              <a:t> and Stern (2017), and by different levels of real </a:t>
            </a:r>
            <a:r>
              <a:rPr lang="en-IN" sz="1400" dirty="0" smtClean="0">
                <a:solidFill>
                  <a:schemeClr val="tx1"/>
                </a:solidFill>
              </a:rPr>
              <a:t>and financial </a:t>
            </a:r>
            <a:r>
              <a:rPr lang="en-IN" sz="1400" dirty="0">
                <a:solidFill>
                  <a:schemeClr val="tx1"/>
                </a:solidFill>
              </a:rPr>
              <a:t>market’s reactions to climate physical and transition risks, i.e. what </a:t>
            </a:r>
            <a:r>
              <a:rPr lang="en-IN" sz="1400" dirty="0" smtClean="0">
                <a:solidFill>
                  <a:schemeClr val="tx1"/>
                </a:solidFill>
              </a:rPr>
              <a:t>they </a:t>
            </a:r>
            <a:r>
              <a:rPr lang="en-IN" sz="1400" dirty="0">
                <a:solidFill>
                  <a:schemeClr val="tx1"/>
                </a:solidFill>
              </a:rPr>
              <a:t>call “</a:t>
            </a:r>
            <a:r>
              <a:rPr lang="en-IN" sz="1400" dirty="0" smtClean="0">
                <a:solidFill>
                  <a:schemeClr val="tx1"/>
                </a:solidFill>
              </a:rPr>
              <a:t>climate sentiments</a:t>
            </a:r>
            <a:r>
              <a:rPr lang="en-IN" sz="1400" dirty="0">
                <a:solidFill>
                  <a:schemeClr val="tx1"/>
                </a:solidFill>
              </a:rPr>
              <a:t>”</a:t>
            </a:r>
          </a:p>
        </p:txBody>
      </p:sp>
      <p:pic>
        <p:nvPicPr>
          <p:cNvPr id="3" name="Picture 2"/>
          <p:cNvPicPr>
            <a:picLocks noChangeAspect="1"/>
          </p:cNvPicPr>
          <p:nvPr/>
        </p:nvPicPr>
        <p:blipFill rotWithShape="1">
          <a:blip r:embed="rId2"/>
          <a:srcRect r="31642"/>
          <a:stretch/>
        </p:blipFill>
        <p:spPr>
          <a:xfrm>
            <a:off x="897345" y="957870"/>
            <a:ext cx="5548610" cy="2500278"/>
          </a:xfrm>
          <a:prstGeom prst="rect">
            <a:avLst/>
          </a:prstGeom>
          <a:ln>
            <a:solidFill>
              <a:schemeClr val="accent1"/>
            </a:solidFill>
          </a:ln>
        </p:spPr>
      </p:pic>
      <p:sp>
        <p:nvSpPr>
          <p:cNvPr id="14" name="Title 1"/>
          <p:cNvSpPr>
            <a:spLocks noGrp="1"/>
          </p:cNvSpPr>
          <p:nvPr>
            <p:ph type="ctrTitle"/>
          </p:nvPr>
        </p:nvSpPr>
        <p:spPr>
          <a:xfrm>
            <a:off x="-1" y="93433"/>
            <a:ext cx="7304927" cy="909593"/>
          </a:xfrm>
        </p:spPr>
        <p:txBody>
          <a:bodyPr anchor="ctr" anchorCtr="1"/>
          <a:lstStyle/>
          <a:p>
            <a:r>
              <a:rPr lang="en-IN" sz="2800" u="none" dirty="0" smtClean="0">
                <a:solidFill>
                  <a:srgbClr val="00B050"/>
                </a:solidFill>
              </a:rPr>
              <a:t>Additional Terms/Ideas/Perspectives (6/9)</a:t>
            </a:r>
            <a:endParaRPr lang="en-IN" sz="2800" u="none" dirty="0">
              <a:solidFill>
                <a:srgbClr val="00B050"/>
              </a:solidFill>
            </a:endParaRPr>
          </a:p>
        </p:txBody>
      </p:sp>
    </p:spTree>
    <p:extLst>
      <p:ext uri="{BB962C8B-B14F-4D97-AF65-F5344CB8AC3E}">
        <p14:creationId xmlns:p14="http://schemas.microsoft.com/office/powerpoint/2010/main" val="163452040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513523" y="1003026"/>
            <a:ext cx="6181294" cy="2562196"/>
          </a:xfrm>
          <a:prstGeom prst="rect">
            <a:avLst/>
          </a:prstGeom>
          <a:ln>
            <a:solidFill>
              <a:schemeClr val="tx1"/>
            </a:solidFill>
          </a:ln>
        </p:spPr>
      </p:pic>
      <p:sp>
        <p:nvSpPr>
          <p:cNvPr id="9" name="Text Placeholder 2"/>
          <p:cNvSpPr>
            <a:spLocks noGrp="1"/>
          </p:cNvSpPr>
          <p:nvPr>
            <p:ph type="body" sz="quarter" idx="11"/>
          </p:nvPr>
        </p:nvSpPr>
        <p:spPr>
          <a:xfrm>
            <a:off x="505249" y="3663871"/>
            <a:ext cx="8212787" cy="1380740"/>
          </a:xfrm>
        </p:spPr>
        <p:txBody>
          <a:bodyPr/>
          <a:lstStyle/>
          <a:p>
            <a:pPr marL="171450" indent="-171450">
              <a:buFont typeface="Arial" panose="020B0604020202020204" pitchFamily="34" charset="0"/>
              <a:buChar char="•"/>
            </a:pPr>
            <a:r>
              <a:rPr lang="en-IN" sz="1400" dirty="0">
                <a:solidFill>
                  <a:schemeClr val="tx1"/>
                </a:solidFill>
              </a:rPr>
              <a:t>Latent </a:t>
            </a:r>
            <a:r>
              <a:rPr lang="en-IN" sz="1400" dirty="0" err="1">
                <a:solidFill>
                  <a:schemeClr val="tx1"/>
                </a:solidFill>
              </a:rPr>
              <a:t>Dirichlet</a:t>
            </a:r>
            <a:r>
              <a:rPr lang="en-IN" sz="1400" dirty="0">
                <a:solidFill>
                  <a:schemeClr val="tx1"/>
                </a:solidFill>
              </a:rPr>
              <a:t> </a:t>
            </a:r>
            <a:r>
              <a:rPr lang="en-IN" sz="1400" dirty="0" smtClean="0">
                <a:solidFill>
                  <a:schemeClr val="tx1"/>
                </a:solidFill>
              </a:rPr>
              <a:t>Allocation </a:t>
            </a:r>
            <a:r>
              <a:rPr lang="en-IN" sz="1400" dirty="0">
                <a:solidFill>
                  <a:schemeClr val="tx1"/>
                </a:solidFill>
              </a:rPr>
              <a:t>was applied for topic </a:t>
            </a:r>
            <a:r>
              <a:rPr lang="en-IN" sz="1400" dirty="0" err="1">
                <a:solidFill>
                  <a:schemeClr val="tx1"/>
                </a:solidFill>
              </a:rPr>
              <a:t>modeling</a:t>
            </a:r>
            <a:r>
              <a:rPr lang="en-IN" sz="1400" dirty="0">
                <a:solidFill>
                  <a:schemeClr val="tx1"/>
                </a:solidFill>
              </a:rPr>
              <a:t> to infer the different topics of discussion, and Valence Aware Dictionary and </a:t>
            </a:r>
            <a:r>
              <a:rPr lang="en-IN" sz="1400" dirty="0" err="1">
                <a:solidFill>
                  <a:schemeClr val="tx1"/>
                </a:solidFill>
              </a:rPr>
              <a:t>sEntiment</a:t>
            </a:r>
            <a:r>
              <a:rPr lang="en-IN" sz="1400" dirty="0">
                <a:solidFill>
                  <a:schemeClr val="tx1"/>
                </a:solidFill>
              </a:rPr>
              <a:t> </a:t>
            </a:r>
            <a:r>
              <a:rPr lang="en-IN" sz="1400" dirty="0" err="1">
                <a:solidFill>
                  <a:schemeClr val="tx1"/>
                </a:solidFill>
              </a:rPr>
              <a:t>Reasoner</a:t>
            </a:r>
            <a:r>
              <a:rPr lang="en-IN" sz="1400" dirty="0">
                <a:solidFill>
                  <a:schemeClr val="tx1"/>
                </a:solidFill>
              </a:rPr>
              <a:t> was applied for sentiment analysis to determine the overall feelings and attitudes found in the dataset. </a:t>
            </a:r>
            <a:endParaRPr lang="en-IN" sz="1400" dirty="0" smtClean="0">
              <a:solidFill>
                <a:schemeClr val="tx1"/>
              </a:solidFill>
            </a:endParaRPr>
          </a:p>
          <a:p>
            <a:pPr marL="171450" indent="-171450">
              <a:buFont typeface="Arial" panose="020B0604020202020204" pitchFamily="34" charset="0"/>
              <a:buChar char="•"/>
            </a:pPr>
            <a:r>
              <a:rPr lang="en-IN" sz="1400" dirty="0" smtClean="0">
                <a:solidFill>
                  <a:schemeClr val="tx1"/>
                </a:solidFill>
              </a:rPr>
              <a:t>These </a:t>
            </a:r>
            <a:r>
              <a:rPr lang="en-IN" sz="1400" dirty="0">
                <a:solidFill>
                  <a:schemeClr val="tx1"/>
                </a:solidFill>
              </a:rPr>
              <a:t>techniques are used to compare and contrast the nature of climate change discussion between different countries and over time.</a:t>
            </a:r>
            <a:endParaRPr lang="en-IN" sz="1400" dirty="0" smtClean="0">
              <a:solidFill>
                <a:schemeClr val="tx1"/>
              </a:solidFill>
            </a:endParaRPr>
          </a:p>
        </p:txBody>
      </p:sp>
      <p:sp>
        <p:nvSpPr>
          <p:cNvPr id="5" name="TextBox 4"/>
          <p:cNvSpPr txBox="1"/>
          <p:nvPr/>
        </p:nvSpPr>
        <p:spPr>
          <a:xfrm>
            <a:off x="6908800" y="1128890"/>
            <a:ext cx="1289947" cy="646331"/>
          </a:xfrm>
          <a:prstGeom prst="rect">
            <a:avLst/>
          </a:prstGeom>
          <a:noFill/>
        </p:spPr>
        <p:txBody>
          <a:bodyPr wrap="square" rtlCol="0">
            <a:spAutoFit/>
          </a:bodyPr>
          <a:lstStyle/>
          <a:p>
            <a:r>
              <a:rPr lang="en-IN" sz="1200" i="1" dirty="0" smtClean="0">
                <a:solidFill>
                  <a:schemeClr val="tx1">
                    <a:lumMod val="50000"/>
                    <a:lumOff val="50000"/>
                  </a:schemeClr>
                </a:solidFill>
              </a:rPr>
              <a:t>Don’t have direct access to the article</a:t>
            </a:r>
          </a:p>
        </p:txBody>
      </p:sp>
      <p:sp>
        <p:nvSpPr>
          <p:cNvPr id="10" name="Title 1"/>
          <p:cNvSpPr>
            <a:spLocks noGrp="1"/>
          </p:cNvSpPr>
          <p:nvPr>
            <p:ph type="ctrTitle"/>
          </p:nvPr>
        </p:nvSpPr>
        <p:spPr>
          <a:xfrm>
            <a:off x="-1" y="93433"/>
            <a:ext cx="7304927" cy="909593"/>
          </a:xfrm>
        </p:spPr>
        <p:txBody>
          <a:bodyPr anchor="ctr" anchorCtr="1"/>
          <a:lstStyle/>
          <a:p>
            <a:r>
              <a:rPr lang="en-IN" sz="2800" u="none" dirty="0" smtClean="0">
                <a:solidFill>
                  <a:srgbClr val="00B050"/>
                </a:solidFill>
              </a:rPr>
              <a:t>Additional Terms/Ideas/Perspectives (7/9)</a:t>
            </a:r>
            <a:endParaRPr lang="en-IN" sz="2800" u="none" dirty="0">
              <a:solidFill>
                <a:srgbClr val="00B050"/>
              </a:solidFill>
            </a:endParaRPr>
          </a:p>
        </p:txBody>
      </p:sp>
    </p:spTree>
    <p:extLst>
      <p:ext uri="{BB962C8B-B14F-4D97-AF65-F5344CB8AC3E}">
        <p14:creationId xmlns:p14="http://schemas.microsoft.com/office/powerpoint/2010/main" val="345897345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2"/>
          <p:cNvSpPr>
            <a:spLocks noGrp="1"/>
          </p:cNvSpPr>
          <p:nvPr>
            <p:ph type="body" sz="quarter" idx="11"/>
          </p:nvPr>
        </p:nvSpPr>
        <p:spPr>
          <a:xfrm>
            <a:off x="505249" y="3460669"/>
            <a:ext cx="8212787" cy="1604491"/>
          </a:xfrm>
        </p:spPr>
        <p:txBody>
          <a:bodyPr/>
          <a:lstStyle/>
          <a:p>
            <a:pPr marL="171450" indent="-171450">
              <a:buFont typeface="Arial" panose="020B0604020202020204" pitchFamily="34" charset="0"/>
              <a:buChar char="•"/>
            </a:pPr>
            <a:r>
              <a:rPr lang="en-IN" sz="1400" dirty="0">
                <a:solidFill>
                  <a:schemeClr val="tx1"/>
                </a:solidFill>
              </a:rPr>
              <a:t>David Wallace-Wells’ </a:t>
            </a:r>
            <a:r>
              <a:rPr lang="en-IN" sz="1400" i="1" dirty="0">
                <a:solidFill>
                  <a:schemeClr val="tx1"/>
                </a:solidFill>
              </a:rPr>
              <a:t>New York Magazine </a:t>
            </a:r>
            <a:r>
              <a:rPr lang="en-IN" sz="1400" dirty="0">
                <a:solidFill>
                  <a:schemeClr val="tx1"/>
                </a:solidFill>
              </a:rPr>
              <a:t>article describing the possible devastating impacts of climate change has reignited an increasingly heated debate among researchers, advocates, and commentators over the pros and cons of </a:t>
            </a:r>
            <a:r>
              <a:rPr lang="en-IN" sz="1400" i="1" dirty="0">
                <a:solidFill>
                  <a:schemeClr val="tx1"/>
                </a:solidFill>
              </a:rPr>
              <a:t>‘doom and gloom’</a:t>
            </a:r>
            <a:r>
              <a:rPr lang="en-IN" sz="1400" dirty="0">
                <a:solidFill>
                  <a:schemeClr val="tx1"/>
                </a:solidFill>
              </a:rPr>
              <a:t> </a:t>
            </a:r>
            <a:r>
              <a:rPr lang="en-IN" sz="1400" i="1" dirty="0">
                <a:solidFill>
                  <a:schemeClr val="tx1"/>
                </a:solidFill>
              </a:rPr>
              <a:t>messaging in</a:t>
            </a:r>
            <a:r>
              <a:rPr lang="en-IN" sz="1400" dirty="0">
                <a:solidFill>
                  <a:schemeClr val="tx1"/>
                </a:solidFill>
              </a:rPr>
              <a:t> </a:t>
            </a:r>
            <a:r>
              <a:rPr lang="en-IN" sz="1400" i="1" dirty="0">
                <a:solidFill>
                  <a:schemeClr val="tx1"/>
                </a:solidFill>
              </a:rPr>
              <a:t>climate change </a:t>
            </a:r>
            <a:r>
              <a:rPr lang="en-IN" sz="1400" i="1" dirty="0" smtClean="0">
                <a:solidFill>
                  <a:schemeClr val="tx1"/>
                </a:solidFill>
              </a:rPr>
              <a:t>communications</a:t>
            </a:r>
          </a:p>
          <a:p>
            <a:pPr marL="171450" indent="-171450">
              <a:buFont typeface="Arial" panose="020B0604020202020204" pitchFamily="34" charset="0"/>
              <a:buChar char="•"/>
            </a:pPr>
            <a:r>
              <a:rPr lang="en-IN" sz="1400" dirty="0" smtClean="0">
                <a:solidFill>
                  <a:schemeClr val="tx1"/>
                </a:solidFill>
              </a:rPr>
              <a:t>Some </a:t>
            </a:r>
            <a:r>
              <a:rPr lang="en-IN" sz="1400" dirty="0">
                <a:solidFill>
                  <a:schemeClr val="tx1"/>
                </a:solidFill>
              </a:rPr>
              <a:t>prominent scientists have pushed back against the article in part arguing that such pessimistic coverage depresses and demoralizes the public into further inaction</a:t>
            </a:r>
            <a:endParaRPr lang="en-IN" sz="1400" dirty="0" smtClean="0">
              <a:solidFill>
                <a:schemeClr val="tx1"/>
              </a:solidFill>
            </a:endParaRPr>
          </a:p>
        </p:txBody>
      </p:sp>
      <p:pic>
        <p:nvPicPr>
          <p:cNvPr id="3" name="Picture 2"/>
          <p:cNvPicPr>
            <a:picLocks noChangeAspect="1"/>
          </p:cNvPicPr>
          <p:nvPr/>
        </p:nvPicPr>
        <p:blipFill>
          <a:blip r:embed="rId2"/>
          <a:stretch>
            <a:fillRect/>
          </a:stretch>
        </p:blipFill>
        <p:spPr>
          <a:xfrm>
            <a:off x="505249" y="924003"/>
            <a:ext cx="7687748" cy="2419688"/>
          </a:xfrm>
          <a:prstGeom prst="rect">
            <a:avLst/>
          </a:prstGeom>
          <a:ln>
            <a:solidFill>
              <a:schemeClr val="tx1"/>
            </a:solidFill>
          </a:ln>
        </p:spPr>
      </p:pic>
      <p:sp>
        <p:nvSpPr>
          <p:cNvPr id="6" name="TextBox 5"/>
          <p:cNvSpPr txBox="1"/>
          <p:nvPr/>
        </p:nvSpPr>
        <p:spPr>
          <a:xfrm>
            <a:off x="6903050" y="1003026"/>
            <a:ext cx="1289947" cy="646331"/>
          </a:xfrm>
          <a:prstGeom prst="rect">
            <a:avLst/>
          </a:prstGeom>
          <a:noFill/>
        </p:spPr>
        <p:txBody>
          <a:bodyPr wrap="square" rtlCol="0">
            <a:spAutoFit/>
          </a:bodyPr>
          <a:lstStyle/>
          <a:p>
            <a:r>
              <a:rPr lang="en-IN" sz="1200" i="1" dirty="0" smtClean="0">
                <a:solidFill>
                  <a:schemeClr val="tx1">
                    <a:lumMod val="50000"/>
                    <a:lumOff val="50000"/>
                  </a:schemeClr>
                </a:solidFill>
              </a:rPr>
              <a:t>Don’t have direct access to the article</a:t>
            </a:r>
          </a:p>
        </p:txBody>
      </p:sp>
      <p:sp>
        <p:nvSpPr>
          <p:cNvPr id="10" name="Title 1"/>
          <p:cNvSpPr>
            <a:spLocks noGrp="1"/>
          </p:cNvSpPr>
          <p:nvPr>
            <p:ph type="ctrTitle"/>
          </p:nvPr>
        </p:nvSpPr>
        <p:spPr>
          <a:xfrm>
            <a:off x="-1" y="93433"/>
            <a:ext cx="7304927" cy="909593"/>
          </a:xfrm>
        </p:spPr>
        <p:txBody>
          <a:bodyPr anchor="ctr" anchorCtr="1"/>
          <a:lstStyle/>
          <a:p>
            <a:r>
              <a:rPr lang="en-IN" sz="2800" u="none" dirty="0" smtClean="0">
                <a:solidFill>
                  <a:srgbClr val="00B050"/>
                </a:solidFill>
              </a:rPr>
              <a:t>Additional Terms/Ideas/Perspectives (8/9)</a:t>
            </a:r>
            <a:endParaRPr lang="en-IN" sz="2800" u="none" dirty="0">
              <a:solidFill>
                <a:srgbClr val="00B050"/>
              </a:solidFill>
            </a:endParaRPr>
          </a:p>
        </p:txBody>
      </p:sp>
    </p:spTree>
    <p:extLst>
      <p:ext uri="{BB962C8B-B14F-4D97-AF65-F5344CB8AC3E}">
        <p14:creationId xmlns:p14="http://schemas.microsoft.com/office/powerpoint/2010/main" val="313624630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2"/>
          <p:cNvSpPr>
            <a:spLocks noGrp="1"/>
          </p:cNvSpPr>
          <p:nvPr>
            <p:ph type="body" sz="quarter" idx="11"/>
          </p:nvPr>
        </p:nvSpPr>
        <p:spPr>
          <a:xfrm>
            <a:off x="513523" y="3426806"/>
            <a:ext cx="8212787" cy="3448336"/>
          </a:xfrm>
        </p:spPr>
        <p:txBody>
          <a:bodyPr/>
          <a:lstStyle/>
          <a:p>
            <a:pPr marL="171450" indent="-171450">
              <a:buFont typeface="Arial" panose="020B0604020202020204" pitchFamily="34" charset="0"/>
              <a:buChar char="•"/>
            </a:pPr>
            <a:endParaRPr lang="en-IN" sz="1400" dirty="0" smtClean="0">
              <a:solidFill>
                <a:schemeClr val="tx1"/>
              </a:solidFill>
            </a:endParaRPr>
          </a:p>
          <a:p>
            <a:pPr marL="171450" indent="-171450">
              <a:buFont typeface="Arial" panose="020B0604020202020204" pitchFamily="34" charset="0"/>
              <a:buChar char="•"/>
            </a:pPr>
            <a:r>
              <a:rPr lang="en-IN" sz="1400" b="1" dirty="0" smtClean="0">
                <a:solidFill>
                  <a:schemeClr val="tx1"/>
                </a:solidFill>
              </a:rPr>
              <a:t>News media </a:t>
            </a:r>
            <a:r>
              <a:rPr lang="en-IN" sz="1400" b="1" dirty="0" err="1" smtClean="0">
                <a:solidFill>
                  <a:schemeClr val="tx1"/>
                </a:solidFill>
              </a:rPr>
              <a:t>vs</a:t>
            </a:r>
            <a:r>
              <a:rPr lang="en-IN" sz="1400" b="1" dirty="0" smtClean="0">
                <a:solidFill>
                  <a:schemeClr val="tx1"/>
                </a:solidFill>
              </a:rPr>
              <a:t> Social media perspective;</a:t>
            </a:r>
            <a:endParaRPr lang="en-IN" sz="1400" dirty="0" smtClean="0">
              <a:solidFill>
                <a:schemeClr val="tx1"/>
              </a:solidFill>
            </a:endParaRPr>
          </a:p>
          <a:p>
            <a:r>
              <a:rPr lang="en-IN" sz="1400" dirty="0" smtClean="0">
                <a:solidFill>
                  <a:schemeClr val="tx1"/>
                </a:solidFill>
              </a:rPr>
              <a:t>How the two mediums interact with/influence each other when it comes to </a:t>
            </a:r>
            <a:r>
              <a:rPr lang="en-IN" sz="1400" i="1" dirty="0" smtClean="0">
                <a:solidFill>
                  <a:schemeClr val="tx1"/>
                </a:solidFill>
              </a:rPr>
              <a:t>climate change </a:t>
            </a:r>
            <a:r>
              <a:rPr lang="en-IN" sz="1400" dirty="0" smtClean="0">
                <a:solidFill>
                  <a:schemeClr val="tx1"/>
                </a:solidFill>
              </a:rPr>
              <a:t>and what are its implications for policy and decision makers?</a:t>
            </a:r>
            <a:endParaRPr lang="en-IN" sz="1400" dirty="0">
              <a:solidFill>
                <a:schemeClr val="tx1"/>
              </a:solidFill>
            </a:endParaRPr>
          </a:p>
        </p:txBody>
      </p:sp>
      <p:pic>
        <p:nvPicPr>
          <p:cNvPr id="4" name="Picture 3"/>
          <p:cNvPicPr>
            <a:picLocks noChangeAspect="1"/>
          </p:cNvPicPr>
          <p:nvPr/>
        </p:nvPicPr>
        <p:blipFill>
          <a:blip r:embed="rId2"/>
          <a:stretch>
            <a:fillRect/>
          </a:stretch>
        </p:blipFill>
        <p:spPr>
          <a:xfrm>
            <a:off x="90311" y="953202"/>
            <a:ext cx="8964276" cy="2591162"/>
          </a:xfrm>
          <a:prstGeom prst="rect">
            <a:avLst/>
          </a:prstGeom>
        </p:spPr>
      </p:pic>
      <p:sp>
        <p:nvSpPr>
          <p:cNvPr id="10" name="Title 1"/>
          <p:cNvSpPr>
            <a:spLocks noGrp="1"/>
          </p:cNvSpPr>
          <p:nvPr>
            <p:ph type="ctrTitle"/>
          </p:nvPr>
        </p:nvSpPr>
        <p:spPr>
          <a:xfrm>
            <a:off x="-1" y="93433"/>
            <a:ext cx="7304927" cy="909593"/>
          </a:xfrm>
        </p:spPr>
        <p:txBody>
          <a:bodyPr anchor="ctr" anchorCtr="1"/>
          <a:lstStyle/>
          <a:p>
            <a:r>
              <a:rPr lang="en-IN" sz="2800" u="none" dirty="0" smtClean="0">
                <a:solidFill>
                  <a:srgbClr val="00B050"/>
                </a:solidFill>
              </a:rPr>
              <a:t>Additional Terms/Ideas/Perspectives (9/9)</a:t>
            </a:r>
            <a:endParaRPr lang="en-IN" sz="2800" u="none" dirty="0">
              <a:solidFill>
                <a:srgbClr val="00B050"/>
              </a:solidFill>
            </a:endParaRPr>
          </a:p>
        </p:txBody>
      </p:sp>
    </p:spTree>
    <p:extLst>
      <p:ext uri="{BB962C8B-B14F-4D97-AF65-F5344CB8AC3E}">
        <p14:creationId xmlns:p14="http://schemas.microsoft.com/office/powerpoint/2010/main" val="205256928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2"/>
          <p:cNvSpPr>
            <a:spLocks noGrp="1"/>
          </p:cNvSpPr>
          <p:nvPr>
            <p:ph type="body" sz="quarter" idx="11"/>
          </p:nvPr>
        </p:nvSpPr>
        <p:spPr>
          <a:xfrm>
            <a:off x="487209" y="1137517"/>
            <a:ext cx="8212787" cy="3448336"/>
          </a:xfrm>
        </p:spPr>
        <p:txBody>
          <a:bodyPr/>
          <a:lstStyle/>
          <a:p>
            <a:pPr marL="171450" indent="-171450">
              <a:buFont typeface="Arial" panose="020B0604020202020204" pitchFamily="34" charset="0"/>
              <a:buChar char="•"/>
            </a:pPr>
            <a:endParaRPr lang="en-IN" sz="1400" dirty="0" smtClean="0">
              <a:solidFill>
                <a:schemeClr val="tx1"/>
              </a:solidFill>
            </a:endParaRPr>
          </a:p>
          <a:p>
            <a:pPr marL="171450" indent="-171450">
              <a:buFont typeface="Arial" panose="020B0604020202020204" pitchFamily="34" charset="0"/>
              <a:buChar char="•"/>
            </a:pPr>
            <a:r>
              <a:rPr lang="en-IN" sz="1400" dirty="0" smtClean="0">
                <a:solidFill>
                  <a:schemeClr val="tx1"/>
                </a:solidFill>
              </a:rPr>
              <a:t>Major</a:t>
            </a:r>
            <a:r>
              <a:rPr lang="en-IN" sz="1400" b="1" dirty="0" smtClean="0">
                <a:solidFill>
                  <a:schemeClr val="tx1"/>
                </a:solidFill>
              </a:rPr>
              <a:t> </a:t>
            </a:r>
            <a:r>
              <a:rPr lang="en-IN" sz="1400" i="1" dirty="0" smtClean="0">
                <a:solidFill>
                  <a:schemeClr val="tx1"/>
                </a:solidFill>
              </a:rPr>
              <a:t>Social Media </a:t>
            </a:r>
            <a:r>
              <a:rPr lang="en-IN" sz="1400" dirty="0" smtClean="0">
                <a:solidFill>
                  <a:schemeClr val="tx1"/>
                </a:solidFill>
              </a:rPr>
              <a:t>platforms checked; </a:t>
            </a:r>
            <a:r>
              <a:rPr lang="en-IN" sz="1400" b="1" i="1" dirty="0" smtClean="0">
                <a:solidFill>
                  <a:schemeClr val="tx1"/>
                </a:solidFill>
              </a:rPr>
              <a:t>Twitter</a:t>
            </a:r>
            <a:r>
              <a:rPr lang="en-IN" sz="1400" b="1" dirty="0" smtClean="0">
                <a:solidFill>
                  <a:schemeClr val="tx1"/>
                </a:solidFill>
              </a:rPr>
              <a:t>, </a:t>
            </a:r>
            <a:r>
              <a:rPr lang="en-IN" sz="1400" b="1" i="1" dirty="0" err="1" smtClean="0">
                <a:solidFill>
                  <a:schemeClr val="tx1"/>
                </a:solidFill>
              </a:rPr>
              <a:t>Reddit</a:t>
            </a:r>
            <a:r>
              <a:rPr lang="en-IN" sz="1400" b="1" dirty="0" smtClean="0">
                <a:solidFill>
                  <a:schemeClr val="tx1"/>
                </a:solidFill>
              </a:rPr>
              <a:t>, Facebook, </a:t>
            </a:r>
            <a:r>
              <a:rPr lang="en-IN" sz="1400" b="1" i="1" dirty="0" err="1" smtClean="0">
                <a:solidFill>
                  <a:schemeClr val="tx1"/>
                </a:solidFill>
              </a:rPr>
              <a:t>Tumblr</a:t>
            </a:r>
            <a:r>
              <a:rPr lang="en-IN" sz="1400" b="1" dirty="0" smtClean="0">
                <a:solidFill>
                  <a:schemeClr val="tx1"/>
                </a:solidFill>
              </a:rPr>
              <a:t>, </a:t>
            </a:r>
            <a:r>
              <a:rPr lang="en-IN" sz="1400" b="1" dirty="0" err="1" smtClean="0">
                <a:solidFill>
                  <a:schemeClr val="tx1"/>
                </a:solidFill>
              </a:rPr>
              <a:t>Instagram</a:t>
            </a:r>
            <a:r>
              <a:rPr lang="en-IN" sz="1400" b="1" dirty="0" smtClean="0">
                <a:solidFill>
                  <a:schemeClr val="tx1"/>
                </a:solidFill>
              </a:rPr>
              <a:t>, </a:t>
            </a:r>
            <a:r>
              <a:rPr lang="en-IN" sz="1400" b="1" dirty="0" err="1" smtClean="0">
                <a:solidFill>
                  <a:schemeClr val="tx1"/>
                </a:solidFill>
              </a:rPr>
              <a:t>Quora</a:t>
            </a:r>
            <a:r>
              <a:rPr lang="en-IN" sz="1400" b="1" dirty="0" smtClean="0">
                <a:solidFill>
                  <a:schemeClr val="tx1"/>
                </a:solidFill>
              </a:rPr>
              <a:t>, </a:t>
            </a:r>
            <a:r>
              <a:rPr lang="en-IN" sz="1400" b="1" dirty="0" err="1" smtClean="0">
                <a:solidFill>
                  <a:schemeClr val="tx1"/>
                </a:solidFill>
              </a:rPr>
              <a:t>Pinterest</a:t>
            </a:r>
            <a:endParaRPr lang="en-IN" sz="1400" b="1" dirty="0" smtClean="0">
              <a:solidFill>
                <a:schemeClr val="tx1"/>
              </a:solidFill>
            </a:endParaRPr>
          </a:p>
          <a:p>
            <a:pPr marL="171450" indent="-171450">
              <a:buFont typeface="Arial" panose="020B0604020202020204" pitchFamily="34" charset="0"/>
              <a:buChar char="•"/>
            </a:pPr>
            <a:r>
              <a:rPr lang="en-IN" sz="1400" dirty="0" smtClean="0">
                <a:solidFill>
                  <a:schemeClr val="tx1"/>
                </a:solidFill>
              </a:rPr>
              <a:t>Facebook has an API but there are a lot of user permissions related issues</a:t>
            </a:r>
            <a:endParaRPr lang="en-IN" sz="1400" dirty="0">
              <a:solidFill>
                <a:schemeClr val="tx1"/>
              </a:solidFill>
            </a:endParaRPr>
          </a:p>
          <a:p>
            <a:pPr marL="171450" indent="-171450">
              <a:buFont typeface="Arial" panose="020B0604020202020204" pitchFamily="34" charset="0"/>
              <a:buChar char="•"/>
            </a:pPr>
            <a:r>
              <a:rPr lang="en-IN" sz="1400" dirty="0" err="1" smtClean="0">
                <a:solidFill>
                  <a:schemeClr val="tx1"/>
                </a:solidFill>
              </a:rPr>
              <a:t>Instagram</a:t>
            </a:r>
            <a:r>
              <a:rPr lang="en-IN" sz="1400" dirty="0" smtClean="0">
                <a:solidFill>
                  <a:schemeClr val="tx1"/>
                </a:solidFill>
              </a:rPr>
              <a:t> and </a:t>
            </a:r>
            <a:r>
              <a:rPr lang="en-IN" sz="1400" dirty="0" err="1" smtClean="0">
                <a:solidFill>
                  <a:schemeClr val="tx1"/>
                </a:solidFill>
              </a:rPr>
              <a:t>Pinterest</a:t>
            </a:r>
            <a:r>
              <a:rPr lang="en-IN" sz="1400" dirty="0" smtClean="0">
                <a:solidFill>
                  <a:schemeClr val="tx1"/>
                </a:solidFill>
              </a:rPr>
              <a:t> are majorly Image/Video based platforms, so not in our current scope</a:t>
            </a:r>
          </a:p>
          <a:p>
            <a:pPr marL="171450" indent="-171450">
              <a:buFont typeface="Arial" panose="020B0604020202020204" pitchFamily="34" charset="0"/>
              <a:buChar char="•"/>
            </a:pPr>
            <a:r>
              <a:rPr lang="en-IN" sz="1400" dirty="0" err="1" smtClean="0">
                <a:solidFill>
                  <a:schemeClr val="tx1"/>
                </a:solidFill>
              </a:rPr>
              <a:t>Quora</a:t>
            </a:r>
            <a:r>
              <a:rPr lang="en-IN" sz="1400" dirty="0" smtClean="0">
                <a:solidFill>
                  <a:schemeClr val="tx1"/>
                </a:solidFill>
              </a:rPr>
              <a:t>, very rich dataset but unfortunately no straightaway API to parse the historical content</a:t>
            </a:r>
          </a:p>
          <a:p>
            <a:endParaRPr lang="en-IN" sz="1400" dirty="0" smtClean="0">
              <a:solidFill>
                <a:schemeClr val="tx1"/>
              </a:solidFill>
            </a:endParaRPr>
          </a:p>
          <a:p>
            <a:r>
              <a:rPr lang="en-IN" sz="1400" dirty="0" smtClean="0">
                <a:solidFill>
                  <a:schemeClr val="tx1"/>
                </a:solidFill>
              </a:rPr>
              <a:t>which leaves us with below three (text/image/video based platforms);</a:t>
            </a:r>
          </a:p>
        </p:txBody>
      </p:sp>
      <p:sp>
        <p:nvSpPr>
          <p:cNvPr id="10" name="Title 1"/>
          <p:cNvSpPr>
            <a:spLocks noGrp="1"/>
          </p:cNvSpPr>
          <p:nvPr>
            <p:ph type="ctrTitle"/>
          </p:nvPr>
        </p:nvSpPr>
        <p:spPr>
          <a:xfrm>
            <a:off x="-131567" y="36501"/>
            <a:ext cx="5098274" cy="909593"/>
          </a:xfrm>
          <a:ln>
            <a:solidFill>
              <a:schemeClr val="tx1"/>
            </a:solidFill>
          </a:ln>
        </p:spPr>
        <p:txBody>
          <a:bodyPr anchor="ctr" anchorCtr="1"/>
          <a:lstStyle/>
          <a:p>
            <a:r>
              <a:rPr lang="en-IN" sz="2800" u="none" dirty="0">
                <a:solidFill>
                  <a:schemeClr val="accent5"/>
                </a:solidFill>
              </a:rPr>
              <a:t>Data Sources &amp; </a:t>
            </a:r>
            <a:r>
              <a:rPr lang="en-IN" sz="2800" u="none" dirty="0" smtClean="0">
                <a:solidFill>
                  <a:schemeClr val="accent5"/>
                </a:solidFill>
              </a:rPr>
              <a:t/>
            </a:r>
            <a:br>
              <a:rPr lang="en-IN" sz="2800" u="none" dirty="0" smtClean="0">
                <a:solidFill>
                  <a:schemeClr val="accent5"/>
                </a:solidFill>
              </a:rPr>
            </a:br>
            <a:r>
              <a:rPr lang="en-IN" sz="2800" u="none" dirty="0" smtClean="0">
                <a:solidFill>
                  <a:schemeClr val="accent5"/>
                </a:solidFill>
              </a:rPr>
              <a:t>APIs</a:t>
            </a:r>
            <a:endParaRPr lang="en-IN" sz="2800" u="none" dirty="0">
              <a:solidFill>
                <a:schemeClr val="accent5"/>
              </a:solidFill>
            </a:endParaRPr>
          </a:p>
        </p:txBody>
      </p:sp>
      <p:sp>
        <p:nvSpPr>
          <p:cNvPr id="5" name="Text Placeholder 2"/>
          <p:cNvSpPr txBox="1">
            <a:spLocks/>
          </p:cNvSpPr>
          <p:nvPr/>
        </p:nvSpPr>
        <p:spPr>
          <a:xfrm>
            <a:off x="283159" y="-19734"/>
            <a:ext cx="1570763" cy="932938"/>
          </a:xfrm>
          <a:prstGeom prst="rect">
            <a:avLst/>
          </a:prstGeom>
        </p:spPr>
        <p:txBody>
          <a:bodyPr lIns="45720" tIns="45720" rIns="45720" bIns="45720" anchor="t" anchorCtr="0">
            <a:noAutofit/>
          </a:bodyPr>
          <a:lstStyle>
            <a:lvl1pPr marL="0" indent="0" algn="l" defTabSz="1828800" rtl="0" eaLnBrk="1" latinLnBrk="0" hangingPunct="1">
              <a:lnSpc>
                <a:spcPct val="100000"/>
              </a:lnSpc>
              <a:spcBef>
                <a:spcPts val="600"/>
              </a:spcBef>
              <a:buClr>
                <a:srgbClr val="00B0F0"/>
              </a:buClr>
              <a:buFont typeface="Arial" panose="020B0604020202020204" pitchFamily="34" charset="0"/>
              <a:buNone/>
              <a:defRPr kumimoji="0" lang="en-US" sz="1000" b="0" i="0" u="none" strike="noStrike" kern="1200" cap="none" spc="0" normalizeH="0" baseline="0" noProof="0" dirty="0" smtClean="0">
                <a:ln>
                  <a:noFill/>
                </a:ln>
                <a:solidFill>
                  <a:schemeClr val="accent2"/>
                </a:solidFill>
                <a:effectLst/>
                <a:uLnTx/>
                <a:uFillTx/>
                <a:latin typeface="+mn-lt"/>
                <a:ea typeface="+mn-ea"/>
                <a:cs typeface="+mn-cs"/>
              </a:defRPr>
            </a:lvl1pPr>
            <a:lvl2pPr marL="0" indent="0" algn="l" defTabSz="1828800" rtl="0" eaLnBrk="1" latinLnBrk="0" hangingPunct="1">
              <a:lnSpc>
                <a:spcPct val="90000"/>
              </a:lnSpc>
              <a:spcBef>
                <a:spcPts val="2000"/>
              </a:spcBef>
              <a:buClr>
                <a:srgbClr val="00B0F0"/>
              </a:buClr>
              <a:buFont typeface="Arial" panose="020B0604020202020204" pitchFamily="34" charset="0"/>
              <a:buNone/>
              <a:defRPr kumimoji="0" lang="en-US" sz="1600" b="1" i="0" u="none" strike="noStrike" kern="1200" cap="none" spc="0" normalizeH="0" baseline="0" noProof="0" dirty="0" smtClean="0">
                <a:ln>
                  <a:noFill/>
                </a:ln>
                <a:solidFill>
                  <a:schemeClr val="accent1"/>
                </a:solidFill>
                <a:effectLst/>
                <a:uLnTx/>
                <a:uFillTx/>
                <a:latin typeface="+mn-lt"/>
                <a:ea typeface="+mn-ea"/>
                <a:cs typeface="+mn-cs"/>
              </a:defRPr>
            </a:lvl2pPr>
            <a:lvl3pPr marL="0" indent="0" algn="l" defTabSz="1828800" rtl="0" eaLnBrk="1" latinLnBrk="0" hangingPunct="1">
              <a:lnSpc>
                <a:spcPct val="90000"/>
              </a:lnSpc>
              <a:spcBef>
                <a:spcPts val="2000"/>
              </a:spcBef>
              <a:buClr>
                <a:srgbClr val="00B0F0"/>
              </a:buClr>
              <a:buFont typeface="Arial" panose="020B0604020202020204" pitchFamily="34" charset="0"/>
              <a:buNone/>
              <a:defRPr kumimoji="0" lang="en-US" sz="1600" b="1" i="0" u="none" strike="noStrike" kern="1200" cap="none" spc="0" normalizeH="0" baseline="0" noProof="0" dirty="0" smtClean="0">
                <a:ln>
                  <a:noFill/>
                </a:ln>
                <a:solidFill>
                  <a:schemeClr val="accent1"/>
                </a:solidFill>
                <a:effectLst/>
                <a:uLnTx/>
                <a:uFillTx/>
                <a:latin typeface="+mn-lt"/>
                <a:ea typeface="+mn-ea"/>
                <a:cs typeface="+mn-cs"/>
              </a:defRPr>
            </a:lvl3pPr>
            <a:lvl4pPr marL="0" indent="0" algn="l" defTabSz="1828800" rtl="0" eaLnBrk="1" latinLnBrk="0" hangingPunct="1">
              <a:lnSpc>
                <a:spcPct val="90000"/>
              </a:lnSpc>
              <a:spcBef>
                <a:spcPts val="2000"/>
              </a:spcBef>
              <a:buClr>
                <a:srgbClr val="00B0F0"/>
              </a:buClr>
              <a:buFont typeface="Arial" panose="020B0604020202020204" pitchFamily="34" charset="0"/>
              <a:buNone/>
              <a:defRPr kumimoji="0" lang="en-US" sz="1600" b="1" i="0" u="none" strike="noStrike" kern="1200" cap="none" spc="0" normalizeH="0" baseline="0" noProof="0" dirty="0" smtClean="0">
                <a:ln>
                  <a:noFill/>
                </a:ln>
                <a:solidFill>
                  <a:schemeClr val="accent1"/>
                </a:solidFill>
                <a:effectLst/>
                <a:uLnTx/>
                <a:uFillTx/>
                <a:latin typeface="+mn-lt"/>
                <a:ea typeface="+mn-ea"/>
                <a:cs typeface="+mn-cs"/>
              </a:defRPr>
            </a:lvl4pPr>
            <a:lvl5pPr marL="0" indent="0" algn="l" defTabSz="1828800" rtl="0" eaLnBrk="1" latinLnBrk="0" hangingPunct="1">
              <a:lnSpc>
                <a:spcPct val="90000"/>
              </a:lnSpc>
              <a:spcBef>
                <a:spcPts val="2000"/>
              </a:spcBef>
              <a:buClr>
                <a:srgbClr val="00B0F0"/>
              </a:buClr>
              <a:buFont typeface="Arial" panose="020B0604020202020204" pitchFamily="34" charset="0"/>
              <a:buNone/>
              <a:defRPr kumimoji="0" lang="en-US" sz="1600" b="1" i="0" u="none" strike="noStrike" kern="1200" cap="none" spc="0" normalizeH="0" baseline="0" noProof="0" dirty="0">
                <a:ln>
                  <a:noFill/>
                </a:ln>
                <a:solidFill>
                  <a:schemeClr val="accent1"/>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IN" sz="6000" b="1" dirty="0" smtClean="0">
                <a:solidFill>
                  <a:schemeClr val="accent5"/>
                </a:solidFill>
              </a:rPr>
              <a:t>5</a:t>
            </a:r>
            <a:endParaRPr lang="en-IN" sz="6000" dirty="0">
              <a:solidFill>
                <a:schemeClr val="accent5"/>
              </a:solidFill>
            </a:endParaRPr>
          </a:p>
        </p:txBody>
      </p:sp>
      <p:pic>
        <p:nvPicPr>
          <p:cNvPr id="1028" name="Picture 4" descr="What Is Reddit Karma and How Do I Get I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39848" y="3538861"/>
            <a:ext cx="2072863" cy="941742"/>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1036" name="Picture 12" descr="What is Tumblr? Parent tips to keep kids safe | Internet Matter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17940" y="3538861"/>
            <a:ext cx="1817162" cy="947624"/>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1038" name="Picture 14" descr="Twitter confirms it is testing &amp;#39;undo button&amp;#39; for tweets - OrissaPOS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95045" y="3538861"/>
            <a:ext cx="1839574" cy="941742"/>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95613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2"/>
          <p:cNvSpPr>
            <a:spLocks noGrp="1"/>
          </p:cNvSpPr>
          <p:nvPr>
            <p:ph type="body" sz="quarter" idx="11"/>
          </p:nvPr>
        </p:nvSpPr>
        <p:spPr>
          <a:xfrm>
            <a:off x="447741" y="834908"/>
            <a:ext cx="3578253" cy="3448336"/>
          </a:xfrm>
        </p:spPr>
        <p:txBody>
          <a:bodyPr/>
          <a:lstStyle/>
          <a:p>
            <a:pPr marL="171450" indent="-171450">
              <a:buFont typeface="Arial" panose="020B0604020202020204" pitchFamily="34" charset="0"/>
              <a:buChar char="•"/>
            </a:pPr>
            <a:endParaRPr lang="en-IN" sz="1400" dirty="0" smtClean="0">
              <a:solidFill>
                <a:schemeClr val="tx1"/>
              </a:solidFill>
            </a:endParaRPr>
          </a:p>
          <a:p>
            <a:r>
              <a:rPr lang="en-IN" sz="1400" b="1" dirty="0" smtClean="0">
                <a:solidFill>
                  <a:srgbClr val="00B0F0"/>
                </a:solidFill>
              </a:rPr>
              <a:t>Twitter </a:t>
            </a:r>
            <a:r>
              <a:rPr lang="en-IN" sz="1400" b="1" dirty="0" smtClean="0">
                <a:solidFill>
                  <a:schemeClr val="tx1"/>
                </a:solidFill>
              </a:rPr>
              <a:t>-</a:t>
            </a:r>
            <a:r>
              <a:rPr lang="en-IN" sz="1400" b="1" dirty="0" smtClean="0">
                <a:solidFill>
                  <a:srgbClr val="00B0F0"/>
                </a:solidFill>
              </a:rPr>
              <a:t> </a:t>
            </a:r>
            <a:r>
              <a:rPr lang="en-IN" sz="1400" dirty="0" smtClean="0">
                <a:solidFill>
                  <a:schemeClr val="tx1"/>
                </a:solidFill>
              </a:rPr>
              <a:t>Live streaming API available; all kind of information including text, geographic location, number of followers, retweets etc. can be collected. But can only collect </a:t>
            </a:r>
            <a:r>
              <a:rPr lang="en-IN" sz="1400" b="1" dirty="0" smtClean="0">
                <a:solidFill>
                  <a:schemeClr val="tx1"/>
                </a:solidFill>
              </a:rPr>
              <a:t>MAX 30 days </a:t>
            </a:r>
            <a:r>
              <a:rPr lang="en-IN" sz="1400" dirty="0" smtClean="0">
                <a:solidFill>
                  <a:schemeClr val="tx1"/>
                </a:solidFill>
              </a:rPr>
              <a:t>in history</a:t>
            </a:r>
          </a:p>
          <a:p>
            <a:r>
              <a:rPr lang="en-IN" sz="1400" b="1" dirty="0" smtClean="0">
                <a:solidFill>
                  <a:schemeClr val="tx1"/>
                </a:solidFill>
              </a:rPr>
              <a:t>- </a:t>
            </a:r>
            <a:r>
              <a:rPr lang="en-IN" sz="1400" dirty="0" smtClean="0">
                <a:solidFill>
                  <a:schemeClr val="tx1"/>
                </a:solidFill>
              </a:rPr>
              <a:t>Older tweets with High frequency – may </a:t>
            </a:r>
            <a:r>
              <a:rPr lang="en-IN" sz="1400" i="1" dirty="0" smtClean="0">
                <a:solidFill>
                  <a:schemeClr val="tx1"/>
                </a:solidFill>
              </a:rPr>
              <a:t>cost a lot of money! </a:t>
            </a:r>
            <a:r>
              <a:rPr lang="en-IN" sz="1400" dirty="0" smtClean="0">
                <a:solidFill>
                  <a:schemeClr val="tx1"/>
                </a:solidFill>
              </a:rPr>
              <a:t>can only be bought from different companies or Twitter directly!</a:t>
            </a:r>
          </a:p>
          <a:p>
            <a:r>
              <a:rPr lang="en-IN" sz="1400" b="1" i="1" dirty="0" smtClean="0">
                <a:solidFill>
                  <a:schemeClr val="tx1"/>
                </a:solidFill>
              </a:rPr>
              <a:t>- Alternative:</a:t>
            </a:r>
            <a:r>
              <a:rPr lang="en-IN" sz="1400" b="1" dirty="0" smtClean="0">
                <a:solidFill>
                  <a:schemeClr val="tx1"/>
                </a:solidFill>
              </a:rPr>
              <a:t> </a:t>
            </a:r>
            <a:r>
              <a:rPr lang="en-IN" sz="1400" b="1" i="1" dirty="0" smtClean="0">
                <a:solidFill>
                  <a:srgbClr val="00B0F0"/>
                </a:solidFill>
              </a:rPr>
              <a:t> </a:t>
            </a:r>
            <a:r>
              <a:rPr lang="en-IN" sz="1400" dirty="0" smtClean="0">
                <a:solidFill>
                  <a:schemeClr val="tx1"/>
                </a:solidFill>
              </a:rPr>
              <a:t>Use browser-based-search and scrape the tweets: </a:t>
            </a:r>
          </a:p>
          <a:p>
            <a:pPr marL="285750" indent="-285750">
              <a:buFont typeface="Arial" panose="020B0604020202020204" pitchFamily="34" charset="0"/>
              <a:buChar char="•"/>
            </a:pPr>
            <a:r>
              <a:rPr lang="en-IN" sz="1400" b="1" i="1" dirty="0" smtClean="0">
                <a:solidFill>
                  <a:srgbClr val="00B0F0"/>
                </a:solidFill>
              </a:rPr>
              <a:t>“near”</a:t>
            </a:r>
            <a:r>
              <a:rPr lang="en-IN" sz="1400" b="1" i="1" dirty="0" smtClean="0">
                <a:solidFill>
                  <a:schemeClr val="tx1"/>
                </a:solidFill>
              </a:rPr>
              <a:t>,</a:t>
            </a:r>
            <a:r>
              <a:rPr lang="en-IN" sz="1400" i="1" dirty="0">
                <a:solidFill>
                  <a:schemeClr val="tx1"/>
                </a:solidFill>
              </a:rPr>
              <a:t> </a:t>
            </a:r>
            <a:r>
              <a:rPr lang="en-IN" sz="1400" b="1" i="1" dirty="0" smtClean="0">
                <a:solidFill>
                  <a:srgbClr val="00B0F0"/>
                </a:solidFill>
              </a:rPr>
              <a:t>“</a:t>
            </a:r>
            <a:r>
              <a:rPr lang="en-IN" sz="1400" b="1" i="1" dirty="0" err="1">
                <a:solidFill>
                  <a:srgbClr val="00B0F0"/>
                </a:solidFill>
              </a:rPr>
              <a:t>lang</a:t>
            </a:r>
            <a:r>
              <a:rPr lang="en-IN" sz="1400" b="1" i="1" dirty="0" smtClean="0">
                <a:solidFill>
                  <a:srgbClr val="00B0F0"/>
                </a:solidFill>
              </a:rPr>
              <a:t>” </a:t>
            </a:r>
            <a:r>
              <a:rPr lang="en-IN" sz="1400" b="1" i="1" dirty="0">
                <a:solidFill>
                  <a:srgbClr val="00B0F0"/>
                </a:solidFill>
              </a:rPr>
              <a:t>&amp; </a:t>
            </a:r>
            <a:r>
              <a:rPr lang="en-IN" sz="1400" b="1" i="1" dirty="0" smtClean="0">
                <a:solidFill>
                  <a:srgbClr val="00B0F0"/>
                </a:solidFill>
              </a:rPr>
              <a:t>“geocode” </a:t>
            </a:r>
            <a:r>
              <a:rPr lang="en-IN" sz="1400" i="1" dirty="0" smtClean="0">
                <a:solidFill>
                  <a:schemeClr val="tx1"/>
                </a:solidFill>
              </a:rPr>
              <a:t>parameters to specify Location and Language e.g. </a:t>
            </a:r>
            <a:r>
              <a:rPr lang="en-IN" sz="1400" i="1" dirty="0" err="1" smtClean="0">
                <a:solidFill>
                  <a:schemeClr val="tx1"/>
                </a:solidFill>
              </a:rPr>
              <a:t>near:Paris</a:t>
            </a:r>
            <a:r>
              <a:rPr lang="en-IN" sz="1400" i="1" dirty="0" smtClean="0">
                <a:solidFill>
                  <a:schemeClr val="tx1"/>
                </a:solidFill>
              </a:rPr>
              <a:t>, </a:t>
            </a:r>
            <a:r>
              <a:rPr lang="en-IN" sz="1400" i="1" dirty="0" err="1" smtClean="0">
                <a:solidFill>
                  <a:schemeClr val="tx1"/>
                </a:solidFill>
              </a:rPr>
              <a:t>lang:fr</a:t>
            </a:r>
            <a:r>
              <a:rPr lang="en-IN" sz="1400" i="1" dirty="0">
                <a:solidFill>
                  <a:schemeClr val="tx1"/>
                </a:solidFill>
              </a:rPr>
              <a:t>, </a:t>
            </a:r>
            <a:r>
              <a:rPr lang="en-IN" sz="1400" i="1" dirty="0" smtClean="0">
                <a:solidFill>
                  <a:schemeClr val="tx1"/>
                </a:solidFill>
              </a:rPr>
              <a:t>geocode:40.712776</a:t>
            </a:r>
            <a:r>
              <a:rPr lang="en-IN" sz="1400" i="1" dirty="0">
                <a:solidFill>
                  <a:schemeClr val="tx1"/>
                </a:solidFill>
              </a:rPr>
              <a:t>,-74.005974,10km</a:t>
            </a:r>
            <a:endParaRPr lang="en-IN" sz="1400" i="1" dirty="0" smtClean="0">
              <a:solidFill>
                <a:schemeClr val="tx1"/>
              </a:solidFill>
            </a:endParaRPr>
          </a:p>
          <a:p>
            <a:pPr marL="285750" indent="-285750">
              <a:buFont typeface="Arial" panose="020B0604020202020204" pitchFamily="34" charset="0"/>
              <a:buChar char="•"/>
            </a:pPr>
            <a:r>
              <a:rPr lang="en-IN" sz="1400" i="1" dirty="0" smtClean="0">
                <a:solidFill>
                  <a:schemeClr val="tx1"/>
                </a:solidFill>
              </a:rPr>
              <a:t>Drawback: Limit of 500 random tweets per query search</a:t>
            </a:r>
          </a:p>
          <a:p>
            <a:pPr marL="285750" indent="-285750">
              <a:buFont typeface="Arial" panose="020B0604020202020204" pitchFamily="34" charset="0"/>
              <a:buChar char="•"/>
            </a:pPr>
            <a:endParaRPr lang="en-IN" sz="1400" dirty="0">
              <a:solidFill>
                <a:srgbClr val="00B0F0"/>
              </a:solidFill>
            </a:endParaRPr>
          </a:p>
        </p:txBody>
      </p:sp>
      <p:sp>
        <p:nvSpPr>
          <p:cNvPr id="10" name="Title 1"/>
          <p:cNvSpPr>
            <a:spLocks noGrp="1"/>
          </p:cNvSpPr>
          <p:nvPr>
            <p:ph type="ctrTitle"/>
          </p:nvPr>
        </p:nvSpPr>
        <p:spPr>
          <a:xfrm>
            <a:off x="-131567" y="36501"/>
            <a:ext cx="5098274" cy="909593"/>
          </a:xfrm>
          <a:ln>
            <a:solidFill>
              <a:schemeClr val="tx1"/>
            </a:solidFill>
          </a:ln>
        </p:spPr>
        <p:txBody>
          <a:bodyPr anchor="ctr" anchorCtr="1"/>
          <a:lstStyle/>
          <a:p>
            <a:r>
              <a:rPr lang="en-IN" sz="2800" u="none" dirty="0">
                <a:solidFill>
                  <a:schemeClr val="accent5"/>
                </a:solidFill>
              </a:rPr>
              <a:t>Data Sources &amp; </a:t>
            </a:r>
            <a:r>
              <a:rPr lang="en-IN" sz="2800" u="none" dirty="0" smtClean="0">
                <a:solidFill>
                  <a:schemeClr val="accent5"/>
                </a:solidFill>
              </a:rPr>
              <a:t/>
            </a:r>
            <a:br>
              <a:rPr lang="en-IN" sz="2800" u="none" dirty="0" smtClean="0">
                <a:solidFill>
                  <a:schemeClr val="accent5"/>
                </a:solidFill>
              </a:rPr>
            </a:br>
            <a:r>
              <a:rPr lang="en-IN" sz="2800" u="none" dirty="0" smtClean="0">
                <a:solidFill>
                  <a:schemeClr val="accent5"/>
                </a:solidFill>
              </a:rPr>
              <a:t>APIs</a:t>
            </a:r>
            <a:endParaRPr lang="en-IN" sz="2800" u="none" dirty="0">
              <a:solidFill>
                <a:schemeClr val="accent5"/>
              </a:solidFill>
            </a:endParaRPr>
          </a:p>
        </p:txBody>
      </p:sp>
      <p:sp>
        <p:nvSpPr>
          <p:cNvPr id="5" name="Text Placeholder 2"/>
          <p:cNvSpPr txBox="1">
            <a:spLocks/>
          </p:cNvSpPr>
          <p:nvPr/>
        </p:nvSpPr>
        <p:spPr>
          <a:xfrm>
            <a:off x="283159" y="-19734"/>
            <a:ext cx="1570763" cy="932938"/>
          </a:xfrm>
          <a:prstGeom prst="rect">
            <a:avLst/>
          </a:prstGeom>
        </p:spPr>
        <p:txBody>
          <a:bodyPr lIns="45720" tIns="45720" rIns="45720" bIns="45720" anchor="t" anchorCtr="0">
            <a:noAutofit/>
          </a:bodyPr>
          <a:lstStyle>
            <a:lvl1pPr marL="0" indent="0" algn="l" defTabSz="1828800" rtl="0" eaLnBrk="1" latinLnBrk="0" hangingPunct="1">
              <a:lnSpc>
                <a:spcPct val="100000"/>
              </a:lnSpc>
              <a:spcBef>
                <a:spcPts val="600"/>
              </a:spcBef>
              <a:buClr>
                <a:srgbClr val="00B0F0"/>
              </a:buClr>
              <a:buFont typeface="Arial" panose="020B0604020202020204" pitchFamily="34" charset="0"/>
              <a:buNone/>
              <a:defRPr kumimoji="0" lang="en-US" sz="1000" b="0" i="0" u="none" strike="noStrike" kern="1200" cap="none" spc="0" normalizeH="0" baseline="0" noProof="0" dirty="0" smtClean="0">
                <a:ln>
                  <a:noFill/>
                </a:ln>
                <a:solidFill>
                  <a:schemeClr val="accent2"/>
                </a:solidFill>
                <a:effectLst/>
                <a:uLnTx/>
                <a:uFillTx/>
                <a:latin typeface="+mn-lt"/>
                <a:ea typeface="+mn-ea"/>
                <a:cs typeface="+mn-cs"/>
              </a:defRPr>
            </a:lvl1pPr>
            <a:lvl2pPr marL="0" indent="0" algn="l" defTabSz="1828800" rtl="0" eaLnBrk="1" latinLnBrk="0" hangingPunct="1">
              <a:lnSpc>
                <a:spcPct val="90000"/>
              </a:lnSpc>
              <a:spcBef>
                <a:spcPts val="2000"/>
              </a:spcBef>
              <a:buClr>
                <a:srgbClr val="00B0F0"/>
              </a:buClr>
              <a:buFont typeface="Arial" panose="020B0604020202020204" pitchFamily="34" charset="0"/>
              <a:buNone/>
              <a:defRPr kumimoji="0" lang="en-US" sz="1600" b="1" i="0" u="none" strike="noStrike" kern="1200" cap="none" spc="0" normalizeH="0" baseline="0" noProof="0" dirty="0" smtClean="0">
                <a:ln>
                  <a:noFill/>
                </a:ln>
                <a:solidFill>
                  <a:schemeClr val="accent1"/>
                </a:solidFill>
                <a:effectLst/>
                <a:uLnTx/>
                <a:uFillTx/>
                <a:latin typeface="+mn-lt"/>
                <a:ea typeface="+mn-ea"/>
                <a:cs typeface="+mn-cs"/>
              </a:defRPr>
            </a:lvl2pPr>
            <a:lvl3pPr marL="0" indent="0" algn="l" defTabSz="1828800" rtl="0" eaLnBrk="1" latinLnBrk="0" hangingPunct="1">
              <a:lnSpc>
                <a:spcPct val="90000"/>
              </a:lnSpc>
              <a:spcBef>
                <a:spcPts val="2000"/>
              </a:spcBef>
              <a:buClr>
                <a:srgbClr val="00B0F0"/>
              </a:buClr>
              <a:buFont typeface="Arial" panose="020B0604020202020204" pitchFamily="34" charset="0"/>
              <a:buNone/>
              <a:defRPr kumimoji="0" lang="en-US" sz="1600" b="1" i="0" u="none" strike="noStrike" kern="1200" cap="none" spc="0" normalizeH="0" baseline="0" noProof="0" dirty="0" smtClean="0">
                <a:ln>
                  <a:noFill/>
                </a:ln>
                <a:solidFill>
                  <a:schemeClr val="accent1"/>
                </a:solidFill>
                <a:effectLst/>
                <a:uLnTx/>
                <a:uFillTx/>
                <a:latin typeface="+mn-lt"/>
                <a:ea typeface="+mn-ea"/>
                <a:cs typeface="+mn-cs"/>
              </a:defRPr>
            </a:lvl3pPr>
            <a:lvl4pPr marL="0" indent="0" algn="l" defTabSz="1828800" rtl="0" eaLnBrk="1" latinLnBrk="0" hangingPunct="1">
              <a:lnSpc>
                <a:spcPct val="90000"/>
              </a:lnSpc>
              <a:spcBef>
                <a:spcPts val="2000"/>
              </a:spcBef>
              <a:buClr>
                <a:srgbClr val="00B0F0"/>
              </a:buClr>
              <a:buFont typeface="Arial" panose="020B0604020202020204" pitchFamily="34" charset="0"/>
              <a:buNone/>
              <a:defRPr kumimoji="0" lang="en-US" sz="1600" b="1" i="0" u="none" strike="noStrike" kern="1200" cap="none" spc="0" normalizeH="0" baseline="0" noProof="0" dirty="0" smtClean="0">
                <a:ln>
                  <a:noFill/>
                </a:ln>
                <a:solidFill>
                  <a:schemeClr val="accent1"/>
                </a:solidFill>
                <a:effectLst/>
                <a:uLnTx/>
                <a:uFillTx/>
                <a:latin typeface="+mn-lt"/>
                <a:ea typeface="+mn-ea"/>
                <a:cs typeface="+mn-cs"/>
              </a:defRPr>
            </a:lvl4pPr>
            <a:lvl5pPr marL="0" indent="0" algn="l" defTabSz="1828800" rtl="0" eaLnBrk="1" latinLnBrk="0" hangingPunct="1">
              <a:lnSpc>
                <a:spcPct val="90000"/>
              </a:lnSpc>
              <a:spcBef>
                <a:spcPts val="2000"/>
              </a:spcBef>
              <a:buClr>
                <a:srgbClr val="00B0F0"/>
              </a:buClr>
              <a:buFont typeface="Arial" panose="020B0604020202020204" pitchFamily="34" charset="0"/>
              <a:buNone/>
              <a:defRPr kumimoji="0" lang="en-US" sz="1600" b="1" i="0" u="none" strike="noStrike" kern="1200" cap="none" spc="0" normalizeH="0" baseline="0" noProof="0" dirty="0">
                <a:ln>
                  <a:noFill/>
                </a:ln>
                <a:solidFill>
                  <a:schemeClr val="accent1"/>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IN" sz="6000" b="1" dirty="0">
                <a:solidFill>
                  <a:schemeClr val="accent6"/>
                </a:solidFill>
              </a:rPr>
              <a:t>5</a:t>
            </a:r>
            <a:endParaRPr lang="en-IN" sz="6000" dirty="0">
              <a:solidFill>
                <a:schemeClr val="accent6"/>
              </a:solidFill>
            </a:endParaRPr>
          </a:p>
        </p:txBody>
      </p:sp>
      <p:pic>
        <p:nvPicPr>
          <p:cNvPr id="2" name="Picture 1"/>
          <p:cNvPicPr>
            <a:picLocks noChangeAspect="1"/>
          </p:cNvPicPr>
          <p:nvPr/>
        </p:nvPicPr>
        <p:blipFill>
          <a:blip r:embed="rId2"/>
          <a:stretch>
            <a:fillRect/>
          </a:stretch>
        </p:blipFill>
        <p:spPr>
          <a:xfrm>
            <a:off x="4308896" y="1249899"/>
            <a:ext cx="4562856" cy="2750338"/>
          </a:xfrm>
          <a:prstGeom prst="rect">
            <a:avLst/>
          </a:prstGeom>
          <a:ln>
            <a:solidFill>
              <a:schemeClr val="tx1"/>
            </a:solidFill>
          </a:ln>
        </p:spPr>
      </p:pic>
      <p:sp>
        <p:nvSpPr>
          <p:cNvPr id="3" name="Rectangle 2"/>
          <p:cNvSpPr/>
          <p:nvPr/>
        </p:nvSpPr>
        <p:spPr>
          <a:xfrm>
            <a:off x="4308896" y="4119852"/>
            <a:ext cx="4572000" cy="830997"/>
          </a:xfrm>
          <a:prstGeom prst="rect">
            <a:avLst/>
          </a:prstGeom>
        </p:spPr>
        <p:txBody>
          <a:bodyPr>
            <a:spAutoFit/>
          </a:bodyPr>
          <a:lstStyle/>
          <a:p>
            <a:r>
              <a:rPr lang="en-IN" sz="1200" dirty="0" smtClean="0"/>
              <a:t>But </a:t>
            </a:r>
            <a:r>
              <a:rPr lang="en-IN" sz="1200" b="1" i="1" dirty="0" smtClean="0"/>
              <a:t>Timestamps</a:t>
            </a:r>
            <a:r>
              <a:rPr lang="en-IN" sz="1200" dirty="0" smtClean="0"/>
              <a:t> can be managed granularly with nanoseconds precision, so building a large dataset is possible, but it’ll be </a:t>
            </a:r>
            <a:r>
              <a:rPr lang="en-IN" sz="1200" i="1" dirty="0" smtClean="0"/>
              <a:t>relatively very time consuming </a:t>
            </a:r>
            <a:r>
              <a:rPr lang="en-IN" sz="1200" dirty="0" smtClean="0"/>
              <a:t>due to </a:t>
            </a:r>
            <a:r>
              <a:rPr lang="en-IN" sz="1200" i="1" dirty="0" smtClean="0"/>
              <a:t>Browser-based-interaction</a:t>
            </a:r>
            <a:r>
              <a:rPr lang="en-IN" sz="1200" dirty="0" smtClean="0"/>
              <a:t>!</a:t>
            </a:r>
          </a:p>
          <a:p>
            <a:r>
              <a:rPr lang="en-IN" sz="1200" b="1" i="1" dirty="0" smtClean="0"/>
              <a:t>Location</a:t>
            </a:r>
            <a:r>
              <a:rPr lang="en-IN" sz="1200" b="1" dirty="0" smtClean="0"/>
              <a:t> </a:t>
            </a:r>
            <a:r>
              <a:rPr lang="en-IN" sz="1200" dirty="0" smtClean="0"/>
              <a:t>is tricky to handle! </a:t>
            </a:r>
            <a:r>
              <a:rPr lang="en-IN" sz="1200" i="1" dirty="0" err="1" smtClean="0"/>
              <a:t>Gridmaps</a:t>
            </a:r>
            <a:r>
              <a:rPr lang="en-IN" sz="1200" i="1" dirty="0" smtClean="0"/>
              <a:t> with radius etc.</a:t>
            </a:r>
            <a:endParaRPr lang="en-IN" sz="1200" i="1" dirty="0"/>
          </a:p>
        </p:txBody>
      </p:sp>
      <p:pic>
        <p:nvPicPr>
          <p:cNvPr id="7" name="Picture 14" descr="Twitter confirms it is testing &amp;#39;undo button&amp;#39; for tweets - OrissaPOS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97120" y="209482"/>
            <a:ext cx="1374632" cy="703722"/>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410693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2"/>
          <p:cNvSpPr>
            <a:spLocks noGrp="1"/>
          </p:cNvSpPr>
          <p:nvPr>
            <p:ph type="body" sz="quarter" idx="11"/>
          </p:nvPr>
        </p:nvSpPr>
        <p:spPr>
          <a:xfrm>
            <a:off x="447741" y="834908"/>
            <a:ext cx="7591085" cy="3448336"/>
          </a:xfrm>
        </p:spPr>
        <p:txBody>
          <a:bodyPr/>
          <a:lstStyle/>
          <a:p>
            <a:pPr marL="171450" indent="-171450">
              <a:buFont typeface="Arial" panose="020B0604020202020204" pitchFamily="34" charset="0"/>
              <a:buChar char="•"/>
            </a:pPr>
            <a:endParaRPr lang="en-IN" sz="1400" dirty="0" smtClean="0">
              <a:solidFill>
                <a:schemeClr val="tx1"/>
              </a:solidFill>
            </a:endParaRPr>
          </a:p>
          <a:p>
            <a:r>
              <a:rPr lang="en-IN" sz="1400" b="1" dirty="0" err="1" smtClean="0">
                <a:solidFill>
                  <a:srgbClr val="FE4502"/>
                </a:solidFill>
              </a:rPr>
              <a:t>Reddit</a:t>
            </a:r>
            <a:r>
              <a:rPr lang="en-IN" sz="1400" b="1" dirty="0" smtClean="0">
                <a:solidFill>
                  <a:srgbClr val="00B0F0"/>
                </a:solidFill>
              </a:rPr>
              <a:t> </a:t>
            </a:r>
            <a:r>
              <a:rPr lang="en-IN" sz="1400" b="1" dirty="0" smtClean="0">
                <a:solidFill>
                  <a:schemeClr val="tx1"/>
                </a:solidFill>
              </a:rPr>
              <a:t>–</a:t>
            </a:r>
            <a:r>
              <a:rPr lang="en-IN" sz="1400" b="1" dirty="0" smtClean="0">
                <a:solidFill>
                  <a:srgbClr val="00B0F0"/>
                </a:solidFill>
              </a:rPr>
              <a:t> </a:t>
            </a:r>
            <a:r>
              <a:rPr lang="en-IN" sz="1400" dirty="0" smtClean="0">
                <a:solidFill>
                  <a:schemeClr val="tx1"/>
                </a:solidFill>
              </a:rPr>
              <a:t>again streaming APIs available; PRAW, </a:t>
            </a:r>
            <a:r>
              <a:rPr lang="en-IN" sz="1400" dirty="0" err="1" smtClean="0">
                <a:solidFill>
                  <a:schemeClr val="tx1"/>
                </a:solidFill>
              </a:rPr>
              <a:t>reddit</a:t>
            </a:r>
            <a:r>
              <a:rPr lang="en-IN" sz="1400" dirty="0" smtClean="0">
                <a:solidFill>
                  <a:schemeClr val="tx1"/>
                </a:solidFill>
              </a:rPr>
              <a:t> API etc.</a:t>
            </a:r>
            <a:endParaRPr lang="en-IN" sz="1400" b="1" dirty="0">
              <a:solidFill>
                <a:schemeClr val="tx1"/>
              </a:solidFill>
            </a:endParaRPr>
          </a:p>
          <a:p>
            <a:endParaRPr lang="en-IN" sz="1400" dirty="0" smtClean="0">
              <a:solidFill>
                <a:schemeClr val="tx1"/>
              </a:solidFill>
            </a:endParaRPr>
          </a:p>
        </p:txBody>
      </p:sp>
      <p:sp>
        <p:nvSpPr>
          <p:cNvPr id="10" name="Title 1"/>
          <p:cNvSpPr>
            <a:spLocks noGrp="1"/>
          </p:cNvSpPr>
          <p:nvPr>
            <p:ph type="ctrTitle"/>
          </p:nvPr>
        </p:nvSpPr>
        <p:spPr>
          <a:xfrm>
            <a:off x="-131567" y="36501"/>
            <a:ext cx="5098274" cy="909593"/>
          </a:xfrm>
          <a:ln>
            <a:solidFill>
              <a:schemeClr val="tx1"/>
            </a:solidFill>
          </a:ln>
        </p:spPr>
        <p:txBody>
          <a:bodyPr anchor="ctr" anchorCtr="1"/>
          <a:lstStyle/>
          <a:p>
            <a:r>
              <a:rPr lang="en-IN" sz="2800" u="none" dirty="0">
                <a:solidFill>
                  <a:schemeClr val="accent5"/>
                </a:solidFill>
              </a:rPr>
              <a:t>Data Sources &amp; </a:t>
            </a:r>
            <a:r>
              <a:rPr lang="en-IN" sz="2800" u="none" dirty="0" smtClean="0">
                <a:solidFill>
                  <a:schemeClr val="accent5"/>
                </a:solidFill>
              </a:rPr>
              <a:t/>
            </a:r>
            <a:br>
              <a:rPr lang="en-IN" sz="2800" u="none" dirty="0" smtClean="0">
                <a:solidFill>
                  <a:schemeClr val="accent5"/>
                </a:solidFill>
              </a:rPr>
            </a:br>
            <a:r>
              <a:rPr lang="en-IN" sz="2800" u="none" dirty="0" smtClean="0">
                <a:solidFill>
                  <a:schemeClr val="accent5"/>
                </a:solidFill>
              </a:rPr>
              <a:t>APIs</a:t>
            </a:r>
            <a:endParaRPr lang="en-IN" sz="2800" u="none" dirty="0">
              <a:solidFill>
                <a:schemeClr val="accent5"/>
              </a:solidFill>
            </a:endParaRPr>
          </a:p>
        </p:txBody>
      </p:sp>
      <p:sp>
        <p:nvSpPr>
          <p:cNvPr id="5" name="Text Placeholder 2"/>
          <p:cNvSpPr txBox="1">
            <a:spLocks/>
          </p:cNvSpPr>
          <p:nvPr/>
        </p:nvSpPr>
        <p:spPr>
          <a:xfrm>
            <a:off x="283159" y="-19734"/>
            <a:ext cx="1570763" cy="932938"/>
          </a:xfrm>
          <a:prstGeom prst="rect">
            <a:avLst/>
          </a:prstGeom>
        </p:spPr>
        <p:txBody>
          <a:bodyPr lIns="45720" tIns="45720" rIns="45720" bIns="45720" anchor="t" anchorCtr="0">
            <a:noAutofit/>
          </a:bodyPr>
          <a:lstStyle>
            <a:lvl1pPr marL="0" indent="0" algn="l" defTabSz="1828800" rtl="0" eaLnBrk="1" latinLnBrk="0" hangingPunct="1">
              <a:lnSpc>
                <a:spcPct val="100000"/>
              </a:lnSpc>
              <a:spcBef>
                <a:spcPts val="600"/>
              </a:spcBef>
              <a:buClr>
                <a:srgbClr val="00B0F0"/>
              </a:buClr>
              <a:buFont typeface="Arial" panose="020B0604020202020204" pitchFamily="34" charset="0"/>
              <a:buNone/>
              <a:defRPr kumimoji="0" lang="en-US" sz="1000" b="0" i="0" u="none" strike="noStrike" kern="1200" cap="none" spc="0" normalizeH="0" baseline="0" noProof="0" dirty="0" smtClean="0">
                <a:ln>
                  <a:noFill/>
                </a:ln>
                <a:solidFill>
                  <a:schemeClr val="accent2"/>
                </a:solidFill>
                <a:effectLst/>
                <a:uLnTx/>
                <a:uFillTx/>
                <a:latin typeface="+mn-lt"/>
                <a:ea typeface="+mn-ea"/>
                <a:cs typeface="+mn-cs"/>
              </a:defRPr>
            </a:lvl1pPr>
            <a:lvl2pPr marL="0" indent="0" algn="l" defTabSz="1828800" rtl="0" eaLnBrk="1" latinLnBrk="0" hangingPunct="1">
              <a:lnSpc>
                <a:spcPct val="90000"/>
              </a:lnSpc>
              <a:spcBef>
                <a:spcPts val="2000"/>
              </a:spcBef>
              <a:buClr>
                <a:srgbClr val="00B0F0"/>
              </a:buClr>
              <a:buFont typeface="Arial" panose="020B0604020202020204" pitchFamily="34" charset="0"/>
              <a:buNone/>
              <a:defRPr kumimoji="0" lang="en-US" sz="1600" b="1" i="0" u="none" strike="noStrike" kern="1200" cap="none" spc="0" normalizeH="0" baseline="0" noProof="0" dirty="0" smtClean="0">
                <a:ln>
                  <a:noFill/>
                </a:ln>
                <a:solidFill>
                  <a:schemeClr val="accent1"/>
                </a:solidFill>
                <a:effectLst/>
                <a:uLnTx/>
                <a:uFillTx/>
                <a:latin typeface="+mn-lt"/>
                <a:ea typeface="+mn-ea"/>
                <a:cs typeface="+mn-cs"/>
              </a:defRPr>
            </a:lvl2pPr>
            <a:lvl3pPr marL="0" indent="0" algn="l" defTabSz="1828800" rtl="0" eaLnBrk="1" latinLnBrk="0" hangingPunct="1">
              <a:lnSpc>
                <a:spcPct val="90000"/>
              </a:lnSpc>
              <a:spcBef>
                <a:spcPts val="2000"/>
              </a:spcBef>
              <a:buClr>
                <a:srgbClr val="00B0F0"/>
              </a:buClr>
              <a:buFont typeface="Arial" panose="020B0604020202020204" pitchFamily="34" charset="0"/>
              <a:buNone/>
              <a:defRPr kumimoji="0" lang="en-US" sz="1600" b="1" i="0" u="none" strike="noStrike" kern="1200" cap="none" spc="0" normalizeH="0" baseline="0" noProof="0" dirty="0" smtClean="0">
                <a:ln>
                  <a:noFill/>
                </a:ln>
                <a:solidFill>
                  <a:schemeClr val="accent1"/>
                </a:solidFill>
                <a:effectLst/>
                <a:uLnTx/>
                <a:uFillTx/>
                <a:latin typeface="+mn-lt"/>
                <a:ea typeface="+mn-ea"/>
                <a:cs typeface="+mn-cs"/>
              </a:defRPr>
            </a:lvl3pPr>
            <a:lvl4pPr marL="0" indent="0" algn="l" defTabSz="1828800" rtl="0" eaLnBrk="1" latinLnBrk="0" hangingPunct="1">
              <a:lnSpc>
                <a:spcPct val="90000"/>
              </a:lnSpc>
              <a:spcBef>
                <a:spcPts val="2000"/>
              </a:spcBef>
              <a:buClr>
                <a:srgbClr val="00B0F0"/>
              </a:buClr>
              <a:buFont typeface="Arial" panose="020B0604020202020204" pitchFamily="34" charset="0"/>
              <a:buNone/>
              <a:defRPr kumimoji="0" lang="en-US" sz="1600" b="1" i="0" u="none" strike="noStrike" kern="1200" cap="none" spc="0" normalizeH="0" baseline="0" noProof="0" dirty="0" smtClean="0">
                <a:ln>
                  <a:noFill/>
                </a:ln>
                <a:solidFill>
                  <a:schemeClr val="accent1"/>
                </a:solidFill>
                <a:effectLst/>
                <a:uLnTx/>
                <a:uFillTx/>
                <a:latin typeface="+mn-lt"/>
                <a:ea typeface="+mn-ea"/>
                <a:cs typeface="+mn-cs"/>
              </a:defRPr>
            </a:lvl4pPr>
            <a:lvl5pPr marL="0" indent="0" algn="l" defTabSz="1828800" rtl="0" eaLnBrk="1" latinLnBrk="0" hangingPunct="1">
              <a:lnSpc>
                <a:spcPct val="90000"/>
              </a:lnSpc>
              <a:spcBef>
                <a:spcPts val="2000"/>
              </a:spcBef>
              <a:buClr>
                <a:srgbClr val="00B0F0"/>
              </a:buClr>
              <a:buFont typeface="Arial" panose="020B0604020202020204" pitchFamily="34" charset="0"/>
              <a:buNone/>
              <a:defRPr kumimoji="0" lang="en-US" sz="1600" b="1" i="0" u="none" strike="noStrike" kern="1200" cap="none" spc="0" normalizeH="0" baseline="0" noProof="0" dirty="0">
                <a:ln>
                  <a:noFill/>
                </a:ln>
                <a:solidFill>
                  <a:schemeClr val="accent1"/>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IN" sz="6000" b="1" dirty="0">
                <a:solidFill>
                  <a:srgbClr val="FE4502"/>
                </a:solidFill>
              </a:rPr>
              <a:t>5</a:t>
            </a:r>
            <a:endParaRPr lang="en-IN" sz="6000" dirty="0">
              <a:solidFill>
                <a:srgbClr val="FE4502"/>
              </a:solidFill>
            </a:endParaRPr>
          </a:p>
        </p:txBody>
      </p:sp>
      <p:pic>
        <p:nvPicPr>
          <p:cNvPr id="8" name="Picture 4" descr="What Is Reddit Karma and How Do I Get I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18518" y="199744"/>
            <a:ext cx="1453234" cy="660232"/>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3"/>
          <a:stretch>
            <a:fillRect/>
          </a:stretch>
        </p:blipFill>
        <p:spPr>
          <a:xfrm>
            <a:off x="322627" y="1553737"/>
            <a:ext cx="6077798" cy="981212"/>
          </a:xfrm>
          <a:prstGeom prst="rect">
            <a:avLst/>
          </a:prstGeom>
          <a:ln>
            <a:solidFill>
              <a:schemeClr val="tx1"/>
            </a:solidFill>
          </a:ln>
        </p:spPr>
      </p:pic>
      <p:pic>
        <p:nvPicPr>
          <p:cNvPr id="6" name="Picture 5"/>
          <p:cNvPicPr>
            <a:picLocks noChangeAspect="1"/>
          </p:cNvPicPr>
          <p:nvPr/>
        </p:nvPicPr>
        <p:blipFill>
          <a:blip r:embed="rId4"/>
          <a:stretch>
            <a:fillRect/>
          </a:stretch>
        </p:blipFill>
        <p:spPr>
          <a:xfrm>
            <a:off x="2072404" y="2292027"/>
            <a:ext cx="6582694" cy="485843"/>
          </a:xfrm>
          <a:prstGeom prst="rect">
            <a:avLst/>
          </a:prstGeom>
          <a:ln>
            <a:solidFill>
              <a:schemeClr val="tx1"/>
            </a:solidFill>
          </a:ln>
        </p:spPr>
      </p:pic>
      <p:pic>
        <p:nvPicPr>
          <p:cNvPr id="11" name="Picture 10"/>
          <p:cNvPicPr>
            <a:picLocks noChangeAspect="1"/>
          </p:cNvPicPr>
          <p:nvPr/>
        </p:nvPicPr>
        <p:blipFill>
          <a:blip r:embed="rId5"/>
          <a:stretch>
            <a:fillRect/>
          </a:stretch>
        </p:blipFill>
        <p:spPr>
          <a:xfrm>
            <a:off x="322627" y="2968995"/>
            <a:ext cx="5197040" cy="1949413"/>
          </a:xfrm>
          <a:prstGeom prst="rect">
            <a:avLst/>
          </a:prstGeom>
          <a:ln>
            <a:solidFill>
              <a:schemeClr val="tx1"/>
            </a:solidFill>
          </a:ln>
        </p:spPr>
      </p:pic>
      <p:sp>
        <p:nvSpPr>
          <p:cNvPr id="12" name="Rectangle 11"/>
          <p:cNvSpPr/>
          <p:nvPr/>
        </p:nvSpPr>
        <p:spPr>
          <a:xfrm>
            <a:off x="5684249" y="2997535"/>
            <a:ext cx="3187503" cy="1938992"/>
          </a:xfrm>
          <a:prstGeom prst="rect">
            <a:avLst/>
          </a:prstGeom>
        </p:spPr>
        <p:txBody>
          <a:bodyPr wrap="square">
            <a:spAutoFit/>
          </a:bodyPr>
          <a:lstStyle/>
          <a:p>
            <a:r>
              <a:rPr lang="en-IN" sz="1200" dirty="0" smtClean="0"/>
              <a:t>Here also </a:t>
            </a:r>
            <a:r>
              <a:rPr lang="en-IN" sz="1200" b="1" i="1" dirty="0" smtClean="0"/>
              <a:t>Timestamps</a:t>
            </a:r>
            <a:r>
              <a:rPr lang="en-IN" sz="1200" dirty="0" smtClean="0"/>
              <a:t> can be managed granularly with nanoseconds precision, so building a </a:t>
            </a:r>
            <a:r>
              <a:rPr lang="en-IN" sz="1200" i="1" dirty="0" smtClean="0"/>
              <a:t>large dataset </a:t>
            </a:r>
            <a:r>
              <a:rPr lang="en-IN" sz="1200" dirty="0" smtClean="0"/>
              <a:t>is </a:t>
            </a:r>
            <a:r>
              <a:rPr lang="en-IN" sz="1200" i="1" dirty="0" smtClean="0"/>
              <a:t>possible</a:t>
            </a:r>
            <a:r>
              <a:rPr lang="en-IN" sz="1200" dirty="0" smtClean="0"/>
              <a:t>!</a:t>
            </a:r>
          </a:p>
          <a:p>
            <a:endParaRPr lang="en-IN" sz="1200" b="1" i="1" dirty="0" smtClean="0"/>
          </a:p>
          <a:p>
            <a:r>
              <a:rPr lang="en-IN" sz="1200" dirty="0" smtClean="0"/>
              <a:t>However, it lacks</a:t>
            </a:r>
            <a:r>
              <a:rPr lang="en-IN" sz="1200" b="1" dirty="0" smtClean="0"/>
              <a:t> </a:t>
            </a:r>
            <a:r>
              <a:rPr lang="en-IN" sz="1200" b="1" i="1" dirty="0" smtClean="0"/>
              <a:t>Location</a:t>
            </a:r>
            <a:r>
              <a:rPr lang="en-IN" sz="1200" b="1" dirty="0" smtClean="0"/>
              <a:t> </a:t>
            </a:r>
            <a:r>
              <a:rPr lang="en-IN" sz="1200" dirty="0" smtClean="0"/>
              <a:t>variable and </a:t>
            </a:r>
            <a:r>
              <a:rPr lang="en-IN" sz="1200" i="1" dirty="0" smtClean="0"/>
              <a:t>post information </a:t>
            </a:r>
            <a:r>
              <a:rPr lang="en-IN" sz="1200" dirty="0" smtClean="0"/>
              <a:t>may not be </a:t>
            </a:r>
            <a:r>
              <a:rPr lang="en-IN" sz="1200" i="1" dirty="0" smtClean="0"/>
              <a:t>updated!</a:t>
            </a:r>
          </a:p>
          <a:p>
            <a:endParaRPr lang="en-IN" sz="1200" i="1" dirty="0"/>
          </a:p>
          <a:p>
            <a:r>
              <a:rPr lang="en-IN" sz="1200" dirty="0" smtClean="0"/>
              <a:t>Good thing, the </a:t>
            </a:r>
            <a:r>
              <a:rPr lang="en-IN" sz="1200" b="1" i="1" dirty="0" err="1" smtClean="0"/>
              <a:t>subreddits</a:t>
            </a:r>
            <a:r>
              <a:rPr lang="en-IN" sz="1200" b="1" i="1" dirty="0" smtClean="0"/>
              <a:t>/communities</a:t>
            </a:r>
            <a:r>
              <a:rPr lang="en-IN" sz="1200" i="1" dirty="0" smtClean="0"/>
              <a:t> </a:t>
            </a:r>
            <a:r>
              <a:rPr lang="en-IN" sz="1200" dirty="0" smtClean="0"/>
              <a:t>have </a:t>
            </a:r>
            <a:r>
              <a:rPr lang="en-IN" sz="1200" i="1" dirty="0" smtClean="0"/>
              <a:t>predefined protocols </a:t>
            </a:r>
            <a:r>
              <a:rPr lang="en-IN" sz="1200" dirty="0" smtClean="0"/>
              <a:t>and motivations</a:t>
            </a:r>
            <a:r>
              <a:rPr lang="en-IN" sz="1200" i="1" dirty="0" smtClean="0"/>
              <a:t>, </a:t>
            </a:r>
            <a:r>
              <a:rPr lang="en-IN" sz="1200" dirty="0" smtClean="0"/>
              <a:t>so content is strictly </a:t>
            </a:r>
            <a:r>
              <a:rPr lang="en-IN" sz="1200" b="1" i="1" dirty="0" smtClean="0"/>
              <a:t>context specific</a:t>
            </a:r>
            <a:r>
              <a:rPr lang="en-IN" sz="1200" i="1" dirty="0" smtClean="0"/>
              <a:t>!</a:t>
            </a:r>
            <a:endParaRPr lang="en-IN" sz="1200" i="1" dirty="0"/>
          </a:p>
        </p:txBody>
      </p:sp>
    </p:spTree>
    <p:extLst>
      <p:ext uri="{BB962C8B-B14F-4D97-AF65-F5344CB8AC3E}">
        <p14:creationId xmlns:p14="http://schemas.microsoft.com/office/powerpoint/2010/main" val="159195196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2"/>
          <p:cNvSpPr>
            <a:spLocks noGrp="1"/>
          </p:cNvSpPr>
          <p:nvPr>
            <p:ph type="body" sz="quarter" idx="11"/>
          </p:nvPr>
        </p:nvSpPr>
        <p:spPr>
          <a:xfrm>
            <a:off x="447741" y="834908"/>
            <a:ext cx="7591085" cy="3448336"/>
          </a:xfrm>
        </p:spPr>
        <p:txBody>
          <a:bodyPr/>
          <a:lstStyle/>
          <a:p>
            <a:pPr marL="171450" indent="-171450">
              <a:buFont typeface="Arial" panose="020B0604020202020204" pitchFamily="34" charset="0"/>
              <a:buChar char="•"/>
            </a:pPr>
            <a:endParaRPr lang="en-IN" sz="1400" dirty="0" smtClean="0">
              <a:solidFill>
                <a:schemeClr val="tx1"/>
              </a:solidFill>
            </a:endParaRPr>
          </a:p>
          <a:p>
            <a:r>
              <a:rPr lang="en-IN" sz="1400" b="1" dirty="0" err="1" smtClean="0">
                <a:solidFill>
                  <a:srgbClr val="FE4502"/>
                </a:solidFill>
              </a:rPr>
              <a:t>Reddit</a:t>
            </a:r>
            <a:r>
              <a:rPr lang="en-IN" sz="1400" b="1" dirty="0" smtClean="0">
                <a:solidFill>
                  <a:srgbClr val="FE4502"/>
                </a:solidFill>
              </a:rPr>
              <a:t>:</a:t>
            </a:r>
            <a:r>
              <a:rPr lang="en-IN" sz="1400" dirty="0" smtClean="0">
                <a:solidFill>
                  <a:schemeClr val="tx1"/>
                </a:solidFill>
              </a:rPr>
              <a:t> examples of some Climate based </a:t>
            </a:r>
            <a:r>
              <a:rPr lang="en-IN" sz="1400" b="1" i="1" dirty="0" err="1" smtClean="0">
                <a:solidFill>
                  <a:schemeClr val="tx1"/>
                </a:solidFill>
              </a:rPr>
              <a:t>subreddits</a:t>
            </a:r>
            <a:r>
              <a:rPr lang="en-IN" sz="1400" b="1" i="1" dirty="0" smtClean="0">
                <a:solidFill>
                  <a:schemeClr val="tx1"/>
                </a:solidFill>
              </a:rPr>
              <a:t>/communities;</a:t>
            </a:r>
            <a:endParaRPr lang="en-IN" sz="1400" i="1" dirty="0" smtClean="0">
              <a:solidFill>
                <a:schemeClr val="tx1"/>
              </a:solidFill>
            </a:endParaRPr>
          </a:p>
        </p:txBody>
      </p:sp>
      <p:sp>
        <p:nvSpPr>
          <p:cNvPr id="10" name="Title 1"/>
          <p:cNvSpPr>
            <a:spLocks noGrp="1"/>
          </p:cNvSpPr>
          <p:nvPr>
            <p:ph type="ctrTitle"/>
          </p:nvPr>
        </p:nvSpPr>
        <p:spPr>
          <a:xfrm>
            <a:off x="-131567" y="36501"/>
            <a:ext cx="5098274" cy="909593"/>
          </a:xfrm>
          <a:ln>
            <a:solidFill>
              <a:schemeClr val="tx1"/>
            </a:solidFill>
          </a:ln>
        </p:spPr>
        <p:txBody>
          <a:bodyPr anchor="ctr" anchorCtr="1"/>
          <a:lstStyle/>
          <a:p>
            <a:r>
              <a:rPr lang="en-IN" sz="2800" u="none" dirty="0">
                <a:solidFill>
                  <a:schemeClr val="accent5"/>
                </a:solidFill>
              </a:rPr>
              <a:t>Data Sources &amp; </a:t>
            </a:r>
            <a:r>
              <a:rPr lang="en-IN" sz="2800" u="none" dirty="0" smtClean="0">
                <a:solidFill>
                  <a:schemeClr val="accent5"/>
                </a:solidFill>
              </a:rPr>
              <a:t/>
            </a:r>
            <a:br>
              <a:rPr lang="en-IN" sz="2800" u="none" dirty="0" smtClean="0">
                <a:solidFill>
                  <a:schemeClr val="accent5"/>
                </a:solidFill>
              </a:rPr>
            </a:br>
            <a:r>
              <a:rPr lang="en-IN" sz="2800" u="none" dirty="0" smtClean="0">
                <a:solidFill>
                  <a:schemeClr val="accent5"/>
                </a:solidFill>
              </a:rPr>
              <a:t>APIs</a:t>
            </a:r>
            <a:endParaRPr lang="en-IN" sz="2800" u="none" dirty="0">
              <a:solidFill>
                <a:schemeClr val="accent5"/>
              </a:solidFill>
            </a:endParaRPr>
          </a:p>
        </p:txBody>
      </p:sp>
      <p:sp>
        <p:nvSpPr>
          <p:cNvPr id="5" name="Text Placeholder 2"/>
          <p:cNvSpPr txBox="1">
            <a:spLocks/>
          </p:cNvSpPr>
          <p:nvPr/>
        </p:nvSpPr>
        <p:spPr>
          <a:xfrm>
            <a:off x="283159" y="-19734"/>
            <a:ext cx="1570763" cy="932938"/>
          </a:xfrm>
          <a:prstGeom prst="rect">
            <a:avLst/>
          </a:prstGeom>
        </p:spPr>
        <p:txBody>
          <a:bodyPr lIns="45720" tIns="45720" rIns="45720" bIns="45720" anchor="t" anchorCtr="0">
            <a:noAutofit/>
          </a:bodyPr>
          <a:lstStyle>
            <a:lvl1pPr marL="0" indent="0" algn="l" defTabSz="1828800" rtl="0" eaLnBrk="1" latinLnBrk="0" hangingPunct="1">
              <a:lnSpc>
                <a:spcPct val="100000"/>
              </a:lnSpc>
              <a:spcBef>
                <a:spcPts val="600"/>
              </a:spcBef>
              <a:buClr>
                <a:srgbClr val="00B0F0"/>
              </a:buClr>
              <a:buFont typeface="Arial" panose="020B0604020202020204" pitchFamily="34" charset="0"/>
              <a:buNone/>
              <a:defRPr kumimoji="0" lang="en-US" sz="1000" b="0" i="0" u="none" strike="noStrike" kern="1200" cap="none" spc="0" normalizeH="0" baseline="0" noProof="0" dirty="0" smtClean="0">
                <a:ln>
                  <a:noFill/>
                </a:ln>
                <a:solidFill>
                  <a:schemeClr val="accent2"/>
                </a:solidFill>
                <a:effectLst/>
                <a:uLnTx/>
                <a:uFillTx/>
                <a:latin typeface="+mn-lt"/>
                <a:ea typeface="+mn-ea"/>
                <a:cs typeface="+mn-cs"/>
              </a:defRPr>
            </a:lvl1pPr>
            <a:lvl2pPr marL="0" indent="0" algn="l" defTabSz="1828800" rtl="0" eaLnBrk="1" latinLnBrk="0" hangingPunct="1">
              <a:lnSpc>
                <a:spcPct val="90000"/>
              </a:lnSpc>
              <a:spcBef>
                <a:spcPts val="2000"/>
              </a:spcBef>
              <a:buClr>
                <a:srgbClr val="00B0F0"/>
              </a:buClr>
              <a:buFont typeface="Arial" panose="020B0604020202020204" pitchFamily="34" charset="0"/>
              <a:buNone/>
              <a:defRPr kumimoji="0" lang="en-US" sz="1600" b="1" i="0" u="none" strike="noStrike" kern="1200" cap="none" spc="0" normalizeH="0" baseline="0" noProof="0" dirty="0" smtClean="0">
                <a:ln>
                  <a:noFill/>
                </a:ln>
                <a:solidFill>
                  <a:schemeClr val="accent1"/>
                </a:solidFill>
                <a:effectLst/>
                <a:uLnTx/>
                <a:uFillTx/>
                <a:latin typeface="+mn-lt"/>
                <a:ea typeface="+mn-ea"/>
                <a:cs typeface="+mn-cs"/>
              </a:defRPr>
            </a:lvl2pPr>
            <a:lvl3pPr marL="0" indent="0" algn="l" defTabSz="1828800" rtl="0" eaLnBrk="1" latinLnBrk="0" hangingPunct="1">
              <a:lnSpc>
                <a:spcPct val="90000"/>
              </a:lnSpc>
              <a:spcBef>
                <a:spcPts val="2000"/>
              </a:spcBef>
              <a:buClr>
                <a:srgbClr val="00B0F0"/>
              </a:buClr>
              <a:buFont typeface="Arial" panose="020B0604020202020204" pitchFamily="34" charset="0"/>
              <a:buNone/>
              <a:defRPr kumimoji="0" lang="en-US" sz="1600" b="1" i="0" u="none" strike="noStrike" kern="1200" cap="none" spc="0" normalizeH="0" baseline="0" noProof="0" dirty="0" smtClean="0">
                <a:ln>
                  <a:noFill/>
                </a:ln>
                <a:solidFill>
                  <a:schemeClr val="accent1"/>
                </a:solidFill>
                <a:effectLst/>
                <a:uLnTx/>
                <a:uFillTx/>
                <a:latin typeface="+mn-lt"/>
                <a:ea typeface="+mn-ea"/>
                <a:cs typeface="+mn-cs"/>
              </a:defRPr>
            </a:lvl3pPr>
            <a:lvl4pPr marL="0" indent="0" algn="l" defTabSz="1828800" rtl="0" eaLnBrk="1" latinLnBrk="0" hangingPunct="1">
              <a:lnSpc>
                <a:spcPct val="90000"/>
              </a:lnSpc>
              <a:spcBef>
                <a:spcPts val="2000"/>
              </a:spcBef>
              <a:buClr>
                <a:srgbClr val="00B0F0"/>
              </a:buClr>
              <a:buFont typeface="Arial" panose="020B0604020202020204" pitchFamily="34" charset="0"/>
              <a:buNone/>
              <a:defRPr kumimoji="0" lang="en-US" sz="1600" b="1" i="0" u="none" strike="noStrike" kern="1200" cap="none" spc="0" normalizeH="0" baseline="0" noProof="0" dirty="0" smtClean="0">
                <a:ln>
                  <a:noFill/>
                </a:ln>
                <a:solidFill>
                  <a:schemeClr val="accent1"/>
                </a:solidFill>
                <a:effectLst/>
                <a:uLnTx/>
                <a:uFillTx/>
                <a:latin typeface="+mn-lt"/>
                <a:ea typeface="+mn-ea"/>
                <a:cs typeface="+mn-cs"/>
              </a:defRPr>
            </a:lvl4pPr>
            <a:lvl5pPr marL="0" indent="0" algn="l" defTabSz="1828800" rtl="0" eaLnBrk="1" latinLnBrk="0" hangingPunct="1">
              <a:lnSpc>
                <a:spcPct val="90000"/>
              </a:lnSpc>
              <a:spcBef>
                <a:spcPts val="2000"/>
              </a:spcBef>
              <a:buClr>
                <a:srgbClr val="00B0F0"/>
              </a:buClr>
              <a:buFont typeface="Arial" panose="020B0604020202020204" pitchFamily="34" charset="0"/>
              <a:buNone/>
              <a:defRPr kumimoji="0" lang="en-US" sz="1600" b="1" i="0" u="none" strike="noStrike" kern="1200" cap="none" spc="0" normalizeH="0" baseline="0" noProof="0" dirty="0">
                <a:ln>
                  <a:noFill/>
                </a:ln>
                <a:solidFill>
                  <a:schemeClr val="accent1"/>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IN" sz="6000" b="1" dirty="0">
                <a:solidFill>
                  <a:srgbClr val="FE4502"/>
                </a:solidFill>
              </a:rPr>
              <a:t>5</a:t>
            </a:r>
            <a:endParaRPr lang="en-IN" sz="6000" dirty="0">
              <a:solidFill>
                <a:srgbClr val="FE4502"/>
              </a:solidFill>
            </a:endParaRPr>
          </a:p>
        </p:txBody>
      </p:sp>
      <p:pic>
        <p:nvPicPr>
          <p:cNvPr id="8" name="Picture 4" descr="What Is Reddit Karma and How Do I Get I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18518" y="199744"/>
            <a:ext cx="1453234" cy="660232"/>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a:blip r:embed="rId3"/>
          <a:stretch>
            <a:fillRect/>
          </a:stretch>
        </p:blipFill>
        <p:spPr>
          <a:xfrm>
            <a:off x="1605134" y="1548368"/>
            <a:ext cx="5421024" cy="3484518"/>
          </a:xfrm>
          <a:prstGeom prst="rect">
            <a:avLst/>
          </a:prstGeom>
          <a:ln>
            <a:solidFill>
              <a:schemeClr val="tx1"/>
            </a:solidFill>
          </a:ln>
        </p:spPr>
      </p:pic>
    </p:spTree>
    <p:extLst>
      <p:ext uri="{BB962C8B-B14F-4D97-AF65-F5344CB8AC3E}">
        <p14:creationId xmlns:p14="http://schemas.microsoft.com/office/powerpoint/2010/main" val="412475669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2"/>
          <p:cNvSpPr>
            <a:spLocks noGrp="1"/>
          </p:cNvSpPr>
          <p:nvPr>
            <p:ph type="body" sz="quarter" idx="11"/>
          </p:nvPr>
        </p:nvSpPr>
        <p:spPr>
          <a:xfrm>
            <a:off x="447741" y="867798"/>
            <a:ext cx="4518966" cy="3448336"/>
          </a:xfrm>
        </p:spPr>
        <p:txBody>
          <a:bodyPr/>
          <a:lstStyle/>
          <a:p>
            <a:pPr marL="171450" indent="-171450">
              <a:buFont typeface="Arial" panose="020B0604020202020204" pitchFamily="34" charset="0"/>
              <a:buChar char="•"/>
            </a:pPr>
            <a:endParaRPr lang="en-IN" sz="1400" dirty="0" smtClean="0">
              <a:solidFill>
                <a:schemeClr val="tx1"/>
              </a:solidFill>
            </a:endParaRPr>
          </a:p>
          <a:p>
            <a:r>
              <a:rPr lang="en-IN" sz="1400" b="1" dirty="0" err="1" smtClean="0">
                <a:solidFill>
                  <a:srgbClr val="1D3764"/>
                </a:solidFill>
              </a:rPr>
              <a:t>Tumblr</a:t>
            </a:r>
            <a:r>
              <a:rPr lang="en-IN" sz="1400" b="1" dirty="0" smtClean="0">
                <a:solidFill>
                  <a:srgbClr val="1D3764"/>
                </a:solidFill>
              </a:rPr>
              <a:t>.</a:t>
            </a:r>
            <a:r>
              <a:rPr lang="en-IN" sz="1400" b="1" dirty="0" smtClean="0">
                <a:solidFill>
                  <a:srgbClr val="00B0F0"/>
                </a:solidFill>
              </a:rPr>
              <a:t> </a:t>
            </a:r>
            <a:r>
              <a:rPr lang="en-IN" sz="1400" b="1" dirty="0" smtClean="0">
                <a:solidFill>
                  <a:schemeClr val="tx1"/>
                </a:solidFill>
              </a:rPr>
              <a:t>-</a:t>
            </a:r>
            <a:r>
              <a:rPr lang="en-IN" sz="1400" b="1" dirty="0" smtClean="0">
                <a:solidFill>
                  <a:srgbClr val="00B0F0"/>
                </a:solidFill>
              </a:rPr>
              <a:t> </a:t>
            </a:r>
            <a:r>
              <a:rPr lang="en-IN" sz="1400" dirty="0" smtClean="0">
                <a:solidFill>
                  <a:schemeClr val="tx1"/>
                </a:solidFill>
              </a:rPr>
              <a:t>streaming API available; </a:t>
            </a:r>
            <a:r>
              <a:rPr lang="en-IN" sz="1400" i="1" dirty="0" err="1" smtClean="0">
                <a:solidFill>
                  <a:schemeClr val="tx1"/>
                </a:solidFill>
              </a:rPr>
              <a:t>Tumblr</a:t>
            </a:r>
            <a:r>
              <a:rPr lang="en-IN" sz="1400" i="1" dirty="0">
                <a:solidFill>
                  <a:schemeClr val="tx1"/>
                </a:solidFill>
              </a:rPr>
              <a:t> API, </a:t>
            </a:r>
            <a:r>
              <a:rPr lang="en-IN" sz="1400" i="1" dirty="0" err="1">
                <a:solidFill>
                  <a:schemeClr val="tx1"/>
                </a:solidFill>
              </a:rPr>
              <a:t>pytumblr</a:t>
            </a:r>
            <a:endParaRPr lang="en-IN" sz="1400" dirty="0" smtClean="0">
              <a:solidFill>
                <a:schemeClr val="tx1"/>
              </a:solidFill>
            </a:endParaRPr>
          </a:p>
          <a:p>
            <a:endParaRPr lang="en-IN" sz="1400" dirty="0" smtClean="0">
              <a:solidFill>
                <a:schemeClr val="tx1"/>
              </a:solidFill>
            </a:endParaRPr>
          </a:p>
          <a:p>
            <a:r>
              <a:rPr lang="en-IN" sz="1400" dirty="0" smtClean="0">
                <a:solidFill>
                  <a:schemeClr val="tx1"/>
                </a:solidFill>
              </a:rPr>
              <a:t>Specific #tags such as “</a:t>
            </a:r>
            <a:r>
              <a:rPr lang="en-IN" sz="1400" i="1" dirty="0" smtClean="0">
                <a:solidFill>
                  <a:schemeClr val="tx1"/>
                </a:solidFill>
              </a:rPr>
              <a:t>#climate change”</a:t>
            </a:r>
            <a:r>
              <a:rPr lang="en-IN" sz="1400" dirty="0" smtClean="0">
                <a:solidFill>
                  <a:schemeClr val="tx1"/>
                </a:solidFill>
              </a:rPr>
              <a:t> or blogs such </a:t>
            </a:r>
            <a:r>
              <a:rPr lang="en-IN" sz="1400" dirty="0">
                <a:solidFill>
                  <a:schemeClr val="tx1"/>
                </a:solidFill>
              </a:rPr>
              <a:t>as </a:t>
            </a:r>
            <a:r>
              <a:rPr lang="en-IN" sz="1400" i="1" dirty="0">
                <a:solidFill>
                  <a:schemeClr val="tx1"/>
                </a:solidFill>
              </a:rPr>
              <a:t>“(C)</a:t>
            </a:r>
            <a:r>
              <a:rPr lang="en-IN" sz="1400" i="1" dirty="0" err="1">
                <a:solidFill>
                  <a:schemeClr val="tx1"/>
                </a:solidFill>
              </a:rPr>
              <a:t>urrent</a:t>
            </a:r>
            <a:r>
              <a:rPr lang="en-IN" sz="1400" i="1" dirty="0">
                <a:solidFill>
                  <a:schemeClr val="tx1"/>
                </a:solidFill>
              </a:rPr>
              <a:t> (C)</a:t>
            </a:r>
            <a:r>
              <a:rPr lang="en-IN" sz="1400" i="1" dirty="0" err="1">
                <a:solidFill>
                  <a:schemeClr val="tx1"/>
                </a:solidFill>
              </a:rPr>
              <a:t>limate</a:t>
            </a:r>
            <a:r>
              <a:rPr lang="en-IN" sz="1400" i="1" dirty="0" smtClean="0">
                <a:solidFill>
                  <a:schemeClr val="tx1"/>
                </a:solidFill>
              </a:rPr>
              <a:t>” </a:t>
            </a:r>
            <a:r>
              <a:rPr lang="en-IN" sz="1400" dirty="0" smtClean="0">
                <a:solidFill>
                  <a:schemeClr val="tx1"/>
                </a:solidFill>
              </a:rPr>
              <a:t>can be identified and scraped based on </a:t>
            </a:r>
            <a:r>
              <a:rPr lang="en-IN" sz="1400" i="1" dirty="0" smtClean="0">
                <a:solidFill>
                  <a:schemeClr val="tx1"/>
                </a:solidFill>
              </a:rPr>
              <a:t>Timestamps/Count </a:t>
            </a:r>
            <a:r>
              <a:rPr lang="en-IN" sz="1400" dirty="0" smtClean="0">
                <a:solidFill>
                  <a:schemeClr val="tx1"/>
                </a:solidFill>
              </a:rPr>
              <a:t>iterations</a:t>
            </a:r>
          </a:p>
          <a:p>
            <a:endParaRPr lang="en-IN" sz="1400" i="1" dirty="0">
              <a:solidFill>
                <a:schemeClr val="tx1"/>
              </a:solidFill>
            </a:endParaRPr>
          </a:p>
          <a:p>
            <a:r>
              <a:rPr lang="en-IN" sz="1400" dirty="0" smtClean="0">
                <a:solidFill>
                  <a:schemeClr val="tx1"/>
                </a:solidFill>
              </a:rPr>
              <a:t>Lacks </a:t>
            </a:r>
            <a:r>
              <a:rPr lang="en-IN" sz="1400" b="1" i="1" dirty="0" smtClean="0">
                <a:solidFill>
                  <a:schemeClr val="tx1"/>
                </a:solidFill>
              </a:rPr>
              <a:t>location </a:t>
            </a:r>
            <a:r>
              <a:rPr lang="en-IN" sz="1400" dirty="0" smtClean="0">
                <a:solidFill>
                  <a:schemeClr val="tx1"/>
                </a:solidFill>
              </a:rPr>
              <a:t>specific data!</a:t>
            </a:r>
          </a:p>
          <a:p>
            <a:endParaRPr lang="en-IN" sz="1400" dirty="0">
              <a:solidFill>
                <a:schemeClr val="tx1"/>
              </a:solidFill>
            </a:endParaRPr>
          </a:p>
          <a:p>
            <a:r>
              <a:rPr lang="en-IN" sz="1400" dirty="0" smtClean="0">
                <a:solidFill>
                  <a:schemeClr val="tx1"/>
                </a:solidFill>
              </a:rPr>
              <a:t>Provides both </a:t>
            </a:r>
            <a:r>
              <a:rPr lang="en-IN" sz="1400" b="1" i="1" dirty="0" smtClean="0">
                <a:solidFill>
                  <a:schemeClr val="tx1"/>
                </a:solidFill>
              </a:rPr>
              <a:t>context specific content </a:t>
            </a:r>
            <a:r>
              <a:rPr lang="en-IN" sz="1400" dirty="0" smtClean="0">
                <a:solidFill>
                  <a:schemeClr val="tx1"/>
                </a:solidFill>
              </a:rPr>
              <a:t>like </a:t>
            </a:r>
            <a:r>
              <a:rPr lang="en-IN" sz="1400" dirty="0" err="1" smtClean="0">
                <a:solidFill>
                  <a:schemeClr val="tx1"/>
                </a:solidFill>
              </a:rPr>
              <a:t>Reddit</a:t>
            </a:r>
            <a:r>
              <a:rPr lang="en-IN" sz="1400" dirty="0" smtClean="0">
                <a:solidFill>
                  <a:schemeClr val="tx1"/>
                </a:solidFill>
              </a:rPr>
              <a:t> via blogs, and </a:t>
            </a:r>
            <a:r>
              <a:rPr lang="en-IN" sz="1400" b="1" i="1" dirty="0" smtClean="0">
                <a:solidFill>
                  <a:schemeClr val="tx1"/>
                </a:solidFill>
              </a:rPr>
              <a:t>generic content </a:t>
            </a:r>
            <a:r>
              <a:rPr lang="en-IN" sz="1400" dirty="0" smtClean="0">
                <a:solidFill>
                  <a:schemeClr val="tx1"/>
                </a:solidFill>
              </a:rPr>
              <a:t>like twitter via #tags</a:t>
            </a:r>
          </a:p>
          <a:p>
            <a:endParaRPr lang="en-IN" sz="1400" dirty="0">
              <a:solidFill>
                <a:schemeClr val="tx1"/>
              </a:solidFill>
            </a:endParaRPr>
          </a:p>
          <a:p>
            <a:r>
              <a:rPr lang="en-IN" sz="1400" dirty="0" smtClean="0">
                <a:solidFill>
                  <a:schemeClr val="tx1"/>
                </a:solidFill>
              </a:rPr>
              <a:t>However, I’ve not used it much, so </a:t>
            </a:r>
            <a:r>
              <a:rPr lang="en-IN" sz="1400" b="1" dirty="0" smtClean="0">
                <a:solidFill>
                  <a:schemeClr val="tx1"/>
                </a:solidFill>
              </a:rPr>
              <a:t>not sure </a:t>
            </a:r>
            <a:r>
              <a:rPr lang="en-IN" sz="1400" dirty="0" smtClean="0">
                <a:solidFill>
                  <a:schemeClr val="tx1"/>
                </a:solidFill>
              </a:rPr>
              <a:t>how rich data-source it really is!</a:t>
            </a:r>
          </a:p>
          <a:p>
            <a:endParaRPr lang="en-IN" sz="1400" dirty="0">
              <a:solidFill>
                <a:schemeClr val="tx1"/>
              </a:solidFill>
            </a:endParaRPr>
          </a:p>
        </p:txBody>
      </p:sp>
      <p:sp>
        <p:nvSpPr>
          <p:cNvPr id="10" name="Title 1"/>
          <p:cNvSpPr>
            <a:spLocks noGrp="1"/>
          </p:cNvSpPr>
          <p:nvPr>
            <p:ph type="ctrTitle"/>
          </p:nvPr>
        </p:nvSpPr>
        <p:spPr>
          <a:xfrm>
            <a:off x="-131567" y="36501"/>
            <a:ext cx="5098274" cy="909593"/>
          </a:xfrm>
          <a:ln>
            <a:solidFill>
              <a:schemeClr val="tx1"/>
            </a:solidFill>
          </a:ln>
        </p:spPr>
        <p:txBody>
          <a:bodyPr anchor="ctr" anchorCtr="1"/>
          <a:lstStyle/>
          <a:p>
            <a:r>
              <a:rPr lang="en-IN" sz="2800" u="none" dirty="0">
                <a:solidFill>
                  <a:schemeClr val="accent5"/>
                </a:solidFill>
              </a:rPr>
              <a:t>Data Sources &amp; </a:t>
            </a:r>
            <a:r>
              <a:rPr lang="en-IN" sz="2800" u="none" dirty="0" smtClean="0">
                <a:solidFill>
                  <a:schemeClr val="accent5"/>
                </a:solidFill>
              </a:rPr>
              <a:t/>
            </a:r>
            <a:br>
              <a:rPr lang="en-IN" sz="2800" u="none" dirty="0" smtClean="0">
                <a:solidFill>
                  <a:schemeClr val="accent5"/>
                </a:solidFill>
              </a:rPr>
            </a:br>
            <a:r>
              <a:rPr lang="en-IN" sz="2800" u="none" dirty="0" smtClean="0">
                <a:solidFill>
                  <a:schemeClr val="accent5"/>
                </a:solidFill>
              </a:rPr>
              <a:t>APIs</a:t>
            </a:r>
            <a:endParaRPr lang="en-IN" sz="2800" u="none" dirty="0">
              <a:solidFill>
                <a:schemeClr val="accent5"/>
              </a:solidFill>
            </a:endParaRPr>
          </a:p>
        </p:txBody>
      </p:sp>
      <p:sp>
        <p:nvSpPr>
          <p:cNvPr id="5" name="Text Placeholder 2"/>
          <p:cNvSpPr txBox="1">
            <a:spLocks/>
          </p:cNvSpPr>
          <p:nvPr/>
        </p:nvSpPr>
        <p:spPr>
          <a:xfrm>
            <a:off x="283159" y="-19734"/>
            <a:ext cx="1570763" cy="932938"/>
          </a:xfrm>
          <a:prstGeom prst="rect">
            <a:avLst/>
          </a:prstGeom>
        </p:spPr>
        <p:txBody>
          <a:bodyPr lIns="45720" tIns="45720" rIns="45720" bIns="45720" anchor="t" anchorCtr="0">
            <a:noAutofit/>
          </a:bodyPr>
          <a:lstStyle>
            <a:lvl1pPr marL="0" indent="0" algn="l" defTabSz="1828800" rtl="0" eaLnBrk="1" latinLnBrk="0" hangingPunct="1">
              <a:lnSpc>
                <a:spcPct val="100000"/>
              </a:lnSpc>
              <a:spcBef>
                <a:spcPts val="600"/>
              </a:spcBef>
              <a:buClr>
                <a:srgbClr val="00B0F0"/>
              </a:buClr>
              <a:buFont typeface="Arial" panose="020B0604020202020204" pitchFamily="34" charset="0"/>
              <a:buNone/>
              <a:defRPr kumimoji="0" lang="en-US" sz="1000" b="0" i="0" u="none" strike="noStrike" kern="1200" cap="none" spc="0" normalizeH="0" baseline="0" noProof="0" dirty="0" smtClean="0">
                <a:ln>
                  <a:noFill/>
                </a:ln>
                <a:solidFill>
                  <a:schemeClr val="accent2"/>
                </a:solidFill>
                <a:effectLst/>
                <a:uLnTx/>
                <a:uFillTx/>
                <a:latin typeface="+mn-lt"/>
                <a:ea typeface="+mn-ea"/>
                <a:cs typeface="+mn-cs"/>
              </a:defRPr>
            </a:lvl1pPr>
            <a:lvl2pPr marL="0" indent="0" algn="l" defTabSz="1828800" rtl="0" eaLnBrk="1" latinLnBrk="0" hangingPunct="1">
              <a:lnSpc>
                <a:spcPct val="90000"/>
              </a:lnSpc>
              <a:spcBef>
                <a:spcPts val="2000"/>
              </a:spcBef>
              <a:buClr>
                <a:srgbClr val="00B0F0"/>
              </a:buClr>
              <a:buFont typeface="Arial" panose="020B0604020202020204" pitchFamily="34" charset="0"/>
              <a:buNone/>
              <a:defRPr kumimoji="0" lang="en-US" sz="1600" b="1" i="0" u="none" strike="noStrike" kern="1200" cap="none" spc="0" normalizeH="0" baseline="0" noProof="0" dirty="0" smtClean="0">
                <a:ln>
                  <a:noFill/>
                </a:ln>
                <a:solidFill>
                  <a:schemeClr val="accent1"/>
                </a:solidFill>
                <a:effectLst/>
                <a:uLnTx/>
                <a:uFillTx/>
                <a:latin typeface="+mn-lt"/>
                <a:ea typeface="+mn-ea"/>
                <a:cs typeface="+mn-cs"/>
              </a:defRPr>
            </a:lvl2pPr>
            <a:lvl3pPr marL="0" indent="0" algn="l" defTabSz="1828800" rtl="0" eaLnBrk="1" latinLnBrk="0" hangingPunct="1">
              <a:lnSpc>
                <a:spcPct val="90000"/>
              </a:lnSpc>
              <a:spcBef>
                <a:spcPts val="2000"/>
              </a:spcBef>
              <a:buClr>
                <a:srgbClr val="00B0F0"/>
              </a:buClr>
              <a:buFont typeface="Arial" panose="020B0604020202020204" pitchFamily="34" charset="0"/>
              <a:buNone/>
              <a:defRPr kumimoji="0" lang="en-US" sz="1600" b="1" i="0" u="none" strike="noStrike" kern="1200" cap="none" spc="0" normalizeH="0" baseline="0" noProof="0" dirty="0" smtClean="0">
                <a:ln>
                  <a:noFill/>
                </a:ln>
                <a:solidFill>
                  <a:schemeClr val="accent1"/>
                </a:solidFill>
                <a:effectLst/>
                <a:uLnTx/>
                <a:uFillTx/>
                <a:latin typeface="+mn-lt"/>
                <a:ea typeface="+mn-ea"/>
                <a:cs typeface="+mn-cs"/>
              </a:defRPr>
            </a:lvl3pPr>
            <a:lvl4pPr marL="0" indent="0" algn="l" defTabSz="1828800" rtl="0" eaLnBrk="1" latinLnBrk="0" hangingPunct="1">
              <a:lnSpc>
                <a:spcPct val="90000"/>
              </a:lnSpc>
              <a:spcBef>
                <a:spcPts val="2000"/>
              </a:spcBef>
              <a:buClr>
                <a:srgbClr val="00B0F0"/>
              </a:buClr>
              <a:buFont typeface="Arial" panose="020B0604020202020204" pitchFamily="34" charset="0"/>
              <a:buNone/>
              <a:defRPr kumimoji="0" lang="en-US" sz="1600" b="1" i="0" u="none" strike="noStrike" kern="1200" cap="none" spc="0" normalizeH="0" baseline="0" noProof="0" dirty="0" smtClean="0">
                <a:ln>
                  <a:noFill/>
                </a:ln>
                <a:solidFill>
                  <a:schemeClr val="accent1"/>
                </a:solidFill>
                <a:effectLst/>
                <a:uLnTx/>
                <a:uFillTx/>
                <a:latin typeface="+mn-lt"/>
                <a:ea typeface="+mn-ea"/>
                <a:cs typeface="+mn-cs"/>
              </a:defRPr>
            </a:lvl4pPr>
            <a:lvl5pPr marL="0" indent="0" algn="l" defTabSz="1828800" rtl="0" eaLnBrk="1" latinLnBrk="0" hangingPunct="1">
              <a:lnSpc>
                <a:spcPct val="90000"/>
              </a:lnSpc>
              <a:spcBef>
                <a:spcPts val="2000"/>
              </a:spcBef>
              <a:buClr>
                <a:srgbClr val="00B0F0"/>
              </a:buClr>
              <a:buFont typeface="Arial" panose="020B0604020202020204" pitchFamily="34" charset="0"/>
              <a:buNone/>
              <a:defRPr kumimoji="0" lang="en-US" sz="1600" b="1" i="0" u="none" strike="noStrike" kern="1200" cap="none" spc="0" normalizeH="0" baseline="0" noProof="0" dirty="0">
                <a:ln>
                  <a:noFill/>
                </a:ln>
                <a:solidFill>
                  <a:schemeClr val="accent1"/>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IN" sz="6000" b="1" dirty="0">
                <a:solidFill>
                  <a:srgbClr val="1D3764"/>
                </a:solidFill>
              </a:rPr>
              <a:t>5</a:t>
            </a:r>
            <a:endParaRPr lang="en-IN" sz="6000" dirty="0">
              <a:solidFill>
                <a:srgbClr val="1D3764"/>
              </a:solidFill>
            </a:endParaRPr>
          </a:p>
        </p:txBody>
      </p:sp>
      <p:pic>
        <p:nvPicPr>
          <p:cNvPr id="11" name="Picture 12" descr="What is Tumblr? Parent tips to keep kids safe | Internet Matter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37863" y="491297"/>
            <a:ext cx="2173840" cy="69795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3"/>
          <a:stretch>
            <a:fillRect/>
          </a:stretch>
        </p:blipFill>
        <p:spPr>
          <a:xfrm>
            <a:off x="6037863" y="1196549"/>
            <a:ext cx="2173840" cy="3657472"/>
          </a:xfrm>
          <a:prstGeom prst="rect">
            <a:avLst/>
          </a:prstGeom>
        </p:spPr>
      </p:pic>
    </p:spTree>
    <p:extLst>
      <p:ext uri="{BB962C8B-B14F-4D97-AF65-F5344CB8AC3E}">
        <p14:creationId xmlns:p14="http://schemas.microsoft.com/office/powerpoint/2010/main" val="385447346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2"/>
          <p:cNvSpPr>
            <a:spLocks noGrp="1"/>
          </p:cNvSpPr>
          <p:nvPr>
            <p:ph type="body" sz="quarter" idx="11"/>
          </p:nvPr>
        </p:nvSpPr>
        <p:spPr>
          <a:xfrm>
            <a:off x="487211" y="1328289"/>
            <a:ext cx="3578253" cy="3448336"/>
          </a:xfrm>
        </p:spPr>
        <p:txBody>
          <a:bodyPr/>
          <a:lstStyle/>
          <a:p>
            <a:pPr marL="171450" indent="-171450">
              <a:buFont typeface="Arial" panose="020B0604020202020204" pitchFamily="34" charset="0"/>
              <a:buChar char="•"/>
            </a:pPr>
            <a:r>
              <a:rPr lang="en-IN" sz="1400" dirty="0" smtClean="0">
                <a:solidFill>
                  <a:schemeClr val="tx1"/>
                </a:solidFill>
                <a:hlinkClick r:id="rId2"/>
              </a:rPr>
              <a:t>Sentiment140</a:t>
            </a:r>
            <a:r>
              <a:rPr lang="en-IN" sz="1400" dirty="0" smtClean="0">
                <a:solidFill>
                  <a:schemeClr val="tx1"/>
                </a:solidFill>
              </a:rPr>
              <a:t> dataset for Tweets classification – </a:t>
            </a:r>
            <a:r>
              <a:rPr lang="en-IN" sz="1200" i="1" dirty="0" smtClean="0">
                <a:solidFill>
                  <a:schemeClr val="tx1"/>
                </a:solidFill>
              </a:rPr>
              <a:t>I’ve a </a:t>
            </a:r>
            <a:r>
              <a:rPr lang="en-IN" sz="1200" i="1" dirty="0" err="1" smtClean="0">
                <a:solidFill>
                  <a:schemeClr val="tx1"/>
                </a:solidFill>
              </a:rPr>
              <a:t>Jupyter</a:t>
            </a:r>
            <a:r>
              <a:rPr lang="en-IN" sz="1200" i="1" dirty="0" smtClean="0">
                <a:solidFill>
                  <a:schemeClr val="tx1"/>
                </a:solidFill>
              </a:rPr>
              <a:t> notebook already hosted on </a:t>
            </a:r>
            <a:r>
              <a:rPr lang="en-IN" sz="1200" i="1" dirty="0" err="1" smtClean="0">
                <a:solidFill>
                  <a:schemeClr val="tx1"/>
                </a:solidFill>
              </a:rPr>
              <a:t>Kaggle</a:t>
            </a:r>
            <a:r>
              <a:rPr lang="en-IN" sz="1200" i="1" dirty="0" smtClean="0">
                <a:solidFill>
                  <a:schemeClr val="tx1"/>
                </a:solidFill>
              </a:rPr>
              <a:t> with CNN based classifier on TPU (c.200x faster training than CPU), so basically the pipeline is ready! (does not have a “neutral” class though)</a:t>
            </a:r>
          </a:p>
          <a:p>
            <a:pPr marL="171450" indent="-171450">
              <a:buFont typeface="Arial" panose="020B0604020202020204" pitchFamily="34" charset="0"/>
              <a:buChar char="•"/>
            </a:pPr>
            <a:endParaRPr lang="en-IN" sz="1200" i="1" dirty="0" smtClean="0">
              <a:solidFill>
                <a:schemeClr val="tx1"/>
              </a:solidFill>
            </a:endParaRPr>
          </a:p>
          <a:p>
            <a:pPr marL="171450" indent="-171450">
              <a:buFont typeface="Arial" panose="020B0604020202020204" pitchFamily="34" charset="0"/>
              <a:buChar char="•"/>
            </a:pPr>
            <a:r>
              <a:rPr lang="en-IN" sz="1400" dirty="0" smtClean="0">
                <a:solidFill>
                  <a:schemeClr val="tx1"/>
                </a:solidFill>
              </a:rPr>
              <a:t>All </a:t>
            </a:r>
            <a:r>
              <a:rPr lang="en-IN" sz="1400" i="1" dirty="0" smtClean="0">
                <a:solidFill>
                  <a:schemeClr val="tx1"/>
                </a:solidFill>
              </a:rPr>
              <a:t>news articles </a:t>
            </a:r>
            <a:r>
              <a:rPr lang="en-IN" sz="1400" dirty="0" smtClean="0">
                <a:solidFill>
                  <a:schemeClr val="tx1"/>
                </a:solidFill>
              </a:rPr>
              <a:t>from 10 major English </a:t>
            </a:r>
            <a:r>
              <a:rPr lang="en-IN" sz="1400" i="1" dirty="0" smtClean="0">
                <a:solidFill>
                  <a:schemeClr val="tx1"/>
                </a:solidFill>
              </a:rPr>
              <a:t>newspapers </a:t>
            </a:r>
            <a:r>
              <a:rPr lang="en-IN" sz="1400" dirty="0" smtClean="0">
                <a:solidFill>
                  <a:schemeClr val="tx1"/>
                </a:solidFill>
              </a:rPr>
              <a:t>in </a:t>
            </a:r>
            <a:r>
              <a:rPr lang="en-IN" sz="1400" i="1" dirty="0" smtClean="0">
                <a:solidFill>
                  <a:schemeClr val="tx1"/>
                </a:solidFill>
              </a:rPr>
              <a:t>India </a:t>
            </a:r>
            <a:r>
              <a:rPr lang="en-IN" sz="1400" dirty="0" smtClean="0">
                <a:solidFill>
                  <a:schemeClr val="tx1"/>
                </a:solidFill>
              </a:rPr>
              <a:t>published from </a:t>
            </a:r>
            <a:r>
              <a:rPr lang="en-IN" sz="1400" i="1" dirty="0" smtClean="0">
                <a:solidFill>
                  <a:schemeClr val="tx1"/>
                </a:solidFill>
              </a:rPr>
              <a:t>2000-2020 – p</a:t>
            </a:r>
            <a:r>
              <a:rPr lang="en-IN" sz="1200" i="1" dirty="0" smtClean="0">
                <a:solidFill>
                  <a:schemeClr val="tx1"/>
                </a:solidFill>
              </a:rPr>
              <a:t>ersonally collected, available in </a:t>
            </a:r>
            <a:r>
              <a:rPr lang="en-IN" sz="1200" i="1" dirty="0" err="1" smtClean="0">
                <a:solidFill>
                  <a:schemeClr val="tx1"/>
                </a:solidFill>
              </a:rPr>
              <a:t>PostgreSQL</a:t>
            </a:r>
            <a:r>
              <a:rPr lang="en-IN" sz="1200" i="1" dirty="0" smtClean="0">
                <a:solidFill>
                  <a:schemeClr val="tx1"/>
                </a:solidFill>
              </a:rPr>
              <a:t> database and csv format </a:t>
            </a:r>
          </a:p>
          <a:p>
            <a:pPr marL="171450" indent="-171450">
              <a:buFont typeface="Arial" panose="020B0604020202020204" pitchFamily="34" charset="0"/>
              <a:buChar char="•"/>
            </a:pPr>
            <a:endParaRPr lang="en-IN" sz="1200" i="1" dirty="0" smtClean="0">
              <a:solidFill>
                <a:schemeClr val="tx1"/>
              </a:solidFill>
            </a:endParaRPr>
          </a:p>
          <a:p>
            <a:pPr marL="171450" indent="-171450">
              <a:buFont typeface="Arial" panose="020B0604020202020204" pitchFamily="34" charset="0"/>
              <a:buChar char="•"/>
            </a:pPr>
            <a:r>
              <a:rPr lang="en-IN" sz="1200" dirty="0" smtClean="0">
                <a:solidFill>
                  <a:schemeClr val="tx1"/>
                </a:solidFill>
              </a:rPr>
              <a:t>General text </a:t>
            </a:r>
            <a:r>
              <a:rPr lang="en-IN" sz="1200" dirty="0">
                <a:solidFill>
                  <a:schemeClr val="tx1"/>
                </a:solidFill>
              </a:rPr>
              <a:t>based datasets; </a:t>
            </a:r>
            <a:r>
              <a:rPr lang="en-IN" sz="1200" dirty="0">
                <a:solidFill>
                  <a:schemeClr val="tx1"/>
                </a:solidFill>
                <a:hlinkClick r:id="rId3"/>
              </a:rPr>
              <a:t>https://medium.com/@</a:t>
            </a:r>
            <a:r>
              <a:rPr lang="en-IN" sz="1200" dirty="0" smtClean="0">
                <a:solidFill>
                  <a:schemeClr val="tx1"/>
                </a:solidFill>
                <a:hlinkClick r:id="rId3"/>
              </a:rPr>
              <a:t>ODSC/20-open-datasets-for-natural-language-processing-538fbfaf8e38</a:t>
            </a:r>
            <a:endParaRPr lang="en-IN" sz="1200" dirty="0" smtClean="0">
              <a:solidFill>
                <a:schemeClr val="tx1"/>
              </a:solidFill>
            </a:endParaRPr>
          </a:p>
          <a:p>
            <a:pPr marL="171450" indent="-171450">
              <a:buFont typeface="Arial" panose="020B0604020202020204" pitchFamily="34" charset="0"/>
              <a:buChar char="•"/>
            </a:pPr>
            <a:endParaRPr lang="en-IN" sz="1200" dirty="0" smtClean="0">
              <a:solidFill>
                <a:schemeClr val="tx1"/>
              </a:solidFill>
            </a:endParaRPr>
          </a:p>
          <a:p>
            <a:pPr marL="171450" indent="-171450">
              <a:buFont typeface="Arial" panose="020B0604020202020204" pitchFamily="34" charset="0"/>
              <a:buChar char="•"/>
            </a:pPr>
            <a:endParaRPr lang="en-IN" sz="1400" dirty="0">
              <a:solidFill>
                <a:schemeClr val="tx1"/>
              </a:solidFill>
            </a:endParaRPr>
          </a:p>
          <a:p>
            <a:pPr marL="171450" indent="-171450">
              <a:buFont typeface="Arial" panose="020B0604020202020204" pitchFamily="34" charset="0"/>
              <a:buChar char="•"/>
            </a:pPr>
            <a:endParaRPr lang="en-IN" sz="1400" i="1" dirty="0" smtClean="0">
              <a:solidFill>
                <a:schemeClr val="tx1"/>
              </a:solidFill>
            </a:endParaRPr>
          </a:p>
        </p:txBody>
      </p:sp>
      <p:sp>
        <p:nvSpPr>
          <p:cNvPr id="10" name="Title 1"/>
          <p:cNvSpPr>
            <a:spLocks noGrp="1"/>
          </p:cNvSpPr>
          <p:nvPr>
            <p:ph type="ctrTitle"/>
          </p:nvPr>
        </p:nvSpPr>
        <p:spPr>
          <a:xfrm>
            <a:off x="78942" y="63418"/>
            <a:ext cx="5098274" cy="909593"/>
          </a:xfrm>
          <a:ln>
            <a:solidFill>
              <a:schemeClr val="tx1"/>
            </a:solidFill>
          </a:ln>
        </p:spPr>
        <p:txBody>
          <a:bodyPr anchor="ctr" anchorCtr="1"/>
          <a:lstStyle/>
          <a:p>
            <a:r>
              <a:rPr lang="en-IN" sz="2800" u="none" dirty="0" smtClean="0">
                <a:solidFill>
                  <a:schemeClr val="accent5"/>
                </a:solidFill>
              </a:rPr>
              <a:t>Additional Datasets</a:t>
            </a:r>
            <a:endParaRPr lang="en-IN" sz="2800" u="none" dirty="0">
              <a:solidFill>
                <a:schemeClr val="accent5"/>
              </a:solidFill>
            </a:endParaRPr>
          </a:p>
        </p:txBody>
      </p:sp>
      <p:sp>
        <p:nvSpPr>
          <p:cNvPr id="5" name="Text Placeholder 2"/>
          <p:cNvSpPr txBox="1">
            <a:spLocks/>
          </p:cNvSpPr>
          <p:nvPr/>
        </p:nvSpPr>
        <p:spPr>
          <a:xfrm>
            <a:off x="283159" y="-19734"/>
            <a:ext cx="1570763" cy="932938"/>
          </a:xfrm>
          <a:prstGeom prst="rect">
            <a:avLst/>
          </a:prstGeom>
        </p:spPr>
        <p:txBody>
          <a:bodyPr lIns="45720" tIns="45720" rIns="45720" bIns="45720" anchor="t" anchorCtr="0">
            <a:noAutofit/>
          </a:bodyPr>
          <a:lstStyle>
            <a:lvl1pPr marL="0" indent="0" algn="l" defTabSz="1828800" rtl="0" eaLnBrk="1" latinLnBrk="0" hangingPunct="1">
              <a:lnSpc>
                <a:spcPct val="100000"/>
              </a:lnSpc>
              <a:spcBef>
                <a:spcPts val="600"/>
              </a:spcBef>
              <a:buClr>
                <a:srgbClr val="00B0F0"/>
              </a:buClr>
              <a:buFont typeface="Arial" panose="020B0604020202020204" pitchFamily="34" charset="0"/>
              <a:buNone/>
              <a:defRPr kumimoji="0" lang="en-US" sz="1000" b="0" i="0" u="none" strike="noStrike" kern="1200" cap="none" spc="0" normalizeH="0" baseline="0" noProof="0" dirty="0" smtClean="0">
                <a:ln>
                  <a:noFill/>
                </a:ln>
                <a:solidFill>
                  <a:schemeClr val="accent2"/>
                </a:solidFill>
                <a:effectLst/>
                <a:uLnTx/>
                <a:uFillTx/>
                <a:latin typeface="+mn-lt"/>
                <a:ea typeface="+mn-ea"/>
                <a:cs typeface="+mn-cs"/>
              </a:defRPr>
            </a:lvl1pPr>
            <a:lvl2pPr marL="0" indent="0" algn="l" defTabSz="1828800" rtl="0" eaLnBrk="1" latinLnBrk="0" hangingPunct="1">
              <a:lnSpc>
                <a:spcPct val="90000"/>
              </a:lnSpc>
              <a:spcBef>
                <a:spcPts val="2000"/>
              </a:spcBef>
              <a:buClr>
                <a:srgbClr val="00B0F0"/>
              </a:buClr>
              <a:buFont typeface="Arial" panose="020B0604020202020204" pitchFamily="34" charset="0"/>
              <a:buNone/>
              <a:defRPr kumimoji="0" lang="en-US" sz="1600" b="1" i="0" u="none" strike="noStrike" kern="1200" cap="none" spc="0" normalizeH="0" baseline="0" noProof="0" dirty="0" smtClean="0">
                <a:ln>
                  <a:noFill/>
                </a:ln>
                <a:solidFill>
                  <a:schemeClr val="accent1"/>
                </a:solidFill>
                <a:effectLst/>
                <a:uLnTx/>
                <a:uFillTx/>
                <a:latin typeface="+mn-lt"/>
                <a:ea typeface="+mn-ea"/>
                <a:cs typeface="+mn-cs"/>
              </a:defRPr>
            </a:lvl2pPr>
            <a:lvl3pPr marL="0" indent="0" algn="l" defTabSz="1828800" rtl="0" eaLnBrk="1" latinLnBrk="0" hangingPunct="1">
              <a:lnSpc>
                <a:spcPct val="90000"/>
              </a:lnSpc>
              <a:spcBef>
                <a:spcPts val="2000"/>
              </a:spcBef>
              <a:buClr>
                <a:srgbClr val="00B0F0"/>
              </a:buClr>
              <a:buFont typeface="Arial" panose="020B0604020202020204" pitchFamily="34" charset="0"/>
              <a:buNone/>
              <a:defRPr kumimoji="0" lang="en-US" sz="1600" b="1" i="0" u="none" strike="noStrike" kern="1200" cap="none" spc="0" normalizeH="0" baseline="0" noProof="0" dirty="0" smtClean="0">
                <a:ln>
                  <a:noFill/>
                </a:ln>
                <a:solidFill>
                  <a:schemeClr val="accent1"/>
                </a:solidFill>
                <a:effectLst/>
                <a:uLnTx/>
                <a:uFillTx/>
                <a:latin typeface="+mn-lt"/>
                <a:ea typeface="+mn-ea"/>
                <a:cs typeface="+mn-cs"/>
              </a:defRPr>
            </a:lvl3pPr>
            <a:lvl4pPr marL="0" indent="0" algn="l" defTabSz="1828800" rtl="0" eaLnBrk="1" latinLnBrk="0" hangingPunct="1">
              <a:lnSpc>
                <a:spcPct val="90000"/>
              </a:lnSpc>
              <a:spcBef>
                <a:spcPts val="2000"/>
              </a:spcBef>
              <a:buClr>
                <a:srgbClr val="00B0F0"/>
              </a:buClr>
              <a:buFont typeface="Arial" panose="020B0604020202020204" pitchFamily="34" charset="0"/>
              <a:buNone/>
              <a:defRPr kumimoji="0" lang="en-US" sz="1600" b="1" i="0" u="none" strike="noStrike" kern="1200" cap="none" spc="0" normalizeH="0" baseline="0" noProof="0" dirty="0" smtClean="0">
                <a:ln>
                  <a:noFill/>
                </a:ln>
                <a:solidFill>
                  <a:schemeClr val="accent1"/>
                </a:solidFill>
                <a:effectLst/>
                <a:uLnTx/>
                <a:uFillTx/>
                <a:latin typeface="+mn-lt"/>
                <a:ea typeface="+mn-ea"/>
                <a:cs typeface="+mn-cs"/>
              </a:defRPr>
            </a:lvl4pPr>
            <a:lvl5pPr marL="0" indent="0" algn="l" defTabSz="1828800" rtl="0" eaLnBrk="1" latinLnBrk="0" hangingPunct="1">
              <a:lnSpc>
                <a:spcPct val="90000"/>
              </a:lnSpc>
              <a:spcBef>
                <a:spcPts val="2000"/>
              </a:spcBef>
              <a:buClr>
                <a:srgbClr val="00B0F0"/>
              </a:buClr>
              <a:buFont typeface="Arial" panose="020B0604020202020204" pitchFamily="34" charset="0"/>
              <a:buNone/>
              <a:defRPr kumimoji="0" lang="en-US" sz="1600" b="1" i="0" u="none" strike="noStrike" kern="1200" cap="none" spc="0" normalizeH="0" baseline="0" noProof="0" dirty="0">
                <a:ln>
                  <a:noFill/>
                </a:ln>
                <a:solidFill>
                  <a:schemeClr val="accent1"/>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IN" sz="6000" b="1" dirty="0">
                <a:solidFill>
                  <a:schemeClr val="accent5"/>
                </a:solidFill>
              </a:rPr>
              <a:t>5</a:t>
            </a:r>
            <a:endParaRPr lang="en-IN" sz="6000" dirty="0">
              <a:solidFill>
                <a:schemeClr val="accent5"/>
              </a:solidFill>
            </a:endParaRPr>
          </a:p>
        </p:txBody>
      </p:sp>
      <p:pic>
        <p:nvPicPr>
          <p:cNvPr id="6" name="Picture 5"/>
          <p:cNvPicPr>
            <a:picLocks noChangeAspect="1"/>
          </p:cNvPicPr>
          <p:nvPr/>
        </p:nvPicPr>
        <p:blipFill>
          <a:blip r:embed="rId4"/>
          <a:stretch>
            <a:fillRect/>
          </a:stretch>
        </p:blipFill>
        <p:spPr>
          <a:xfrm>
            <a:off x="4348337" y="1545375"/>
            <a:ext cx="4052302" cy="582962"/>
          </a:xfrm>
          <a:prstGeom prst="rect">
            <a:avLst/>
          </a:prstGeom>
          <a:ln>
            <a:solidFill>
              <a:schemeClr val="tx1"/>
            </a:solidFill>
          </a:ln>
        </p:spPr>
      </p:pic>
      <p:pic>
        <p:nvPicPr>
          <p:cNvPr id="7" name="Picture 6">
            <a:hlinkClick r:id="rId5"/>
          </p:cNvPr>
          <p:cNvPicPr>
            <a:picLocks noChangeAspect="1"/>
          </p:cNvPicPr>
          <p:nvPr/>
        </p:nvPicPr>
        <p:blipFill>
          <a:blip r:embed="rId6"/>
          <a:stretch>
            <a:fillRect/>
          </a:stretch>
        </p:blipFill>
        <p:spPr>
          <a:xfrm>
            <a:off x="4348337" y="2571027"/>
            <a:ext cx="4052302" cy="639235"/>
          </a:xfrm>
          <a:prstGeom prst="rect">
            <a:avLst/>
          </a:prstGeom>
          <a:ln>
            <a:solidFill>
              <a:schemeClr val="tx1"/>
            </a:solidFill>
          </a:ln>
        </p:spPr>
      </p:pic>
      <p:pic>
        <p:nvPicPr>
          <p:cNvPr id="8" name="Picture 7">
            <a:hlinkClick r:id="rId7"/>
          </p:cNvPr>
          <p:cNvPicPr>
            <a:picLocks noChangeAspect="1"/>
          </p:cNvPicPr>
          <p:nvPr/>
        </p:nvPicPr>
        <p:blipFill>
          <a:blip r:embed="rId8"/>
          <a:stretch>
            <a:fillRect/>
          </a:stretch>
        </p:blipFill>
        <p:spPr>
          <a:xfrm>
            <a:off x="4348337" y="3652952"/>
            <a:ext cx="4052302" cy="470829"/>
          </a:xfrm>
          <a:prstGeom prst="rect">
            <a:avLst/>
          </a:prstGeom>
          <a:ln>
            <a:solidFill>
              <a:schemeClr val="tx1"/>
            </a:solidFill>
          </a:ln>
        </p:spPr>
      </p:pic>
    </p:spTree>
    <p:extLst>
      <p:ext uri="{BB962C8B-B14F-4D97-AF65-F5344CB8AC3E}">
        <p14:creationId xmlns:p14="http://schemas.microsoft.com/office/powerpoint/2010/main" val="12440833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566662" y="1594479"/>
            <a:ext cx="7643484" cy="3362965"/>
          </a:xfrm>
        </p:spPr>
        <p:txBody>
          <a:bodyPr/>
          <a:lstStyle/>
          <a:p>
            <a:r>
              <a:rPr lang="en-IN" sz="1500" b="1" dirty="0" smtClean="0">
                <a:solidFill>
                  <a:schemeClr val="tx1"/>
                </a:solidFill>
              </a:rPr>
              <a:t>Objectives:</a:t>
            </a:r>
            <a:r>
              <a:rPr lang="en-IN" sz="1500" dirty="0" smtClean="0">
                <a:solidFill>
                  <a:schemeClr val="tx1"/>
                </a:solidFill>
              </a:rPr>
              <a:t> </a:t>
            </a:r>
          </a:p>
          <a:p>
            <a:r>
              <a:rPr lang="en-IN" sz="1500" dirty="0" smtClean="0">
                <a:solidFill>
                  <a:schemeClr val="tx1"/>
                </a:solidFill>
              </a:rPr>
              <a:t>1. Do </a:t>
            </a:r>
            <a:r>
              <a:rPr lang="en-IN" sz="1500" dirty="0">
                <a:solidFill>
                  <a:schemeClr val="tx1"/>
                </a:solidFill>
              </a:rPr>
              <a:t>daily temperatures alter expressed Chinese sentiment </a:t>
            </a:r>
            <a:r>
              <a:rPr lang="en-IN" sz="1500" dirty="0" smtClean="0">
                <a:solidFill>
                  <a:schemeClr val="tx1"/>
                </a:solidFill>
              </a:rPr>
              <a:t>in ways </a:t>
            </a:r>
            <a:r>
              <a:rPr lang="en-IN" sz="1500" dirty="0">
                <a:solidFill>
                  <a:schemeClr val="tx1"/>
                </a:solidFill>
              </a:rPr>
              <a:t>that mirror the effect of temperatures on sentiment </a:t>
            </a:r>
            <a:r>
              <a:rPr lang="en-IN" sz="1500" dirty="0" smtClean="0">
                <a:solidFill>
                  <a:schemeClr val="tx1"/>
                </a:solidFill>
              </a:rPr>
              <a:t>from other </a:t>
            </a:r>
            <a:r>
              <a:rPr lang="en-IN" sz="1500" dirty="0">
                <a:solidFill>
                  <a:schemeClr val="tx1"/>
                </a:solidFill>
              </a:rPr>
              <a:t>world regions? </a:t>
            </a:r>
            <a:endParaRPr lang="en-IN" sz="1500" dirty="0" smtClean="0">
              <a:solidFill>
                <a:schemeClr val="tx1"/>
              </a:solidFill>
            </a:endParaRPr>
          </a:p>
          <a:p>
            <a:r>
              <a:rPr lang="en-IN" sz="1500" dirty="0" smtClean="0">
                <a:solidFill>
                  <a:schemeClr val="tx1"/>
                </a:solidFill>
              </a:rPr>
              <a:t>2. Does </a:t>
            </a:r>
            <a:r>
              <a:rPr lang="en-IN" sz="1500" dirty="0">
                <a:solidFill>
                  <a:schemeClr val="tx1"/>
                </a:solidFill>
              </a:rPr>
              <a:t>the effect of weather </a:t>
            </a:r>
            <a:r>
              <a:rPr lang="en-IN" sz="1500" dirty="0" smtClean="0">
                <a:solidFill>
                  <a:schemeClr val="tx1"/>
                </a:solidFill>
              </a:rPr>
              <a:t>on sentiment </a:t>
            </a:r>
            <a:r>
              <a:rPr lang="en-IN" sz="1500" dirty="0">
                <a:solidFill>
                  <a:schemeClr val="tx1"/>
                </a:solidFill>
              </a:rPr>
              <a:t>vary by seasons, by individual gender, or by </a:t>
            </a:r>
            <a:r>
              <a:rPr lang="en-IN" sz="1500" dirty="0" smtClean="0">
                <a:solidFill>
                  <a:schemeClr val="tx1"/>
                </a:solidFill>
              </a:rPr>
              <a:t>city-level characteristics</a:t>
            </a:r>
            <a:r>
              <a:rPr lang="en-IN" sz="1500" dirty="0">
                <a:solidFill>
                  <a:schemeClr val="tx1"/>
                </a:solidFill>
              </a:rPr>
              <a:t>? </a:t>
            </a:r>
            <a:endParaRPr lang="en-IN" sz="1500" dirty="0" smtClean="0">
              <a:solidFill>
                <a:schemeClr val="tx1"/>
              </a:solidFill>
            </a:endParaRPr>
          </a:p>
          <a:p>
            <a:r>
              <a:rPr lang="en-IN" sz="1500" dirty="0" smtClean="0">
                <a:solidFill>
                  <a:schemeClr val="tx1"/>
                </a:solidFill>
              </a:rPr>
              <a:t>3. Do </a:t>
            </a:r>
            <a:r>
              <a:rPr lang="en-IN" sz="1500" dirty="0">
                <a:solidFill>
                  <a:schemeClr val="tx1"/>
                </a:solidFill>
              </a:rPr>
              <a:t>adaptation strategies designed </a:t>
            </a:r>
            <a:r>
              <a:rPr lang="en-IN" sz="1500" dirty="0" smtClean="0">
                <a:solidFill>
                  <a:schemeClr val="tx1"/>
                </a:solidFill>
              </a:rPr>
              <a:t>to cope </a:t>
            </a:r>
            <a:r>
              <a:rPr lang="en-IN" sz="1500" dirty="0">
                <a:solidFill>
                  <a:schemeClr val="tx1"/>
                </a:solidFill>
              </a:rPr>
              <a:t>with very cold and hot temperatures effectively </a:t>
            </a:r>
            <a:r>
              <a:rPr lang="en-IN" sz="1500" dirty="0" smtClean="0">
                <a:solidFill>
                  <a:schemeClr val="tx1"/>
                </a:solidFill>
              </a:rPr>
              <a:t>mitigate the </a:t>
            </a:r>
            <a:r>
              <a:rPr lang="en-IN" sz="1500" dirty="0">
                <a:solidFill>
                  <a:schemeClr val="tx1"/>
                </a:solidFill>
              </a:rPr>
              <a:t>effects of extreme temperatures on sentiment? </a:t>
            </a:r>
            <a:endParaRPr lang="en-IN" sz="1500" dirty="0" smtClean="0">
              <a:solidFill>
                <a:schemeClr val="tx1"/>
              </a:solidFill>
            </a:endParaRPr>
          </a:p>
          <a:p>
            <a:r>
              <a:rPr lang="en-IN" sz="1500" dirty="0" smtClean="0">
                <a:solidFill>
                  <a:schemeClr val="tx1"/>
                </a:solidFill>
              </a:rPr>
              <a:t>4. How might </a:t>
            </a:r>
            <a:r>
              <a:rPr lang="en-IN" sz="1500" dirty="0">
                <a:solidFill>
                  <a:schemeClr val="tx1"/>
                </a:solidFill>
              </a:rPr>
              <a:t>climate-change-induced warming alter future </a:t>
            </a:r>
            <a:r>
              <a:rPr lang="en-IN" sz="1500" dirty="0" smtClean="0">
                <a:solidFill>
                  <a:schemeClr val="tx1"/>
                </a:solidFill>
              </a:rPr>
              <a:t>Chinese sentiment?</a:t>
            </a:r>
            <a:endParaRPr lang="en-IN" sz="1500" b="1" dirty="0" smtClean="0">
              <a:solidFill>
                <a:schemeClr val="tx1"/>
              </a:solidFill>
            </a:endParaRPr>
          </a:p>
        </p:txBody>
      </p:sp>
      <p:pic>
        <p:nvPicPr>
          <p:cNvPr id="4" name="Picture 3"/>
          <p:cNvPicPr>
            <a:picLocks noChangeAspect="1"/>
          </p:cNvPicPr>
          <p:nvPr/>
        </p:nvPicPr>
        <p:blipFill>
          <a:blip r:embed="rId2"/>
          <a:stretch>
            <a:fillRect/>
          </a:stretch>
        </p:blipFill>
        <p:spPr>
          <a:xfrm>
            <a:off x="1245996" y="123372"/>
            <a:ext cx="5537929" cy="1112401"/>
          </a:xfrm>
          <a:prstGeom prst="rect">
            <a:avLst/>
          </a:prstGeom>
          <a:ln>
            <a:solidFill>
              <a:schemeClr val="accent1"/>
            </a:solidFill>
          </a:ln>
        </p:spPr>
      </p:pic>
      <p:sp>
        <p:nvSpPr>
          <p:cNvPr id="5" name="Text Placeholder 2"/>
          <p:cNvSpPr txBox="1">
            <a:spLocks/>
          </p:cNvSpPr>
          <p:nvPr/>
        </p:nvSpPr>
        <p:spPr>
          <a:xfrm>
            <a:off x="381837" y="123372"/>
            <a:ext cx="1570763" cy="932938"/>
          </a:xfrm>
          <a:prstGeom prst="rect">
            <a:avLst/>
          </a:prstGeom>
        </p:spPr>
        <p:txBody>
          <a:bodyPr lIns="45720" tIns="45720" rIns="45720" bIns="45720" anchor="t" anchorCtr="0">
            <a:noAutofit/>
          </a:bodyPr>
          <a:lstStyle>
            <a:lvl1pPr marL="0" indent="0" algn="l" defTabSz="1828800" rtl="0" eaLnBrk="1" latinLnBrk="0" hangingPunct="1">
              <a:lnSpc>
                <a:spcPct val="100000"/>
              </a:lnSpc>
              <a:spcBef>
                <a:spcPts val="600"/>
              </a:spcBef>
              <a:buClr>
                <a:srgbClr val="00B0F0"/>
              </a:buClr>
              <a:buFont typeface="Arial" panose="020B0604020202020204" pitchFamily="34" charset="0"/>
              <a:buNone/>
              <a:defRPr kumimoji="0" lang="en-US" sz="1000" b="0" i="0" u="none" strike="noStrike" kern="1200" cap="none" spc="0" normalizeH="0" baseline="0" noProof="0" dirty="0" smtClean="0">
                <a:ln>
                  <a:noFill/>
                </a:ln>
                <a:solidFill>
                  <a:schemeClr val="accent2"/>
                </a:solidFill>
                <a:effectLst/>
                <a:uLnTx/>
                <a:uFillTx/>
                <a:latin typeface="+mn-lt"/>
                <a:ea typeface="+mn-ea"/>
                <a:cs typeface="+mn-cs"/>
              </a:defRPr>
            </a:lvl1pPr>
            <a:lvl2pPr marL="0" indent="0" algn="l" defTabSz="1828800" rtl="0" eaLnBrk="1" latinLnBrk="0" hangingPunct="1">
              <a:lnSpc>
                <a:spcPct val="90000"/>
              </a:lnSpc>
              <a:spcBef>
                <a:spcPts val="2000"/>
              </a:spcBef>
              <a:buClr>
                <a:srgbClr val="00B0F0"/>
              </a:buClr>
              <a:buFont typeface="Arial" panose="020B0604020202020204" pitchFamily="34" charset="0"/>
              <a:buNone/>
              <a:defRPr kumimoji="0" lang="en-US" sz="1600" b="1" i="0" u="none" strike="noStrike" kern="1200" cap="none" spc="0" normalizeH="0" baseline="0" noProof="0" dirty="0" smtClean="0">
                <a:ln>
                  <a:noFill/>
                </a:ln>
                <a:solidFill>
                  <a:schemeClr val="accent1"/>
                </a:solidFill>
                <a:effectLst/>
                <a:uLnTx/>
                <a:uFillTx/>
                <a:latin typeface="+mn-lt"/>
                <a:ea typeface="+mn-ea"/>
                <a:cs typeface="+mn-cs"/>
              </a:defRPr>
            </a:lvl2pPr>
            <a:lvl3pPr marL="0" indent="0" algn="l" defTabSz="1828800" rtl="0" eaLnBrk="1" latinLnBrk="0" hangingPunct="1">
              <a:lnSpc>
                <a:spcPct val="90000"/>
              </a:lnSpc>
              <a:spcBef>
                <a:spcPts val="2000"/>
              </a:spcBef>
              <a:buClr>
                <a:srgbClr val="00B0F0"/>
              </a:buClr>
              <a:buFont typeface="Arial" panose="020B0604020202020204" pitchFamily="34" charset="0"/>
              <a:buNone/>
              <a:defRPr kumimoji="0" lang="en-US" sz="1600" b="1" i="0" u="none" strike="noStrike" kern="1200" cap="none" spc="0" normalizeH="0" baseline="0" noProof="0" dirty="0" smtClean="0">
                <a:ln>
                  <a:noFill/>
                </a:ln>
                <a:solidFill>
                  <a:schemeClr val="accent1"/>
                </a:solidFill>
                <a:effectLst/>
                <a:uLnTx/>
                <a:uFillTx/>
                <a:latin typeface="+mn-lt"/>
                <a:ea typeface="+mn-ea"/>
                <a:cs typeface="+mn-cs"/>
              </a:defRPr>
            </a:lvl3pPr>
            <a:lvl4pPr marL="0" indent="0" algn="l" defTabSz="1828800" rtl="0" eaLnBrk="1" latinLnBrk="0" hangingPunct="1">
              <a:lnSpc>
                <a:spcPct val="90000"/>
              </a:lnSpc>
              <a:spcBef>
                <a:spcPts val="2000"/>
              </a:spcBef>
              <a:buClr>
                <a:srgbClr val="00B0F0"/>
              </a:buClr>
              <a:buFont typeface="Arial" panose="020B0604020202020204" pitchFamily="34" charset="0"/>
              <a:buNone/>
              <a:defRPr kumimoji="0" lang="en-US" sz="1600" b="1" i="0" u="none" strike="noStrike" kern="1200" cap="none" spc="0" normalizeH="0" baseline="0" noProof="0" dirty="0" smtClean="0">
                <a:ln>
                  <a:noFill/>
                </a:ln>
                <a:solidFill>
                  <a:schemeClr val="accent1"/>
                </a:solidFill>
                <a:effectLst/>
                <a:uLnTx/>
                <a:uFillTx/>
                <a:latin typeface="+mn-lt"/>
                <a:ea typeface="+mn-ea"/>
                <a:cs typeface="+mn-cs"/>
              </a:defRPr>
            </a:lvl4pPr>
            <a:lvl5pPr marL="0" indent="0" algn="l" defTabSz="1828800" rtl="0" eaLnBrk="1" latinLnBrk="0" hangingPunct="1">
              <a:lnSpc>
                <a:spcPct val="90000"/>
              </a:lnSpc>
              <a:spcBef>
                <a:spcPts val="2000"/>
              </a:spcBef>
              <a:buClr>
                <a:srgbClr val="00B0F0"/>
              </a:buClr>
              <a:buFont typeface="Arial" panose="020B0604020202020204" pitchFamily="34" charset="0"/>
              <a:buNone/>
              <a:defRPr kumimoji="0" lang="en-US" sz="1600" b="1" i="0" u="none" strike="noStrike" kern="1200" cap="none" spc="0" normalizeH="0" baseline="0" noProof="0" dirty="0">
                <a:ln>
                  <a:noFill/>
                </a:ln>
                <a:solidFill>
                  <a:schemeClr val="accent1"/>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IN" sz="7200" b="1" dirty="0" smtClean="0">
                <a:solidFill>
                  <a:srgbClr val="0098D1"/>
                </a:solidFill>
              </a:rPr>
              <a:t>1</a:t>
            </a:r>
            <a:endParaRPr lang="en-IN" sz="7200" dirty="0">
              <a:solidFill>
                <a:srgbClr val="0098D1"/>
              </a:solidFill>
            </a:endParaRPr>
          </a:p>
        </p:txBody>
      </p:sp>
    </p:spTree>
    <p:extLst>
      <p:ext uri="{BB962C8B-B14F-4D97-AF65-F5344CB8AC3E}">
        <p14:creationId xmlns:p14="http://schemas.microsoft.com/office/powerpoint/2010/main" val="425282949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922233"/>
            <a:ext cx="9144001" cy="909593"/>
          </a:xfrm>
        </p:spPr>
        <p:txBody>
          <a:bodyPr anchor="ctr" anchorCtr="1"/>
          <a:lstStyle/>
          <a:p>
            <a:r>
              <a:rPr lang="en-IN" sz="4800" u="none" dirty="0" smtClean="0">
                <a:solidFill>
                  <a:schemeClr val="tx2">
                    <a:lumMod val="75000"/>
                  </a:schemeClr>
                </a:solidFill>
              </a:rPr>
              <a:t>THANK YOU</a:t>
            </a:r>
            <a:endParaRPr lang="en-IN" sz="4800" u="none" dirty="0">
              <a:solidFill>
                <a:schemeClr val="tx2">
                  <a:lumMod val="75000"/>
                </a:schemeClr>
              </a:solidFill>
            </a:endParaRPr>
          </a:p>
        </p:txBody>
      </p:sp>
    </p:spTree>
    <p:extLst>
      <p:ext uri="{BB962C8B-B14F-4D97-AF65-F5344CB8AC3E}">
        <p14:creationId xmlns:p14="http://schemas.microsoft.com/office/powerpoint/2010/main" val="3554716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381836" y="1419379"/>
            <a:ext cx="8410471" cy="3362965"/>
          </a:xfrm>
        </p:spPr>
        <p:txBody>
          <a:bodyPr/>
          <a:lstStyle/>
          <a:p>
            <a:r>
              <a:rPr lang="en-IN" sz="1500" b="1" dirty="0">
                <a:solidFill>
                  <a:schemeClr val="tx1"/>
                </a:solidFill>
              </a:rPr>
              <a:t>Data:</a:t>
            </a:r>
            <a:r>
              <a:rPr lang="en-IN" sz="1500" dirty="0">
                <a:solidFill>
                  <a:schemeClr val="tx1"/>
                </a:solidFill>
              </a:rPr>
              <a:t> </a:t>
            </a:r>
          </a:p>
          <a:p>
            <a:r>
              <a:rPr lang="en-IN" sz="1500" dirty="0" smtClean="0">
                <a:solidFill>
                  <a:schemeClr val="tx1"/>
                </a:solidFill>
              </a:rPr>
              <a:t>1. Meteorological </a:t>
            </a:r>
            <a:r>
              <a:rPr lang="en-IN" sz="1500" dirty="0">
                <a:solidFill>
                  <a:schemeClr val="tx1"/>
                </a:solidFill>
              </a:rPr>
              <a:t>data from the National Meteorological Information </a:t>
            </a:r>
            <a:r>
              <a:rPr lang="en-IN" sz="1500" dirty="0" err="1">
                <a:solidFill>
                  <a:schemeClr val="tx1"/>
                </a:solidFill>
              </a:rPr>
              <a:t>Center</a:t>
            </a:r>
            <a:r>
              <a:rPr lang="en-IN" sz="1500" dirty="0">
                <a:solidFill>
                  <a:schemeClr val="tx1"/>
                </a:solidFill>
              </a:rPr>
              <a:t> of China, which releases station-day level data for daily mean temperature, daily maximum temperature, daily minimum temperature, daily mean humidity, daily precipitation, daily mean wind speed, daily sunshine hours, and daily cloud cover for 821 stations across China from 1970 to the present </a:t>
            </a:r>
            <a:endParaRPr lang="en-IN" sz="1500" dirty="0" smtClean="0">
              <a:solidFill>
                <a:schemeClr val="tx1"/>
              </a:solidFill>
            </a:endParaRPr>
          </a:p>
          <a:p>
            <a:endParaRPr lang="en-IN" sz="1500" dirty="0">
              <a:solidFill>
                <a:schemeClr val="tx1"/>
              </a:solidFill>
            </a:endParaRPr>
          </a:p>
          <a:p>
            <a:r>
              <a:rPr lang="en-IN" sz="1500" dirty="0">
                <a:solidFill>
                  <a:schemeClr val="tx1"/>
                </a:solidFill>
              </a:rPr>
              <a:t>2. 400m </a:t>
            </a:r>
            <a:r>
              <a:rPr lang="en-IN" sz="1500" dirty="0" err="1">
                <a:solidFill>
                  <a:schemeClr val="tx1"/>
                </a:solidFill>
              </a:rPr>
              <a:t>geotagged</a:t>
            </a:r>
            <a:r>
              <a:rPr lang="en-IN" sz="1500" dirty="0">
                <a:solidFill>
                  <a:schemeClr val="tx1"/>
                </a:solidFill>
              </a:rPr>
              <a:t> social media posts across 43m users in 121 cities in China (from the largest Chinese microblog platform, </a:t>
            </a:r>
            <a:r>
              <a:rPr lang="en-IN" sz="1500" dirty="0" err="1">
                <a:solidFill>
                  <a:schemeClr val="tx1"/>
                </a:solidFill>
              </a:rPr>
              <a:t>Weibo</a:t>
            </a:r>
            <a:r>
              <a:rPr lang="en-IN" sz="1500" dirty="0">
                <a:solidFill>
                  <a:schemeClr val="tx1"/>
                </a:solidFill>
              </a:rPr>
              <a:t> [Chinese Twitter]) over the whole year of 2014</a:t>
            </a:r>
            <a:endParaRPr lang="en-IN" sz="1500" dirty="0" smtClean="0">
              <a:solidFill>
                <a:schemeClr val="tx1"/>
              </a:solidFill>
            </a:endParaRPr>
          </a:p>
          <a:p>
            <a:endParaRPr lang="en-IN" sz="1500" dirty="0" smtClean="0">
              <a:solidFill>
                <a:schemeClr val="tx1"/>
              </a:solidFill>
            </a:endParaRPr>
          </a:p>
          <a:p>
            <a:r>
              <a:rPr lang="en-IN" sz="1500" dirty="0">
                <a:solidFill>
                  <a:schemeClr val="tx1"/>
                </a:solidFill>
              </a:rPr>
              <a:t>3. </a:t>
            </a:r>
            <a:r>
              <a:rPr lang="en-IN" sz="1500" dirty="0" smtClean="0">
                <a:solidFill>
                  <a:schemeClr val="tx1"/>
                </a:solidFill>
              </a:rPr>
              <a:t>NASA’s NEX-GDDP </a:t>
            </a:r>
            <a:r>
              <a:rPr lang="en-IN" sz="1500" dirty="0">
                <a:solidFill>
                  <a:schemeClr val="tx1"/>
                </a:solidFill>
              </a:rPr>
              <a:t>dataset (https://cds.nccs.nasa.gov/nex-gddp/) composed of downscaled global climate scenarios. Each of the climate projections includes daily maximum temperature, minimum temperature, and precipitation for the periods from 1950 through 2100. The spatial resolution of the dataset is 0.25</a:t>
            </a:r>
            <a:r>
              <a:rPr lang="en-IN" sz="2000" b="1" baseline="30000" dirty="0">
                <a:solidFill>
                  <a:schemeClr val="tx1"/>
                </a:solidFill>
              </a:rPr>
              <a:t>◦</a:t>
            </a:r>
            <a:r>
              <a:rPr lang="en-IN" sz="1500" dirty="0">
                <a:solidFill>
                  <a:schemeClr val="tx1"/>
                </a:solidFill>
              </a:rPr>
              <a:t> (25 x 25 km).</a:t>
            </a:r>
          </a:p>
          <a:p>
            <a:endParaRPr lang="en-IN" sz="1500" b="1" dirty="0">
              <a:solidFill>
                <a:schemeClr val="tx1"/>
              </a:solidFill>
            </a:endParaRPr>
          </a:p>
        </p:txBody>
      </p:sp>
      <p:pic>
        <p:nvPicPr>
          <p:cNvPr id="4" name="Picture 3"/>
          <p:cNvPicPr>
            <a:picLocks noChangeAspect="1"/>
          </p:cNvPicPr>
          <p:nvPr/>
        </p:nvPicPr>
        <p:blipFill>
          <a:blip r:embed="rId2"/>
          <a:stretch>
            <a:fillRect/>
          </a:stretch>
        </p:blipFill>
        <p:spPr>
          <a:xfrm>
            <a:off x="1245996" y="123372"/>
            <a:ext cx="5537929" cy="1112401"/>
          </a:xfrm>
          <a:prstGeom prst="rect">
            <a:avLst/>
          </a:prstGeom>
          <a:ln>
            <a:solidFill>
              <a:schemeClr val="accent1"/>
            </a:solidFill>
          </a:ln>
        </p:spPr>
      </p:pic>
      <p:sp>
        <p:nvSpPr>
          <p:cNvPr id="5" name="Text Placeholder 2"/>
          <p:cNvSpPr txBox="1">
            <a:spLocks/>
          </p:cNvSpPr>
          <p:nvPr/>
        </p:nvSpPr>
        <p:spPr>
          <a:xfrm>
            <a:off x="381837" y="123372"/>
            <a:ext cx="1570763" cy="932938"/>
          </a:xfrm>
          <a:prstGeom prst="rect">
            <a:avLst/>
          </a:prstGeom>
        </p:spPr>
        <p:txBody>
          <a:bodyPr lIns="45720" tIns="45720" rIns="45720" bIns="45720" anchor="t" anchorCtr="0">
            <a:noAutofit/>
          </a:bodyPr>
          <a:lstStyle>
            <a:lvl1pPr marL="0" indent="0" algn="l" defTabSz="1828800" rtl="0" eaLnBrk="1" latinLnBrk="0" hangingPunct="1">
              <a:lnSpc>
                <a:spcPct val="100000"/>
              </a:lnSpc>
              <a:spcBef>
                <a:spcPts val="600"/>
              </a:spcBef>
              <a:buClr>
                <a:srgbClr val="00B0F0"/>
              </a:buClr>
              <a:buFont typeface="Arial" panose="020B0604020202020204" pitchFamily="34" charset="0"/>
              <a:buNone/>
              <a:defRPr kumimoji="0" lang="en-US" sz="1000" b="0" i="0" u="none" strike="noStrike" kern="1200" cap="none" spc="0" normalizeH="0" baseline="0" noProof="0" dirty="0" smtClean="0">
                <a:ln>
                  <a:noFill/>
                </a:ln>
                <a:solidFill>
                  <a:schemeClr val="accent2"/>
                </a:solidFill>
                <a:effectLst/>
                <a:uLnTx/>
                <a:uFillTx/>
                <a:latin typeface="+mn-lt"/>
                <a:ea typeface="+mn-ea"/>
                <a:cs typeface="+mn-cs"/>
              </a:defRPr>
            </a:lvl1pPr>
            <a:lvl2pPr marL="0" indent="0" algn="l" defTabSz="1828800" rtl="0" eaLnBrk="1" latinLnBrk="0" hangingPunct="1">
              <a:lnSpc>
                <a:spcPct val="90000"/>
              </a:lnSpc>
              <a:spcBef>
                <a:spcPts val="2000"/>
              </a:spcBef>
              <a:buClr>
                <a:srgbClr val="00B0F0"/>
              </a:buClr>
              <a:buFont typeface="Arial" panose="020B0604020202020204" pitchFamily="34" charset="0"/>
              <a:buNone/>
              <a:defRPr kumimoji="0" lang="en-US" sz="1600" b="1" i="0" u="none" strike="noStrike" kern="1200" cap="none" spc="0" normalizeH="0" baseline="0" noProof="0" dirty="0" smtClean="0">
                <a:ln>
                  <a:noFill/>
                </a:ln>
                <a:solidFill>
                  <a:schemeClr val="accent1"/>
                </a:solidFill>
                <a:effectLst/>
                <a:uLnTx/>
                <a:uFillTx/>
                <a:latin typeface="+mn-lt"/>
                <a:ea typeface="+mn-ea"/>
                <a:cs typeface="+mn-cs"/>
              </a:defRPr>
            </a:lvl2pPr>
            <a:lvl3pPr marL="0" indent="0" algn="l" defTabSz="1828800" rtl="0" eaLnBrk="1" latinLnBrk="0" hangingPunct="1">
              <a:lnSpc>
                <a:spcPct val="90000"/>
              </a:lnSpc>
              <a:spcBef>
                <a:spcPts val="2000"/>
              </a:spcBef>
              <a:buClr>
                <a:srgbClr val="00B0F0"/>
              </a:buClr>
              <a:buFont typeface="Arial" panose="020B0604020202020204" pitchFamily="34" charset="0"/>
              <a:buNone/>
              <a:defRPr kumimoji="0" lang="en-US" sz="1600" b="1" i="0" u="none" strike="noStrike" kern="1200" cap="none" spc="0" normalizeH="0" baseline="0" noProof="0" dirty="0" smtClean="0">
                <a:ln>
                  <a:noFill/>
                </a:ln>
                <a:solidFill>
                  <a:schemeClr val="accent1"/>
                </a:solidFill>
                <a:effectLst/>
                <a:uLnTx/>
                <a:uFillTx/>
                <a:latin typeface="+mn-lt"/>
                <a:ea typeface="+mn-ea"/>
                <a:cs typeface="+mn-cs"/>
              </a:defRPr>
            </a:lvl3pPr>
            <a:lvl4pPr marL="0" indent="0" algn="l" defTabSz="1828800" rtl="0" eaLnBrk="1" latinLnBrk="0" hangingPunct="1">
              <a:lnSpc>
                <a:spcPct val="90000"/>
              </a:lnSpc>
              <a:spcBef>
                <a:spcPts val="2000"/>
              </a:spcBef>
              <a:buClr>
                <a:srgbClr val="00B0F0"/>
              </a:buClr>
              <a:buFont typeface="Arial" panose="020B0604020202020204" pitchFamily="34" charset="0"/>
              <a:buNone/>
              <a:defRPr kumimoji="0" lang="en-US" sz="1600" b="1" i="0" u="none" strike="noStrike" kern="1200" cap="none" spc="0" normalizeH="0" baseline="0" noProof="0" dirty="0" smtClean="0">
                <a:ln>
                  <a:noFill/>
                </a:ln>
                <a:solidFill>
                  <a:schemeClr val="accent1"/>
                </a:solidFill>
                <a:effectLst/>
                <a:uLnTx/>
                <a:uFillTx/>
                <a:latin typeface="+mn-lt"/>
                <a:ea typeface="+mn-ea"/>
                <a:cs typeface="+mn-cs"/>
              </a:defRPr>
            </a:lvl4pPr>
            <a:lvl5pPr marL="0" indent="0" algn="l" defTabSz="1828800" rtl="0" eaLnBrk="1" latinLnBrk="0" hangingPunct="1">
              <a:lnSpc>
                <a:spcPct val="90000"/>
              </a:lnSpc>
              <a:spcBef>
                <a:spcPts val="2000"/>
              </a:spcBef>
              <a:buClr>
                <a:srgbClr val="00B0F0"/>
              </a:buClr>
              <a:buFont typeface="Arial" panose="020B0604020202020204" pitchFamily="34" charset="0"/>
              <a:buNone/>
              <a:defRPr kumimoji="0" lang="en-US" sz="1600" b="1" i="0" u="none" strike="noStrike" kern="1200" cap="none" spc="0" normalizeH="0" baseline="0" noProof="0" dirty="0">
                <a:ln>
                  <a:noFill/>
                </a:ln>
                <a:solidFill>
                  <a:schemeClr val="accent1"/>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IN" sz="7200" b="1" dirty="0" smtClean="0">
                <a:solidFill>
                  <a:srgbClr val="0098D1"/>
                </a:solidFill>
              </a:rPr>
              <a:t>1</a:t>
            </a:r>
            <a:endParaRPr lang="en-IN" sz="7200" dirty="0">
              <a:solidFill>
                <a:srgbClr val="0098D1"/>
              </a:solidFill>
            </a:endParaRPr>
          </a:p>
        </p:txBody>
      </p:sp>
    </p:spTree>
    <p:extLst>
      <p:ext uri="{BB962C8B-B14F-4D97-AF65-F5344CB8AC3E}">
        <p14:creationId xmlns:p14="http://schemas.microsoft.com/office/powerpoint/2010/main" val="34081296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381836" y="1419379"/>
            <a:ext cx="8410471" cy="3362965"/>
          </a:xfrm>
        </p:spPr>
        <p:txBody>
          <a:bodyPr/>
          <a:lstStyle/>
          <a:p>
            <a:r>
              <a:rPr lang="en-IN" sz="1400" b="1" dirty="0" smtClean="0">
                <a:solidFill>
                  <a:schemeClr val="tx1"/>
                </a:solidFill>
              </a:rPr>
              <a:t>Method (1/2):</a:t>
            </a:r>
            <a:r>
              <a:rPr lang="en-IN" sz="1400" dirty="0" smtClean="0">
                <a:solidFill>
                  <a:schemeClr val="tx1"/>
                </a:solidFill>
              </a:rPr>
              <a:t> </a:t>
            </a:r>
          </a:p>
          <a:p>
            <a:pPr marL="171450" indent="-171450">
              <a:buFont typeface="Arial" panose="020B0604020202020204" pitchFamily="34" charset="0"/>
              <a:buChar char="•"/>
            </a:pPr>
            <a:r>
              <a:rPr lang="en-IN" sz="1400" dirty="0">
                <a:solidFill>
                  <a:schemeClr val="tx1"/>
                </a:solidFill>
              </a:rPr>
              <a:t>Employed a fixed-effects panel regression </a:t>
            </a:r>
            <a:r>
              <a:rPr lang="en-IN" sz="1400" dirty="0" smtClean="0">
                <a:solidFill>
                  <a:schemeClr val="tx1"/>
                </a:solidFill>
              </a:rPr>
              <a:t>approach. Combined aggregated </a:t>
            </a:r>
            <a:r>
              <a:rPr lang="en-IN" sz="1400" dirty="0">
                <a:solidFill>
                  <a:schemeClr val="tx1"/>
                </a:solidFill>
              </a:rPr>
              <a:t>city-level sentiment index with </a:t>
            </a:r>
            <a:r>
              <a:rPr lang="en-IN" sz="1400" dirty="0" smtClean="0">
                <a:solidFill>
                  <a:schemeClr val="tx1"/>
                </a:solidFill>
              </a:rPr>
              <a:t>daily meteorological data</a:t>
            </a:r>
          </a:p>
          <a:p>
            <a:pPr marL="171450" indent="-171450">
              <a:buFont typeface="Arial" panose="020B0604020202020204" pitchFamily="34" charset="0"/>
              <a:buChar char="•"/>
            </a:pPr>
            <a:r>
              <a:rPr lang="en-IN" sz="1400" dirty="0" smtClean="0">
                <a:solidFill>
                  <a:schemeClr val="tx1"/>
                </a:solidFill>
              </a:rPr>
              <a:t>Baseline model Dependent variable: City-level </a:t>
            </a:r>
            <a:r>
              <a:rPr lang="en-IN" sz="1400" dirty="0">
                <a:solidFill>
                  <a:schemeClr val="tx1"/>
                </a:solidFill>
              </a:rPr>
              <a:t>measure of sentiment in city </a:t>
            </a:r>
            <a:r>
              <a:rPr lang="en-IN" sz="1400" i="1" dirty="0" err="1">
                <a:solidFill>
                  <a:schemeClr val="tx1"/>
                </a:solidFill>
              </a:rPr>
              <a:t>i</a:t>
            </a:r>
            <a:r>
              <a:rPr lang="en-IN" sz="1400" dirty="0">
                <a:solidFill>
                  <a:schemeClr val="tx1"/>
                </a:solidFill>
              </a:rPr>
              <a:t> in </a:t>
            </a:r>
            <a:r>
              <a:rPr lang="en-IN" sz="1400" dirty="0" smtClean="0">
                <a:solidFill>
                  <a:schemeClr val="tx1"/>
                </a:solidFill>
              </a:rPr>
              <a:t>province </a:t>
            </a:r>
            <a:r>
              <a:rPr lang="en-IN" sz="1400" i="1" dirty="0" smtClean="0">
                <a:solidFill>
                  <a:schemeClr val="tx1"/>
                </a:solidFill>
              </a:rPr>
              <a:t>p</a:t>
            </a:r>
            <a:r>
              <a:rPr lang="en-IN" sz="1400" dirty="0" smtClean="0">
                <a:solidFill>
                  <a:schemeClr val="tx1"/>
                </a:solidFill>
              </a:rPr>
              <a:t> </a:t>
            </a:r>
            <a:r>
              <a:rPr lang="en-IN" sz="1400" dirty="0">
                <a:solidFill>
                  <a:schemeClr val="tx1"/>
                </a:solidFill>
              </a:rPr>
              <a:t>on day </a:t>
            </a:r>
            <a:r>
              <a:rPr lang="en-IN" sz="1400" i="1" dirty="0">
                <a:solidFill>
                  <a:schemeClr val="tx1"/>
                </a:solidFill>
              </a:rPr>
              <a:t>t</a:t>
            </a:r>
            <a:r>
              <a:rPr lang="en-IN" sz="1400" dirty="0">
                <a:solidFill>
                  <a:schemeClr val="tx1"/>
                </a:solidFill>
              </a:rPr>
              <a:t> in year-month </a:t>
            </a:r>
            <a:r>
              <a:rPr lang="en-IN" sz="1400" i="1" dirty="0">
                <a:solidFill>
                  <a:schemeClr val="tx1"/>
                </a:solidFill>
              </a:rPr>
              <a:t>m</a:t>
            </a:r>
            <a:r>
              <a:rPr lang="en-IN" sz="1400" dirty="0">
                <a:solidFill>
                  <a:schemeClr val="tx1"/>
                </a:solidFill>
              </a:rPr>
              <a:t>. </a:t>
            </a:r>
            <a:endParaRPr lang="en-IN" sz="1400" dirty="0" smtClean="0">
              <a:solidFill>
                <a:schemeClr val="tx1"/>
              </a:solidFill>
            </a:endParaRPr>
          </a:p>
          <a:p>
            <a:pPr marL="171450" indent="-171450">
              <a:buFont typeface="Arial" panose="020B0604020202020204" pitchFamily="34" charset="0"/>
              <a:buChar char="•"/>
            </a:pPr>
            <a:r>
              <a:rPr lang="en-IN" sz="1400" dirty="0">
                <a:solidFill>
                  <a:schemeClr val="tx1"/>
                </a:solidFill>
              </a:rPr>
              <a:t>Baseline model </a:t>
            </a:r>
            <a:r>
              <a:rPr lang="en-IN" sz="1400" dirty="0" smtClean="0">
                <a:solidFill>
                  <a:schemeClr val="tx1"/>
                </a:solidFill>
              </a:rPr>
              <a:t>Independent variable: maximum </a:t>
            </a:r>
            <a:r>
              <a:rPr lang="en-IN" sz="1400" dirty="0">
                <a:solidFill>
                  <a:schemeClr val="tx1"/>
                </a:solidFill>
              </a:rPr>
              <a:t>temperature (</a:t>
            </a:r>
            <a:r>
              <a:rPr lang="en-IN" sz="1400" dirty="0" err="1">
                <a:solidFill>
                  <a:schemeClr val="tx1"/>
                </a:solidFill>
              </a:rPr>
              <a:t>Tmax</a:t>
            </a:r>
            <a:r>
              <a:rPr lang="en-IN" sz="1400" dirty="0">
                <a:solidFill>
                  <a:schemeClr val="tx1"/>
                </a:solidFill>
              </a:rPr>
              <a:t>, measured in degrees Celsius</a:t>
            </a:r>
            <a:r>
              <a:rPr lang="en-IN" sz="1400" dirty="0" smtClean="0">
                <a:solidFill>
                  <a:schemeClr val="tx1"/>
                </a:solidFill>
              </a:rPr>
              <a:t>), daily </a:t>
            </a:r>
            <a:r>
              <a:rPr lang="en-IN" sz="1400" dirty="0">
                <a:solidFill>
                  <a:schemeClr val="tx1"/>
                </a:solidFill>
              </a:rPr>
              <a:t>mean temperature, </a:t>
            </a:r>
            <a:r>
              <a:rPr lang="en-IN" sz="1400" dirty="0" err="1" smtClean="0">
                <a:solidFill>
                  <a:schemeClr val="tx1"/>
                </a:solidFill>
              </a:rPr>
              <a:t>Tmean</a:t>
            </a:r>
            <a:r>
              <a:rPr lang="en-IN" sz="1400" dirty="0" smtClean="0">
                <a:solidFill>
                  <a:schemeClr val="tx1"/>
                </a:solidFill>
              </a:rPr>
              <a:t>;</a:t>
            </a:r>
            <a:endParaRPr lang="en-IN" sz="1400" dirty="0">
              <a:solidFill>
                <a:schemeClr val="tx1"/>
              </a:solidFill>
            </a:endParaRPr>
          </a:p>
          <a:p>
            <a:pPr marL="171450" indent="-171450">
              <a:buFont typeface="Arial" panose="020B0604020202020204" pitchFamily="34" charset="0"/>
              <a:buChar char="•"/>
            </a:pPr>
            <a:r>
              <a:rPr lang="en-IN" sz="1400" dirty="0" err="1" smtClean="0">
                <a:solidFill>
                  <a:schemeClr val="tx1"/>
                </a:solidFill>
              </a:rPr>
              <a:t>Modeled</a:t>
            </a:r>
            <a:r>
              <a:rPr lang="en-IN" sz="1400" dirty="0" smtClean="0">
                <a:solidFill>
                  <a:schemeClr val="tx1"/>
                </a:solidFill>
              </a:rPr>
              <a:t> the </a:t>
            </a:r>
            <a:r>
              <a:rPr lang="en-IN" sz="1400" dirty="0">
                <a:solidFill>
                  <a:schemeClr val="tx1"/>
                </a:solidFill>
              </a:rPr>
              <a:t>variable by using indicator variables </a:t>
            </a:r>
            <a:r>
              <a:rPr lang="en-IN" sz="1400" dirty="0" smtClean="0">
                <a:solidFill>
                  <a:schemeClr val="tx1"/>
                </a:solidFill>
              </a:rPr>
              <a:t>for each 5</a:t>
            </a:r>
            <a:r>
              <a:rPr lang="en-IN" sz="1800" b="1" baseline="30000" dirty="0" smtClean="0">
                <a:solidFill>
                  <a:schemeClr val="tx1"/>
                </a:solidFill>
              </a:rPr>
              <a:t>◦</a:t>
            </a:r>
            <a:r>
              <a:rPr lang="en-IN" sz="1400" dirty="0" smtClean="0">
                <a:solidFill>
                  <a:schemeClr val="tx1"/>
                </a:solidFill>
              </a:rPr>
              <a:t>C bin. Such </a:t>
            </a:r>
            <a:r>
              <a:rPr lang="en-IN" sz="1400" dirty="0">
                <a:solidFill>
                  <a:schemeClr val="tx1"/>
                </a:solidFill>
              </a:rPr>
              <a:t>temperature bins allow for flexible estimation </a:t>
            </a:r>
            <a:r>
              <a:rPr lang="en-IN" sz="1400" dirty="0" smtClean="0">
                <a:solidFill>
                  <a:schemeClr val="tx1"/>
                </a:solidFill>
              </a:rPr>
              <a:t>of the </a:t>
            </a:r>
            <a:r>
              <a:rPr lang="en-IN" sz="1400" dirty="0">
                <a:solidFill>
                  <a:schemeClr val="tx1"/>
                </a:solidFill>
              </a:rPr>
              <a:t>relationship between temperature and expressed sentiment. </a:t>
            </a:r>
            <a:endParaRPr lang="en-IN" sz="1400" dirty="0" smtClean="0">
              <a:solidFill>
                <a:schemeClr val="tx1"/>
              </a:solidFill>
            </a:endParaRPr>
          </a:p>
          <a:p>
            <a:pPr marL="171450" indent="-171450">
              <a:buFont typeface="Arial" panose="020B0604020202020204" pitchFamily="34" charset="0"/>
              <a:buChar char="•"/>
            </a:pPr>
            <a:r>
              <a:rPr lang="en-IN" sz="1400" dirty="0" smtClean="0">
                <a:solidFill>
                  <a:schemeClr val="tx1"/>
                </a:solidFill>
              </a:rPr>
              <a:t>Omitted </a:t>
            </a:r>
            <a:r>
              <a:rPr lang="en-IN" sz="1400" dirty="0">
                <a:solidFill>
                  <a:schemeClr val="tx1"/>
                </a:solidFill>
              </a:rPr>
              <a:t>the </a:t>
            </a:r>
            <a:r>
              <a:rPr lang="en-IN" sz="1400" dirty="0" smtClean="0">
                <a:solidFill>
                  <a:schemeClr val="tx1"/>
                </a:solidFill>
              </a:rPr>
              <a:t>20</a:t>
            </a:r>
            <a:r>
              <a:rPr lang="en-IN" sz="1600" b="1" baseline="30000" dirty="0" smtClean="0">
                <a:solidFill>
                  <a:schemeClr val="tx1"/>
                </a:solidFill>
              </a:rPr>
              <a:t>◦</a:t>
            </a:r>
            <a:r>
              <a:rPr lang="en-IN" sz="1400" dirty="0" smtClean="0">
                <a:solidFill>
                  <a:schemeClr val="tx1"/>
                </a:solidFill>
              </a:rPr>
              <a:t>C–25</a:t>
            </a:r>
            <a:r>
              <a:rPr lang="en-IN" sz="1600" b="1" baseline="30000" dirty="0" smtClean="0">
                <a:solidFill>
                  <a:schemeClr val="tx1"/>
                </a:solidFill>
              </a:rPr>
              <a:t>◦</a:t>
            </a:r>
            <a:r>
              <a:rPr lang="en-IN" sz="1400" dirty="0" smtClean="0">
                <a:solidFill>
                  <a:schemeClr val="tx1"/>
                </a:solidFill>
              </a:rPr>
              <a:t>C </a:t>
            </a:r>
            <a:r>
              <a:rPr lang="en-IN" sz="1400" dirty="0">
                <a:solidFill>
                  <a:schemeClr val="tx1"/>
                </a:solidFill>
              </a:rPr>
              <a:t>for </a:t>
            </a:r>
            <a:r>
              <a:rPr lang="en-IN" sz="1400" dirty="0" err="1">
                <a:solidFill>
                  <a:schemeClr val="tx1"/>
                </a:solidFill>
              </a:rPr>
              <a:t>Tmax</a:t>
            </a:r>
            <a:r>
              <a:rPr lang="en-IN" sz="1400" dirty="0">
                <a:solidFill>
                  <a:schemeClr val="tx1"/>
                </a:solidFill>
              </a:rPr>
              <a:t> (and </a:t>
            </a:r>
            <a:r>
              <a:rPr lang="en-IN" sz="1400" dirty="0" smtClean="0">
                <a:solidFill>
                  <a:schemeClr val="tx1"/>
                </a:solidFill>
              </a:rPr>
              <a:t>15</a:t>
            </a:r>
            <a:r>
              <a:rPr lang="en-IN" sz="1600" b="1" baseline="30000" dirty="0" smtClean="0">
                <a:solidFill>
                  <a:schemeClr val="tx1"/>
                </a:solidFill>
              </a:rPr>
              <a:t>◦</a:t>
            </a:r>
            <a:r>
              <a:rPr lang="en-IN" sz="1400" dirty="0" smtClean="0">
                <a:solidFill>
                  <a:schemeClr val="tx1"/>
                </a:solidFill>
              </a:rPr>
              <a:t>C–20</a:t>
            </a:r>
            <a:r>
              <a:rPr lang="en-IN" sz="1600" b="1" baseline="30000" dirty="0" smtClean="0">
                <a:solidFill>
                  <a:schemeClr val="tx1"/>
                </a:solidFill>
              </a:rPr>
              <a:t>◦</a:t>
            </a:r>
            <a:r>
              <a:rPr lang="en-IN" sz="1400" dirty="0" smtClean="0">
                <a:solidFill>
                  <a:schemeClr val="tx1"/>
                </a:solidFill>
              </a:rPr>
              <a:t>C </a:t>
            </a:r>
            <a:r>
              <a:rPr lang="en-IN" sz="1400" dirty="0">
                <a:solidFill>
                  <a:schemeClr val="tx1"/>
                </a:solidFill>
              </a:rPr>
              <a:t>for </a:t>
            </a:r>
            <a:r>
              <a:rPr lang="en-IN" sz="1400" dirty="0" err="1">
                <a:solidFill>
                  <a:schemeClr val="tx1"/>
                </a:solidFill>
              </a:rPr>
              <a:t>Tmean</a:t>
            </a:r>
            <a:r>
              <a:rPr lang="en-IN" sz="1400" dirty="0">
                <a:solidFill>
                  <a:schemeClr val="tx1"/>
                </a:solidFill>
              </a:rPr>
              <a:t>) category </a:t>
            </a:r>
            <a:r>
              <a:rPr lang="en-IN" sz="1400" dirty="0" smtClean="0">
                <a:solidFill>
                  <a:schemeClr val="tx1"/>
                </a:solidFill>
              </a:rPr>
              <a:t>in binned </a:t>
            </a:r>
            <a:r>
              <a:rPr lang="en-IN" sz="1400" dirty="0">
                <a:solidFill>
                  <a:schemeClr val="tx1"/>
                </a:solidFill>
              </a:rPr>
              <a:t>regression</a:t>
            </a:r>
            <a:r>
              <a:rPr lang="en-IN" sz="1400" dirty="0" smtClean="0">
                <a:solidFill>
                  <a:schemeClr val="tx1"/>
                </a:solidFill>
              </a:rPr>
              <a:t>, and </a:t>
            </a:r>
            <a:r>
              <a:rPr lang="en-IN" sz="1400" dirty="0">
                <a:solidFill>
                  <a:schemeClr val="tx1"/>
                </a:solidFill>
              </a:rPr>
              <a:t>therefore the coefficients of </a:t>
            </a:r>
            <a:r>
              <a:rPr lang="en-IN" sz="1400" dirty="0" smtClean="0">
                <a:solidFill>
                  <a:schemeClr val="tx1"/>
                </a:solidFill>
              </a:rPr>
              <a:t>interest could </a:t>
            </a:r>
            <a:r>
              <a:rPr lang="en-IN" sz="1400" dirty="0">
                <a:solidFill>
                  <a:schemeClr val="tx1"/>
                </a:solidFill>
              </a:rPr>
              <a:t>be interpreted as the effect on the sentiment change relative to </a:t>
            </a:r>
            <a:r>
              <a:rPr lang="en-IN" sz="1400" dirty="0" smtClean="0">
                <a:solidFill>
                  <a:schemeClr val="tx1"/>
                </a:solidFill>
              </a:rPr>
              <a:t>the 20</a:t>
            </a:r>
            <a:r>
              <a:rPr lang="en-IN" sz="1600" b="1" baseline="30000" dirty="0" smtClean="0">
                <a:solidFill>
                  <a:schemeClr val="tx1"/>
                </a:solidFill>
              </a:rPr>
              <a:t>◦</a:t>
            </a:r>
            <a:r>
              <a:rPr lang="en-IN" sz="1400" dirty="0" smtClean="0">
                <a:solidFill>
                  <a:schemeClr val="tx1"/>
                </a:solidFill>
              </a:rPr>
              <a:t>C–25</a:t>
            </a:r>
            <a:r>
              <a:rPr lang="en-IN" sz="1600" b="1" baseline="30000" dirty="0" smtClean="0">
                <a:solidFill>
                  <a:schemeClr val="tx1"/>
                </a:solidFill>
              </a:rPr>
              <a:t>◦</a:t>
            </a:r>
            <a:r>
              <a:rPr lang="en-IN" sz="1400" dirty="0" smtClean="0">
                <a:solidFill>
                  <a:schemeClr val="tx1"/>
                </a:solidFill>
              </a:rPr>
              <a:t>C baseline.</a:t>
            </a:r>
          </a:p>
          <a:p>
            <a:pPr marL="171450" indent="-171450">
              <a:buFont typeface="Arial" panose="020B0604020202020204" pitchFamily="34" charset="0"/>
              <a:buChar char="•"/>
            </a:pPr>
            <a:r>
              <a:rPr lang="en-IN" sz="1400" dirty="0" smtClean="0">
                <a:solidFill>
                  <a:schemeClr val="tx1"/>
                </a:solidFill>
              </a:rPr>
              <a:t>Also </a:t>
            </a:r>
            <a:r>
              <a:rPr lang="en-IN" sz="1400" dirty="0">
                <a:solidFill>
                  <a:schemeClr val="tx1"/>
                </a:solidFill>
              </a:rPr>
              <a:t>examined the marginal effects of </a:t>
            </a:r>
            <a:r>
              <a:rPr lang="en-IN" sz="1400" dirty="0" smtClean="0">
                <a:solidFill>
                  <a:schemeClr val="tx1"/>
                </a:solidFill>
              </a:rPr>
              <a:t>temperature range</a:t>
            </a:r>
            <a:r>
              <a:rPr lang="en-IN" sz="1400" dirty="0">
                <a:solidFill>
                  <a:schemeClr val="tx1"/>
                </a:solidFill>
              </a:rPr>
              <a:t>, percentage cloud cover, precipitation, relative humidity, </a:t>
            </a:r>
            <a:r>
              <a:rPr lang="en-IN" sz="1400" dirty="0" smtClean="0">
                <a:solidFill>
                  <a:schemeClr val="tx1"/>
                </a:solidFill>
              </a:rPr>
              <a:t>and PM2.5 concentration</a:t>
            </a:r>
            <a:endParaRPr lang="en-IN" sz="1400" dirty="0">
              <a:solidFill>
                <a:schemeClr val="tx1"/>
              </a:solidFill>
            </a:endParaRPr>
          </a:p>
        </p:txBody>
      </p:sp>
      <p:pic>
        <p:nvPicPr>
          <p:cNvPr id="4" name="Picture 3"/>
          <p:cNvPicPr>
            <a:picLocks noChangeAspect="1"/>
          </p:cNvPicPr>
          <p:nvPr/>
        </p:nvPicPr>
        <p:blipFill>
          <a:blip r:embed="rId2"/>
          <a:stretch>
            <a:fillRect/>
          </a:stretch>
        </p:blipFill>
        <p:spPr>
          <a:xfrm>
            <a:off x="1245996" y="123372"/>
            <a:ext cx="5537929" cy="1112401"/>
          </a:xfrm>
          <a:prstGeom prst="rect">
            <a:avLst/>
          </a:prstGeom>
          <a:ln>
            <a:solidFill>
              <a:schemeClr val="accent1"/>
            </a:solidFill>
          </a:ln>
        </p:spPr>
      </p:pic>
      <p:sp>
        <p:nvSpPr>
          <p:cNvPr id="5" name="Text Placeholder 2"/>
          <p:cNvSpPr txBox="1">
            <a:spLocks/>
          </p:cNvSpPr>
          <p:nvPr/>
        </p:nvSpPr>
        <p:spPr>
          <a:xfrm>
            <a:off x="381837" y="123372"/>
            <a:ext cx="1570763" cy="932938"/>
          </a:xfrm>
          <a:prstGeom prst="rect">
            <a:avLst/>
          </a:prstGeom>
        </p:spPr>
        <p:txBody>
          <a:bodyPr lIns="45720" tIns="45720" rIns="45720" bIns="45720" anchor="t" anchorCtr="0">
            <a:noAutofit/>
          </a:bodyPr>
          <a:lstStyle>
            <a:lvl1pPr marL="0" indent="0" algn="l" defTabSz="1828800" rtl="0" eaLnBrk="1" latinLnBrk="0" hangingPunct="1">
              <a:lnSpc>
                <a:spcPct val="100000"/>
              </a:lnSpc>
              <a:spcBef>
                <a:spcPts val="600"/>
              </a:spcBef>
              <a:buClr>
                <a:srgbClr val="00B0F0"/>
              </a:buClr>
              <a:buFont typeface="Arial" panose="020B0604020202020204" pitchFamily="34" charset="0"/>
              <a:buNone/>
              <a:defRPr kumimoji="0" lang="en-US" sz="1000" b="0" i="0" u="none" strike="noStrike" kern="1200" cap="none" spc="0" normalizeH="0" baseline="0" noProof="0" dirty="0" smtClean="0">
                <a:ln>
                  <a:noFill/>
                </a:ln>
                <a:solidFill>
                  <a:schemeClr val="accent2"/>
                </a:solidFill>
                <a:effectLst/>
                <a:uLnTx/>
                <a:uFillTx/>
                <a:latin typeface="+mn-lt"/>
                <a:ea typeface="+mn-ea"/>
                <a:cs typeface="+mn-cs"/>
              </a:defRPr>
            </a:lvl1pPr>
            <a:lvl2pPr marL="0" indent="0" algn="l" defTabSz="1828800" rtl="0" eaLnBrk="1" latinLnBrk="0" hangingPunct="1">
              <a:lnSpc>
                <a:spcPct val="90000"/>
              </a:lnSpc>
              <a:spcBef>
                <a:spcPts val="2000"/>
              </a:spcBef>
              <a:buClr>
                <a:srgbClr val="00B0F0"/>
              </a:buClr>
              <a:buFont typeface="Arial" panose="020B0604020202020204" pitchFamily="34" charset="0"/>
              <a:buNone/>
              <a:defRPr kumimoji="0" lang="en-US" sz="1600" b="1" i="0" u="none" strike="noStrike" kern="1200" cap="none" spc="0" normalizeH="0" baseline="0" noProof="0" dirty="0" smtClean="0">
                <a:ln>
                  <a:noFill/>
                </a:ln>
                <a:solidFill>
                  <a:schemeClr val="accent1"/>
                </a:solidFill>
                <a:effectLst/>
                <a:uLnTx/>
                <a:uFillTx/>
                <a:latin typeface="+mn-lt"/>
                <a:ea typeface="+mn-ea"/>
                <a:cs typeface="+mn-cs"/>
              </a:defRPr>
            </a:lvl2pPr>
            <a:lvl3pPr marL="0" indent="0" algn="l" defTabSz="1828800" rtl="0" eaLnBrk="1" latinLnBrk="0" hangingPunct="1">
              <a:lnSpc>
                <a:spcPct val="90000"/>
              </a:lnSpc>
              <a:spcBef>
                <a:spcPts val="2000"/>
              </a:spcBef>
              <a:buClr>
                <a:srgbClr val="00B0F0"/>
              </a:buClr>
              <a:buFont typeface="Arial" panose="020B0604020202020204" pitchFamily="34" charset="0"/>
              <a:buNone/>
              <a:defRPr kumimoji="0" lang="en-US" sz="1600" b="1" i="0" u="none" strike="noStrike" kern="1200" cap="none" spc="0" normalizeH="0" baseline="0" noProof="0" dirty="0" smtClean="0">
                <a:ln>
                  <a:noFill/>
                </a:ln>
                <a:solidFill>
                  <a:schemeClr val="accent1"/>
                </a:solidFill>
                <a:effectLst/>
                <a:uLnTx/>
                <a:uFillTx/>
                <a:latin typeface="+mn-lt"/>
                <a:ea typeface="+mn-ea"/>
                <a:cs typeface="+mn-cs"/>
              </a:defRPr>
            </a:lvl3pPr>
            <a:lvl4pPr marL="0" indent="0" algn="l" defTabSz="1828800" rtl="0" eaLnBrk="1" latinLnBrk="0" hangingPunct="1">
              <a:lnSpc>
                <a:spcPct val="90000"/>
              </a:lnSpc>
              <a:spcBef>
                <a:spcPts val="2000"/>
              </a:spcBef>
              <a:buClr>
                <a:srgbClr val="00B0F0"/>
              </a:buClr>
              <a:buFont typeface="Arial" panose="020B0604020202020204" pitchFamily="34" charset="0"/>
              <a:buNone/>
              <a:defRPr kumimoji="0" lang="en-US" sz="1600" b="1" i="0" u="none" strike="noStrike" kern="1200" cap="none" spc="0" normalizeH="0" baseline="0" noProof="0" dirty="0" smtClean="0">
                <a:ln>
                  <a:noFill/>
                </a:ln>
                <a:solidFill>
                  <a:schemeClr val="accent1"/>
                </a:solidFill>
                <a:effectLst/>
                <a:uLnTx/>
                <a:uFillTx/>
                <a:latin typeface="+mn-lt"/>
                <a:ea typeface="+mn-ea"/>
                <a:cs typeface="+mn-cs"/>
              </a:defRPr>
            </a:lvl4pPr>
            <a:lvl5pPr marL="0" indent="0" algn="l" defTabSz="1828800" rtl="0" eaLnBrk="1" latinLnBrk="0" hangingPunct="1">
              <a:lnSpc>
                <a:spcPct val="90000"/>
              </a:lnSpc>
              <a:spcBef>
                <a:spcPts val="2000"/>
              </a:spcBef>
              <a:buClr>
                <a:srgbClr val="00B0F0"/>
              </a:buClr>
              <a:buFont typeface="Arial" panose="020B0604020202020204" pitchFamily="34" charset="0"/>
              <a:buNone/>
              <a:defRPr kumimoji="0" lang="en-US" sz="1600" b="1" i="0" u="none" strike="noStrike" kern="1200" cap="none" spc="0" normalizeH="0" baseline="0" noProof="0" dirty="0">
                <a:ln>
                  <a:noFill/>
                </a:ln>
                <a:solidFill>
                  <a:schemeClr val="accent1"/>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IN" sz="7200" b="1" dirty="0" smtClean="0">
                <a:solidFill>
                  <a:srgbClr val="0098D1"/>
                </a:solidFill>
              </a:rPr>
              <a:t>1</a:t>
            </a:r>
            <a:endParaRPr lang="en-IN" sz="7200" dirty="0">
              <a:solidFill>
                <a:srgbClr val="0098D1"/>
              </a:solidFill>
            </a:endParaRPr>
          </a:p>
        </p:txBody>
      </p:sp>
    </p:spTree>
    <p:extLst>
      <p:ext uri="{BB962C8B-B14F-4D97-AF65-F5344CB8AC3E}">
        <p14:creationId xmlns:p14="http://schemas.microsoft.com/office/powerpoint/2010/main" val="16975834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381836" y="1419379"/>
            <a:ext cx="8410471" cy="3362965"/>
          </a:xfrm>
        </p:spPr>
        <p:txBody>
          <a:bodyPr/>
          <a:lstStyle/>
          <a:p>
            <a:r>
              <a:rPr lang="en-IN" sz="1500" b="1" dirty="0" smtClean="0">
                <a:solidFill>
                  <a:schemeClr val="tx1"/>
                </a:solidFill>
              </a:rPr>
              <a:t>Method (2/2):</a:t>
            </a:r>
            <a:r>
              <a:rPr lang="en-IN" sz="1500" dirty="0" smtClean="0">
                <a:solidFill>
                  <a:schemeClr val="tx1"/>
                </a:solidFill>
              </a:rPr>
              <a:t> </a:t>
            </a:r>
          </a:p>
          <a:p>
            <a:r>
              <a:rPr lang="en-IN" sz="1500" dirty="0" smtClean="0">
                <a:solidFill>
                  <a:schemeClr val="tx1"/>
                </a:solidFill>
              </a:rPr>
              <a:t>Sentiment analysis approach:</a:t>
            </a:r>
          </a:p>
          <a:p>
            <a:pPr marL="285750" indent="-285750">
              <a:buFont typeface="Arial" panose="020B0604020202020204" pitchFamily="34" charset="0"/>
              <a:buChar char="•"/>
            </a:pPr>
            <a:r>
              <a:rPr lang="en-IN" sz="1500" dirty="0" smtClean="0">
                <a:solidFill>
                  <a:schemeClr val="tx1"/>
                </a:solidFill>
              </a:rPr>
              <a:t>Used </a:t>
            </a:r>
            <a:r>
              <a:rPr lang="en-IN" sz="1500" dirty="0">
                <a:solidFill>
                  <a:schemeClr val="tx1"/>
                </a:solidFill>
              </a:rPr>
              <a:t>the Boson Chinese NLP platform (http</a:t>
            </a:r>
            <a:r>
              <a:rPr lang="en-IN" sz="1500" dirty="0" smtClean="0">
                <a:solidFill>
                  <a:schemeClr val="tx1"/>
                </a:solidFill>
              </a:rPr>
              <a:t>://bosonnlp.com</a:t>
            </a:r>
            <a:r>
              <a:rPr lang="en-IN" sz="1500" dirty="0">
                <a:solidFill>
                  <a:schemeClr val="tx1"/>
                </a:solidFill>
              </a:rPr>
              <a:t>/), a machine-trained sentiment analysis algorithm from </a:t>
            </a:r>
            <a:r>
              <a:rPr lang="en-IN" sz="1500" dirty="0" smtClean="0">
                <a:solidFill>
                  <a:schemeClr val="tx1"/>
                </a:solidFill>
              </a:rPr>
              <a:t>computational linguistics</a:t>
            </a:r>
            <a:r>
              <a:rPr lang="en-IN" sz="1500" dirty="0">
                <a:solidFill>
                  <a:schemeClr val="tx1"/>
                </a:solidFill>
              </a:rPr>
              <a:t>, to measure </a:t>
            </a:r>
            <a:r>
              <a:rPr lang="en-IN" sz="1500" dirty="0" smtClean="0">
                <a:solidFill>
                  <a:schemeClr val="tx1"/>
                </a:solidFill>
              </a:rPr>
              <a:t>sentiment.</a:t>
            </a:r>
          </a:p>
          <a:p>
            <a:pPr marL="285750" indent="-285750">
              <a:buFont typeface="Arial" panose="020B0604020202020204" pitchFamily="34" charset="0"/>
              <a:buChar char="•"/>
            </a:pPr>
            <a:r>
              <a:rPr lang="en-IN" sz="1500" dirty="0" smtClean="0">
                <a:solidFill>
                  <a:schemeClr val="tx1"/>
                </a:solidFill>
              </a:rPr>
              <a:t>This </a:t>
            </a:r>
            <a:r>
              <a:rPr lang="en-IN" sz="1500" dirty="0">
                <a:solidFill>
                  <a:schemeClr val="tx1"/>
                </a:solidFill>
              </a:rPr>
              <a:t>platform provides a </a:t>
            </a:r>
            <a:r>
              <a:rPr lang="en-IN" sz="1500" dirty="0" smtClean="0">
                <a:solidFill>
                  <a:schemeClr val="tx1"/>
                </a:solidFill>
              </a:rPr>
              <a:t>professional Chinese </a:t>
            </a:r>
            <a:r>
              <a:rPr lang="en-IN" sz="1500" dirty="0">
                <a:solidFill>
                  <a:schemeClr val="tx1"/>
                </a:solidFill>
              </a:rPr>
              <a:t>sentiment analysis API that aims to determine the </a:t>
            </a:r>
            <a:r>
              <a:rPr lang="en-IN" sz="1500" dirty="0" smtClean="0">
                <a:solidFill>
                  <a:schemeClr val="tx1"/>
                </a:solidFill>
              </a:rPr>
              <a:t>attitude, opinion</a:t>
            </a:r>
            <a:r>
              <a:rPr lang="en-IN" sz="1500" dirty="0">
                <a:solidFill>
                  <a:schemeClr val="tx1"/>
                </a:solidFill>
              </a:rPr>
              <a:t>, or emotion of a user with respect to some topic or overall </a:t>
            </a:r>
            <a:r>
              <a:rPr lang="en-IN" sz="1500" dirty="0" smtClean="0">
                <a:solidFill>
                  <a:schemeClr val="tx1"/>
                </a:solidFill>
              </a:rPr>
              <a:t>contextual polarity </a:t>
            </a:r>
            <a:r>
              <a:rPr lang="en-IN" sz="1500" dirty="0">
                <a:solidFill>
                  <a:schemeClr val="tx1"/>
                </a:solidFill>
              </a:rPr>
              <a:t>of a text</a:t>
            </a:r>
            <a:r>
              <a:rPr lang="en-IN" sz="1500" dirty="0" smtClean="0">
                <a:solidFill>
                  <a:schemeClr val="tx1"/>
                </a:solidFill>
              </a:rPr>
              <a:t>.</a:t>
            </a:r>
          </a:p>
          <a:p>
            <a:pPr marL="285750" indent="-285750">
              <a:buFont typeface="Arial" panose="020B0604020202020204" pitchFamily="34" charset="0"/>
              <a:buChar char="•"/>
            </a:pPr>
            <a:r>
              <a:rPr lang="en-IN" sz="1500" dirty="0">
                <a:solidFill>
                  <a:schemeClr val="tx1"/>
                </a:solidFill>
              </a:rPr>
              <a:t>For a </a:t>
            </a:r>
            <a:r>
              <a:rPr lang="en-IN" sz="1500" dirty="0" err="1">
                <a:solidFill>
                  <a:schemeClr val="tx1"/>
                </a:solidFill>
              </a:rPr>
              <a:t>Weibo</a:t>
            </a:r>
            <a:r>
              <a:rPr lang="en-IN" sz="1500" dirty="0">
                <a:solidFill>
                  <a:schemeClr val="tx1"/>
                </a:solidFill>
              </a:rPr>
              <a:t> post, the sentiment analysis extracts </a:t>
            </a:r>
            <a:r>
              <a:rPr lang="en-IN" sz="1500" dirty="0" smtClean="0">
                <a:solidFill>
                  <a:schemeClr val="tx1"/>
                </a:solidFill>
              </a:rPr>
              <a:t>Chinese characters </a:t>
            </a:r>
            <a:r>
              <a:rPr lang="en-IN" sz="1500" dirty="0">
                <a:solidFill>
                  <a:schemeClr val="tx1"/>
                </a:solidFill>
              </a:rPr>
              <a:t>(excluding numbers, </a:t>
            </a:r>
            <a:r>
              <a:rPr lang="en-IN" sz="1500" dirty="0" smtClean="0">
                <a:solidFill>
                  <a:schemeClr val="tx1"/>
                </a:solidFill>
              </a:rPr>
              <a:t>English </a:t>
            </a:r>
            <a:r>
              <a:rPr lang="en-IN" sz="1500" dirty="0">
                <a:solidFill>
                  <a:schemeClr val="tx1"/>
                </a:solidFill>
              </a:rPr>
              <a:t>characters, punctuations, </a:t>
            </a:r>
            <a:r>
              <a:rPr lang="en-IN" sz="1500" dirty="0" smtClean="0">
                <a:solidFill>
                  <a:schemeClr val="tx1"/>
                </a:solidFill>
              </a:rPr>
              <a:t>URLs, hashtags</a:t>
            </a:r>
            <a:r>
              <a:rPr lang="en-IN" sz="1500" dirty="0">
                <a:solidFill>
                  <a:schemeClr val="tx1"/>
                </a:solidFill>
              </a:rPr>
              <a:t>, and mentions), constructs Chinese word segmentations, and </a:t>
            </a:r>
            <a:r>
              <a:rPr lang="en-IN" sz="1500" dirty="0" smtClean="0">
                <a:solidFill>
                  <a:schemeClr val="tx1"/>
                </a:solidFill>
              </a:rPr>
              <a:t>obtains the </a:t>
            </a:r>
            <a:r>
              <a:rPr lang="en-IN" sz="1500" dirty="0">
                <a:solidFill>
                  <a:schemeClr val="tx1"/>
                </a:solidFill>
              </a:rPr>
              <a:t>sentiment scores of these word segments from the dictionary, </a:t>
            </a:r>
            <a:r>
              <a:rPr lang="en-IN" sz="1500" dirty="0" smtClean="0">
                <a:solidFill>
                  <a:schemeClr val="tx1"/>
                </a:solidFill>
              </a:rPr>
              <a:t>which contains </a:t>
            </a:r>
            <a:r>
              <a:rPr lang="en-IN" sz="1500" dirty="0">
                <a:solidFill>
                  <a:schemeClr val="tx1"/>
                </a:solidFill>
              </a:rPr>
              <a:t>sentiment scores of Chinese-language words. </a:t>
            </a:r>
            <a:endParaRPr lang="en-IN" sz="1500" dirty="0" smtClean="0">
              <a:solidFill>
                <a:schemeClr val="tx1"/>
              </a:solidFill>
            </a:endParaRPr>
          </a:p>
          <a:p>
            <a:pPr marL="285750" indent="-285750">
              <a:buFont typeface="Arial" panose="020B0604020202020204" pitchFamily="34" charset="0"/>
              <a:buChar char="•"/>
            </a:pPr>
            <a:r>
              <a:rPr lang="en-IN" sz="1500" dirty="0" smtClean="0">
                <a:solidFill>
                  <a:schemeClr val="tx1"/>
                </a:solidFill>
              </a:rPr>
              <a:t>It </a:t>
            </a:r>
            <a:r>
              <a:rPr lang="en-IN" sz="1500" dirty="0">
                <a:solidFill>
                  <a:schemeClr val="tx1"/>
                </a:solidFill>
              </a:rPr>
              <a:t>returns a label </a:t>
            </a:r>
            <a:r>
              <a:rPr lang="en-IN" sz="1500" dirty="0" smtClean="0">
                <a:solidFill>
                  <a:schemeClr val="tx1"/>
                </a:solidFill>
              </a:rPr>
              <a:t>representing the </a:t>
            </a:r>
            <a:r>
              <a:rPr lang="en-IN" sz="1500" dirty="0">
                <a:solidFill>
                  <a:schemeClr val="tx1"/>
                </a:solidFill>
              </a:rPr>
              <a:t>identified sentiment, along with a numerical score ranging </a:t>
            </a:r>
            <a:r>
              <a:rPr lang="en-IN" sz="1500" dirty="0" smtClean="0">
                <a:solidFill>
                  <a:schemeClr val="tx1"/>
                </a:solidFill>
              </a:rPr>
              <a:t>from a </a:t>
            </a:r>
            <a:r>
              <a:rPr lang="en-IN" sz="1500" dirty="0">
                <a:solidFill>
                  <a:schemeClr val="tx1"/>
                </a:solidFill>
              </a:rPr>
              <a:t>strongly positive mood (1.0) to an extremely negative mood (0.0</a:t>
            </a:r>
            <a:r>
              <a:rPr lang="en-IN" sz="1500" dirty="0" smtClean="0">
                <a:solidFill>
                  <a:schemeClr val="tx1"/>
                </a:solidFill>
              </a:rPr>
              <a:t>)</a:t>
            </a:r>
          </a:p>
        </p:txBody>
      </p:sp>
      <p:pic>
        <p:nvPicPr>
          <p:cNvPr id="4" name="Picture 3"/>
          <p:cNvPicPr>
            <a:picLocks noChangeAspect="1"/>
          </p:cNvPicPr>
          <p:nvPr/>
        </p:nvPicPr>
        <p:blipFill>
          <a:blip r:embed="rId2"/>
          <a:stretch>
            <a:fillRect/>
          </a:stretch>
        </p:blipFill>
        <p:spPr>
          <a:xfrm>
            <a:off x="1245996" y="123372"/>
            <a:ext cx="5537929" cy="1112401"/>
          </a:xfrm>
          <a:prstGeom prst="rect">
            <a:avLst/>
          </a:prstGeom>
          <a:ln>
            <a:solidFill>
              <a:schemeClr val="accent1"/>
            </a:solidFill>
          </a:ln>
        </p:spPr>
      </p:pic>
      <p:sp>
        <p:nvSpPr>
          <p:cNvPr id="5" name="Text Placeholder 2"/>
          <p:cNvSpPr txBox="1">
            <a:spLocks/>
          </p:cNvSpPr>
          <p:nvPr/>
        </p:nvSpPr>
        <p:spPr>
          <a:xfrm>
            <a:off x="381837" y="123372"/>
            <a:ext cx="1570763" cy="932938"/>
          </a:xfrm>
          <a:prstGeom prst="rect">
            <a:avLst/>
          </a:prstGeom>
        </p:spPr>
        <p:txBody>
          <a:bodyPr lIns="45720" tIns="45720" rIns="45720" bIns="45720" anchor="t" anchorCtr="0">
            <a:noAutofit/>
          </a:bodyPr>
          <a:lstStyle>
            <a:lvl1pPr marL="0" indent="0" algn="l" defTabSz="1828800" rtl="0" eaLnBrk="1" latinLnBrk="0" hangingPunct="1">
              <a:lnSpc>
                <a:spcPct val="100000"/>
              </a:lnSpc>
              <a:spcBef>
                <a:spcPts val="600"/>
              </a:spcBef>
              <a:buClr>
                <a:srgbClr val="00B0F0"/>
              </a:buClr>
              <a:buFont typeface="Arial" panose="020B0604020202020204" pitchFamily="34" charset="0"/>
              <a:buNone/>
              <a:defRPr kumimoji="0" lang="en-US" sz="1000" b="0" i="0" u="none" strike="noStrike" kern="1200" cap="none" spc="0" normalizeH="0" baseline="0" noProof="0" dirty="0" smtClean="0">
                <a:ln>
                  <a:noFill/>
                </a:ln>
                <a:solidFill>
                  <a:schemeClr val="accent2"/>
                </a:solidFill>
                <a:effectLst/>
                <a:uLnTx/>
                <a:uFillTx/>
                <a:latin typeface="+mn-lt"/>
                <a:ea typeface="+mn-ea"/>
                <a:cs typeface="+mn-cs"/>
              </a:defRPr>
            </a:lvl1pPr>
            <a:lvl2pPr marL="0" indent="0" algn="l" defTabSz="1828800" rtl="0" eaLnBrk="1" latinLnBrk="0" hangingPunct="1">
              <a:lnSpc>
                <a:spcPct val="90000"/>
              </a:lnSpc>
              <a:spcBef>
                <a:spcPts val="2000"/>
              </a:spcBef>
              <a:buClr>
                <a:srgbClr val="00B0F0"/>
              </a:buClr>
              <a:buFont typeface="Arial" panose="020B0604020202020204" pitchFamily="34" charset="0"/>
              <a:buNone/>
              <a:defRPr kumimoji="0" lang="en-US" sz="1600" b="1" i="0" u="none" strike="noStrike" kern="1200" cap="none" spc="0" normalizeH="0" baseline="0" noProof="0" dirty="0" smtClean="0">
                <a:ln>
                  <a:noFill/>
                </a:ln>
                <a:solidFill>
                  <a:schemeClr val="accent1"/>
                </a:solidFill>
                <a:effectLst/>
                <a:uLnTx/>
                <a:uFillTx/>
                <a:latin typeface="+mn-lt"/>
                <a:ea typeface="+mn-ea"/>
                <a:cs typeface="+mn-cs"/>
              </a:defRPr>
            </a:lvl2pPr>
            <a:lvl3pPr marL="0" indent="0" algn="l" defTabSz="1828800" rtl="0" eaLnBrk="1" latinLnBrk="0" hangingPunct="1">
              <a:lnSpc>
                <a:spcPct val="90000"/>
              </a:lnSpc>
              <a:spcBef>
                <a:spcPts val="2000"/>
              </a:spcBef>
              <a:buClr>
                <a:srgbClr val="00B0F0"/>
              </a:buClr>
              <a:buFont typeface="Arial" panose="020B0604020202020204" pitchFamily="34" charset="0"/>
              <a:buNone/>
              <a:defRPr kumimoji="0" lang="en-US" sz="1600" b="1" i="0" u="none" strike="noStrike" kern="1200" cap="none" spc="0" normalizeH="0" baseline="0" noProof="0" dirty="0" smtClean="0">
                <a:ln>
                  <a:noFill/>
                </a:ln>
                <a:solidFill>
                  <a:schemeClr val="accent1"/>
                </a:solidFill>
                <a:effectLst/>
                <a:uLnTx/>
                <a:uFillTx/>
                <a:latin typeface="+mn-lt"/>
                <a:ea typeface="+mn-ea"/>
                <a:cs typeface="+mn-cs"/>
              </a:defRPr>
            </a:lvl3pPr>
            <a:lvl4pPr marL="0" indent="0" algn="l" defTabSz="1828800" rtl="0" eaLnBrk="1" latinLnBrk="0" hangingPunct="1">
              <a:lnSpc>
                <a:spcPct val="90000"/>
              </a:lnSpc>
              <a:spcBef>
                <a:spcPts val="2000"/>
              </a:spcBef>
              <a:buClr>
                <a:srgbClr val="00B0F0"/>
              </a:buClr>
              <a:buFont typeface="Arial" panose="020B0604020202020204" pitchFamily="34" charset="0"/>
              <a:buNone/>
              <a:defRPr kumimoji="0" lang="en-US" sz="1600" b="1" i="0" u="none" strike="noStrike" kern="1200" cap="none" spc="0" normalizeH="0" baseline="0" noProof="0" dirty="0" smtClean="0">
                <a:ln>
                  <a:noFill/>
                </a:ln>
                <a:solidFill>
                  <a:schemeClr val="accent1"/>
                </a:solidFill>
                <a:effectLst/>
                <a:uLnTx/>
                <a:uFillTx/>
                <a:latin typeface="+mn-lt"/>
                <a:ea typeface="+mn-ea"/>
                <a:cs typeface="+mn-cs"/>
              </a:defRPr>
            </a:lvl4pPr>
            <a:lvl5pPr marL="0" indent="0" algn="l" defTabSz="1828800" rtl="0" eaLnBrk="1" latinLnBrk="0" hangingPunct="1">
              <a:lnSpc>
                <a:spcPct val="90000"/>
              </a:lnSpc>
              <a:spcBef>
                <a:spcPts val="2000"/>
              </a:spcBef>
              <a:buClr>
                <a:srgbClr val="00B0F0"/>
              </a:buClr>
              <a:buFont typeface="Arial" panose="020B0604020202020204" pitchFamily="34" charset="0"/>
              <a:buNone/>
              <a:defRPr kumimoji="0" lang="en-US" sz="1600" b="1" i="0" u="none" strike="noStrike" kern="1200" cap="none" spc="0" normalizeH="0" baseline="0" noProof="0" dirty="0">
                <a:ln>
                  <a:noFill/>
                </a:ln>
                <a:solidFill>
                  <a:schemeClr val="accent1"/>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IN" sz="7200" b="1" dirty="0" smtClean="0">
                <a:solidFill>
                  <a:srgbClr val="0098D1"/>
                </a:solidFill>
              </a:rPr>
              <a:t>1</a:t>
            </a:r>
            <a:endParaRPr lang="en-IN" sz="7200" dirty="0">
              <a:solidFill>
                <a:srgbClr val="0098D1"/>
              </a:solidFill>
            </a:endParaRPr>
          </a:p>
        </p:txBody>
      </p:sp>
    </p:spTree>
    <p:extLst>
      <p:ext uri="{BB962C8B-B14F-4D97-AF65-F5344CB8AC3E}">
        <p14:creationId xmlns:p14="http://schemas.microsoft.com/office/powerpoint/2010/main" val="8382452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381836" y="1419379"/>
            <a:ext cx="8410471" cy="3362965"/>
          </a:xfrm>
        </p:spPr>
        <p:txBody>
          <a:bodyPr/>
          <a:lstStyle/>
          <a:p>
            <a:r>
              <a:rPr lang="en-IN" sz="1500" b="1" dirty="0" smtClean="0">
                <a:solidFill>
                  <a:schemeClr val="tx1"/>
                </a:solidFill>
              </a:rPr>
              <a:t>Results and/or Projections:</a:t>
            </a:r>
            <a:r>
              <a:rPr lang="en-IN" sz="1500" dirty="0" smtClean="0">
                <a:solidFill>
                  <a:schemeClr val="tx1"/>
                </a:solidFill>
              </a:rPr>
              <a:t> </a:t>
            </a:r>
          </a:p>
          <a:p>
            <a:pPr marL="285750" indent="-285750">
              <a:buFont typeface="Arial" panose="020B0604020202020204" pitchFamily="34" charset="0"/>
              <a:buChar char="•"/>
            </a:pPr>
            <a:r>
              <a:rPr lang="en-IN" sz="1500" dirty="0" smtClean="0">
                <a:solidFill>
                  <a:schemeClr val="tx1"/>
                </a:solidFill>
              </a:rPr>
              <a:t>Extreme weather worsens </a:t>
            </a:r>
            <a:r>
              <a:rPr lang="en-IN" sz="1500" dirty="0">
                <a:solidFill>
                  <a:schemeClr val="tx1"/>
                </a:solidFill>
              </a:rPr>
              <a:t>emotional expressions on </a:t>
            </a:r>
            <a:r>
              <a:rPr lang="en-IN" sz="1500" dirty="0" smtClean="0">
                <a:solidFill>
                  <a:schemeClr val="tx1"/>
                </a:solidFill>
              </a:rPr>
              <a:t>social media</a:t>
            </a:r>
            <a:r>
              <a:rPr lang="en-IN" sz="1500" dirty="0">
                <a:solidFill>
                  <a:schemeClr val="tx1"/>
                </a:solidFill>
              </a:rPr>
              <a:t>. </a:t>
            </a:r>
            <a:endParaRPr lang="en-IN" sz="1500" dirty="0" smtClean="0">
              <a:solidFill>
                <a:schemeClr val="tx1"/>
              </a:solidFill>
            </a:endParaRPr>
          </a:p>
          <a:p>
            <a:pPr marL="285750" indent="-285750">
              <a:buFont typeface="Arial" panose="020B0604020202020204" pitchFamily="34" charset="0"/>
              <a:buChar char="•"/>
            </a:pPr>
            <a:r>
              <a:rPr lang="en-IN" sz="1500" dirty="0" smtClean="0">
                <a:solidFill>
                  <a:schemeClr val="tx1"/>
                </a:solidFill>
              </a:rPr>
              <a:t>Females </a:t>
            </a:r>
            <a:r>
              <a:rPr lang="en-IN" sz="1500" dirty="0">
                <a:solidFill>
                  <a:schemeClr val="tx1"/>
                </a:solidFill>
              </a:rPr>
              <a:t>and individuals in </a:t>
            </a:r>
            <a:r>
              <a:rPr lang="en-IN" sz="1500" dirty="0" smtClean="0">
                <a:solidFill>
                  <a:schemeClr val="tx1"/>
                </a:solidFill>
              </a:rPr>
              <a:t>poorer cities </a:t>
            </a:r>
            <a:r>
              <a:rPr lang="en-IN" sz="1500" dirty="0">
                <a:solidFill>
                  <a:schemeClr val="tx1"/>
                </a:solidFill>
              </a:rPr>
              <a:t>are more affected by </a:t>
            </a:r>
            <a:r>
              <a:rPr lang="en-IN" sz="1500" dirty="0" smtClean="0">
                <a:solidFill>
                  <a:schemeClr val="tx1"/>
                </a:solidFill>
              </a:rPr>
              <a:t>extreme temperatures</a:t>
            </a:r>
            <a:r>
              <a:rPr lang="en-IN" sz="1500" dirty="0">
                <a:solidFill>
                  <a:schemeClr val="tx1"/>
                </a:solidFill>
              </a:rPr>
              <a:t>. </a:t>
            </a:r>
            <a:endParaRPr lang="en-IN" sz="1500" dirty="0" smtClean="0">
              <a:solidFill>
                <a:schemeClr val="tx1"/>
              </a:solidFill>
            </a:endParaRPr>
          </a:p>
          <a:p>
            <a:pPr marL="285750" indent="-285750">
              <a:buFont typeface="Arial" panose="020B0604020202020204" pitchFamily="34" charset="0"/>
              <a:buChar char="•"/>
            </a:pPr>
            <a:r>
              <a:rPr lang="en-IN" sz="1500" dirty="0">
                <a:solidFill>
                  <a:schemeClr val="tx1"/>
                </a:solidFill>
              </a:rPr>
              <a:t>Seasonal </a:t>
            </a:r>
            <a:r>
              <a:rPr lang="en-IN" sz="1500" dirty="0" smtClean="0">
                <a:solidFill>
                  <a:schemeClr val="tx1"/>
                </a:solidFill>
              </a:rPr>
              <a:t>resilience is </a:t>
            </a:r>
            <a:r>
              <a:rPr lang="en-IN" sz="1500" dirty="0">
                <a:solidFill>
                  <a:schemeClr val="tx1"/>
                </a:solidFill>
              </a:rPr>
              <a:t>increased in regions with centralized winter heating but is unaffected by the prevalence of air </a:t>
            </a:r>
            <a:r>
              <a:rPr lang="en-IN" sz="1500" dirty="0" smtClean="0">
                <a:solidFill>
                  <a:schemeClr val="tx1"/>
                </a:solidFill>
              </a:rPr>
              <a:t>conditioning in </a:t>
            </a:r>
            <a:r>
              <a:rPr lang="en-IN" sz="1500" dirty="0">
                <a:solidFill>
                  <a:schemeClr val="tx1"/>
                </a:solidFill>
              </a:rPr>
              <a:t>summer.</a:t>
            </a:r>
          </a:p>
          <a:p>
            <a:pPr marL="285750" indent="-285750">
              <a:buFont typeface="Arial" panose="020B0604020202020204" pitchFamily="34" charset="0"/>
              <a:buChar char="•"/>
            </a:pPr>
            <a:r>
              <a:rPr lang="en-IN" sz="1500" dirty="0">
                <a:solidFill>
                  <a:schemeClr val="tx1"/>
                </a:solidFill>
              </a:rPr>
              <a:t>Climate change is likely to worsen </a:t>
            </a:r>
            <a:r>
              <a:rPr lang="en-IN" sz="1500" dirty="0" smtClean="0">
                <a:solidFill>
                  <a:schemeClr val="tx1"/>
                </a:solidFill>
              </a:rPr>
              <a:t>daily Chinese </a:t>
            </a:r>
            <a:r>
              <a:rPr lang="en-IN" sz="1500" dirty="0">
                <a:solidFill>
                  <a:schemeClr val="tx1"/>
                </a:solidFill>
              </a:rPr>
              <a:t>sentiment by 0.3%–2.1</a:t>
            </a:r>
            <a:r>
              <a:rPr lang="en-IN" sz="1500" dirty="0" smtClean="0">
                <a:solidFill>
                  <a:schemeClr val="tx1"/>
                </a:solidFill>
              </a:rPr>
              <a:t>% over </a:t>
            </a:r>
            <a:r>
              <a:rPr lang="en-IN" sz="1500" dirty="0">
                <a:solidFill>
                  <a:schemeClr val="tx1"/>
                </a:solidFill>
              </a:rPr>
              <a:t>the course of this </a:t>
            </a:r>
            <a:r>
              <a:rPr lang="en-IN" sz="1500" dirty="0" smtClean="0">
                <a:solidFill>
                  <a:schemeClr val="tx1"/>
                </a:solidFill>
              </a:rPr>
              <a:t>century, especially </a:t>
            </a:r>
            <a:r>
              <a:rPr lang="en-IN" sz="1500" dirty="0">
                <a:solidFill>
                  <a:schemeClr val="tx1"/>
                </a:solidFill>
              </a:rPr>
              <a:t>in northern and central China</a:t>
            </a:r>
            <a:r>
              <a:rPr lang="en-IN" sz="1500" dirty="0" smtClean="0">
                <a:solidFill>
                  <a:schemeClr val="tx1"/>
                </a:solidFill>
              </a:rPr>
              <a:t>.</a:t>
            </a:r>
          </a:p>
          <a:p>
            <a:pPr marL="285750" indent="-285750">
              <a:buFont typeface="Arial" panose="020B0604020202020204" pitchFamily="34" charset="0"/>
              <a:buChar char="•"/>
            </a:pPr>
            <a:endParaRPr lang="en-IN" sz="1500" dirty="0" smtClean="0">
              <a:solidFill>
                <a:schemeClr val="tx1"/>
              </a:solidFill>
            </a:endParaRPr>
          </a:p>
          <a:p>
            <a:r>
              <a:rPr lang="en-IN" sz="1500" b="1" dirty="0" smtClean="0">
                <a:solidFill>
                  <a:schemeClr val="tx1"/>
                </a:solidFill>
              </a:rPr>
              <a:t>Data and Code Availability:</a:t>
            </a:r>
            <a:r>
              <a:rPr lang="en-IN" sz="1500" dirty="0" smtClean="0">
                <a:solidFill>
                  <a:schemeClr val="tx1"/>
                </a:solidFill>
              </a:rPr>
              <a:t> </a:t>
            </a:r>
            <a:endParaRPr lang="en-IN" sz="1500" dirty="0">
              <a:solidFill>
                <a:schemeClr val="tx1"/>
              </a:solidFill>
            </a:endParaRPr>
          </a:p>
          <a:p>
            <a:pPr marL="285750" indent="-285750">
              <a:buFont typeface="Arial" panose="020B0604020202020204" pitchFamily="34" charset="0"/>
              <a:buChar char="•"/>
            </a:pPr>
            <a:r>
              <a:rPr lang="en-IN" sz="1600" dirty="0" smtClean="0">
                <a:solidFill>
                  <a:schemeClr val="tx1"/>
                </a:solidFill>
              </a:rPr>
              <a:t>Language – R</a:t>
            </a:r>
          </a:p>
          <a:p>
            <a:pPr marL="285750" indent="-285750">
              <a:buFont typeface="Arial" panose="020B0604020202020204" pitchFamily="34" charset="0"/>
              <a:buChar char="•"/>
            </a:pPr>
            <a:r>
              <a:rPr lang="en-IN" sz="1400" dirty="0">
                <a:solidFill>
                  <a:schemeClr val="tx1"/>
                </a:solidFill>
              </a:rPr>
              <a:t>Link - </a:t>
            </a:r>
            <a:r>
              <a:rPr lang="en-IN" sz="1400" dirty="0">
                <a:hlinkClick r:id="rId2"/>
              </a:rPr>
              <a:t>http://doi.org/10.17605/OSF.IO/TSG4K</a:t>
            </a:r>
            <a:r>
              <a:rPr lang="en-IN" sz="1400" dirty="0" smtClean="0"/>
              <a:t>.</a:t>
            </a:r>
            <a:endParaRPr lang="en-IN" sz="1400" dirty="0"/>
          </a:p>
        </p:txBody>
      </p:sp>
      <p:pic>
        <p:nvPicPr>
          <p:cNvPr id="4" name="Picture 3"/>
          <p:cNvPicPr>
            <a:picLocks noChangeAspect="1"/>
          </p:cNvPicPr>
          <p:nvPr/>
        </p:nvPicPr>
        <p:blipFill>
          <a:blip r:embed="rId3"/>
          <a:stretch>
            <a:fillRect/>
          </a:stretch>
        </p:blipFill>
        <p:spPr>
          <a:xfrm>
            <a:off x="1245996" y="123372"/>
            <a:ext cx="5537929" cy="1112401"/>
          </a:xfrm>
          <a:prstGeom prst="rect">
            <a:avLst/>
          </a:prstGeom>
          <a:ln>
            <a:solidFill>
              <a:schemeClr val="accent1"/>
            </a:solidFill>
          </a:ln>
        </p:spPr>
      </p:pic>
      <p:sp>
        <p:nvSpPr>
          <p:cNvPr id="5" name="Text Placeholder 2"/>
          <p:cNvSpPr txBox="1">
            <a:spLocks/>
          </p:cNvSpPr>
          <p:nvPr/>
        </p:nvSpPr>
        <p:spPr>
          <a:xfrm>
            <a:off x="381837" y="123372"/>
            <a:ext cx="1570763" cy="932938"/>
          </a:xfrm>
          <a:prstGeom prst="rect">
            <a:avLst/>
          </a:prstGeom>
        </p:spPr>
        <p:txBody>
          <a:bodyPr lIns="45720" tIns="45720" rIns="45720" bIns="45720" anchor="t" anchorCtr="0">
            <a:noAutofit/>
          </a:bodyPr>
          <a:lstStyle>
            <a:lvl1pPr marL="0" indent="0" algn="l" defTabSz="1828800" rtl="0" eaLnBrk="1" latinLnBrk="0" hangingPunct="1">
              <a:lnSpc>
                <a:spcPct val="100000"/>
              </a:lnSpc>
              <a:spcBef>
                <a:spcPts val="600"/>
              </a:spcBef>
              <a:buClr>
                <a:srgbClr val="00B0F0"/>
              </a:buClr>
              <a:buFont typeface="Arial" panose="020B0604020202020204" pitchFamily="34" charset="0"/>
              <a:buNone/>
              <a:defRPr kumimoji="0" lang="en-US" sz="1000" b="0" i="0" u="none" strike="noStrike" kern="1200" cap="none" spc="0" normalizeH="0" baseline="0" noProof="0" dirty="0" smtClean="0">
                <a:ln>
                  <a:noFill/>
                </a:ln>
                <a:solidFill>
                  <a:schemeClr val="accent2"/>
                </a:solidFill>
                <a:effectLst/>
                <a:uLnTx/>
                <a:uFillTx/>
                <a:latin typeface="+mn-lt"/>
                <a:ea typeface="+mn-ea"/>
                <a:cs typeface="+mn-cs"/>
              </a:defRPr>
            </a:lvl1pPr>
            <a:lvl2pPr marL="0" indent="0" algn="l" defTabSz="1828800" rtl="0" eaLnBrk="1" latinLnBrk="0" hangingPunct="1">
              <a:lnSpc>
                <a:spcPct val="90000"/>
              </a:lnSpc>
              <a:spcBef>
                <a:spcPts val="2000"/>
              </a:spcBef>
              <a:buClr>
                <a:srgbClr val="00B0F0"/>
              </a:buClr>
              <a:buFont typeface="Arial" panose="020B0604020202020204" pitchFamily="34" charset="0"/>
              <a:buNone/>
              <a:defRPr kumimoji="0" lang="en-US" sz="1600" b="1" i="0" u="none" strike="noStrike" kern="1200" cap="none" spc="0" normalizeH="0" baseline="0" noProof="0" dirty="0" smtClean="0">
                <a:ln>
                  <a:noFill/>
                </a:ln>
                <a:solidFill>
                  <a:schemeClr val="accent1"/>
                </a:solidFill>
                <a:effectLst/>
                <a:uLnTx/>
                <a:uFillTx/>
                <a:latin typeface="+mn-lt"/>
                <a:ea typeface="+mn-ea"/>
                <a:cs typeface="+mn-cs"/>
              </a:defRPr>
            </a:lvl2pPr>
            <a:lvl3pPr marL="0" indent="0" algn="l" defTabSz="1828800" rtl="0" eaLnBrk="1" latinLnBrk="0" hangingPunct="1">
              <a:lnSpc>
                <a:spcPct val="90000"/>
              </a:lnSpc>
              <a:spcBef>
                <a:spcPts val="2000"/>
              </a:spcBef>
              <a:buClr>
                <a:srgbClr val="00B0F0"/>
              </a:buClr>
              <a:buFont typeface="Arial" panose="020B0604020202020204" pitchFamily="34" charset="0"/>
              <a:buNone/>
              <a:defRPr kumimoji="0" lang="en-US" sz="1600" b="1" i="0" u="none" strike="noStrike" kern="1200" cap="none" spc="0" normalizeH="0" baseline="0" noProof="0" dirty="0" smtClean="0">
                <a:ln>
                  <a:noFill/>
                </a:ln>
                <a:solidFill>
                  <a:schemeClr val="accent1"/>
                </a:solidFill>
                <a:effectLst/>
                <a:uLnTx/>
                <a:uFillTx/>
                <a:latin typeface="+mn-lt"/>
                <a:ea typeface="+mn-ea"/>
                <a:cs typeface="+mn-cs"/>
              </a:defRPr>
            </a:lvl3pPr>
            <a:lvl4pPr marL="0" indent="0" algn="l" defTabSz="1828800" rtl="0" eaLnBrk="1" latinLnBrk="0" hangingPunct="1">
              <a:lnSpc>
                <a:spcPct val="90000"/>
              </a:lnSpc>
              <a:spcBef>
                <a:spcPts val="2000"/>
              </a:spcBef>
              <a:buClr>
                <a:srgbClr val="00B0F0"/>
              </a:buClr>
              <a:buFont typeface="Arial" panose="020B0604020202020204" pitchFamily="34" charset="0"/>
              <a:buNone/>
              <a:defRPr kumimoji="0" lang="en-US" sz="1600" b="1" i="0" u="none" strike="noStrike" kern="1200" cap="none" spc="0" normalizeH="0" baseline="0" noProof="0" dirty="0" smtClean="0">
                <a:ln>
                  <a:noFill/>
                </a:ln>
                <a:solidFill>
                  <a:schemeClr val="accent1"/>
                </a:solidFill>
                <a:effectLst/>
                <a:uLnTx/>
                <a:uFillTx/>
                <a:latin typeface="+mn-lt"/>
                <a:ea typeface="+mn-ea"/>
                <a:cs typeface="+mn-cs"/>
              </a:defRPr>
            </a:lvl4pPr>
            <a:lvl5pPr marL="0" indent="0" algn="l" defTabSz="1828800" rtl="0" eaLnBrk="1" latinLnBrk="0" hangingPunct="1">
              <a:lnSpc>
                <a:spcPct val="90000"/>
              </a:lnSpc>
              <a:spcBef>
                <a:spcPts val="2000"/>
              </a:spcBef>
              <a:buClr>
                <a:srgbClr val="00B0F0"/>
              </a:buClr>
              <a:buFont typeface="Arial" panose="020B0604020202020204" pitchFamily="34" charset="0"/>
              <a:buNone/>
              <a:defRPr kumimoji="0" lang="en-US" sz="1600" b="1" i="0" u="none" strike="noStrike" kern="1200" cap="none" spc="0" normalizeH="0" baseline="0" noProof="0" dirty="0">
                <a:ln>
                  <a:noFill/>
                </a:ln>
                <a:solidFill>
                  <a:schemeClr val="accent1"/>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IN" sz="7200" b="1" dirty="0" smtClean="0">
                <a:solidFill>
                  <a:srgbClr val="0098D1"/>
                </a:solidFill>
              </a:rPr>
              <a:t>1</a:t>
            </a:r>
            <a:endParaRPr lang="en-IN" sz="7200" dirty="0">
              <a:solidFill>
                <a:srgbClr val="0098D1"/>
              </a:solidFill>
            </a:endParaRPr>
          </a:p>
        </p:txBody>
      </p:sp>
    </p:spTree>
    <p:extLst>
      <p:ext uri="{BB962C8B-B14F-4D97-AF65-F5344CB8AC3E}">
        <p14:creationId xmlns:p14="http://schemas.microsoft.com/office/powerpoint/2010/main" val="35287203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77554" y="126464"/>
            <a:ext cx="6553986" cy="1301626"/>
          </a:xfrm>
          <a:prstGeom prst="rect">
            <a:avLst/>
          </a:prstGeom>
          <a:ln>
            <a:solidFill>
              <a:schemeClr val="accent1"/>
            </a:solidFill>
          </a:ln>
        </p:spPr>
      </p:pic>
      <p:sp>
        <p:nvSpPr>
          <p:cNvPr id="3" name="Text Placeholder 2"/>
          <p:cNvSpPr>
            <a:spLocks noGrp="1"/>
          </p:cNvSpPr>
          <p:nvPr>
            <p:ph type="body" sz="quarter" idx="11"/>
          </p:nvPr>
        </p:nvSpPr>
        <p:spPr>
          <a:xfrm>
            <a:off x="566662" y="1780535"/>
            <a:ext cx="7643484" cy="3362965"/>
          </a:xfrm>
        </p:spPr>
        <p:txBody>
          <a:bodyPr/>
          <a:lstStyle/>
          <a:p>
            <a:r>
              <a:rPr lang="en-IN" sz="1500" b="1" dirty="0" smtClean="0">
                <a:solidFill>
                  <a:schemeClr val="tx1"/>
                </a:solidFill>
              </a:rPr>
              <a:t>Objective:</a:t>
            </a:r>
            <a:r>
              <a:rPr lang="en-IN" sz="1500" dirty="0" smtClean="0">
                <a:solidFill>
                  <a:schemeClr val="tx1"/>
                </a:solidFill>
              </a:rPr>
              <a:t> </a:t>
            </a:r>
          </a:p>
          <a:p>
            <a:r>
              <a:rPr lang="en-IN" sz="1500" dirty="0" smtClean="0">
                <a:solidFill>
                  <a:schemeClr val="tx1"/>
                </a:solidFill>
              </a:rPr>
              <a:t>To provide a </a:t>
            </a:r>
            <a:r>
              <a:rPr lang="en-IN" sz="1500" dirty="0">
                <a:solidFill>
                  <a:schemeClr val="tx1"/>
                </a:solidFill>
              </a:rPr>
              <a:t>general exploration of the sentiment surrounding tweets containing </a:t>
            </a:r>
            <a:r>
              <a:rPr lang="en-IN" sz="1500" dirty="0" smtClean="0">
                <a:solidFill>
                  <a:schemeClr val="tx1"/>
                </a:solidFill>
              </a:rPr>
              <a:t>the word </a:t>
            </a:r>
            <a:r>
              <a:rPr lang="en-IN" sz="1500" dirty="0">
                <a:solidFill>
                  <a:schemeClr val="tx1"/>
                </a:solidFill>
              </a:rPr>
              <a:t>“climate” in response to natural disasters and climate change news and events</a:t>
            </a:r>
            <a:r>
              <a:rPr lang="en-IN" sz="1500" dirty="0" smtClean="0">
                <a:solidFill>
                  <a:schemeClr val="tx1"/>
                </a:solidFill>
              </a:rPr>
              <a:t>.</a:t>
            </a:r>
          </a:p>
          <a:p>
            <a:endParaRPr lang="en-IN" sz="1500" b="1" dirty="0">
              <a:solidFill>
                <a:schemeClr val="tx1"/>
              </a:solidFill>
            </a:endParaRPr>
          </a:p>
          <a:p>
            <a:r>
              <a:rPr lang="en-IN" sz="1500" b="1" dirty="0" smtClean="0">
                <a:solidFill>
                  <a:schemeClr val="tx1"/>
                </a:solidFill>
              </a:rPr>
              <a:t>Data:</a:t>
            </a:r>
            <a:endParaRPr lang="en-IN" sz="1500" dirty="0" smtClean="0">
              <a:solidFill>
                <a:schemeClr val="tx1"/>
              </a:solidFill>
            </a:endParaRPr>
          </a:p>
          <a:p>
            <a:pPr marL="285750" indent="-285750">
              <a:buFont typeface="Arial" panose="020B0604020202020204" pitchFamily="34" charset="0"/>
              <a:buChar char="•"/>
            </a:pPr>
            <a:r>
              <a:rPr lang="en-IN" sz="1500" dirty="0" smtClean="0">
                <a:solidFill>
                  <a:schemeClr val="tx1"/>
                </a:solidFill>
              </a:rPr>
              <a:t>1.5m </a:t>
            </a:r>
            <a:r>
              <a:rPr lang="en-IN" sz="1500" dirty="0">
                <a:solidFill>
                  <a:schemeClr val="tx1"/>
                </a:solidFill>
              </a:rPr>
              <a:t>tweets containing the word “climate</a:t>
            </a:r>
            <a:r>
              <a:rPr lang="en-IN" sz="1500" dirty="0" smtClean="0">
                <a:solidFill>
                  <a:schemeClr val="tx1"/>
                </a:solidFill>
              </a:rPr>
              <a:t>” from </a:t>
            </a:r>
            <a:r>
              <a:rPr lang="en-IN" sz="1500" dirty="0">
                <a:solidFill>
                  <a:schemeClr val="tx1"/>
                </a:solidFill>
              </a:rPr>
              <a:t>Twitter’s </a:t>
            </a:r>
            <a:r>
              <a:rPr lang="en-IN" sz="1500" dirty="0" err="1">
                <a:solidFill>
                  <a:schemeClr val="tx1"/>
                </a:solidFill>
              </a:rPr>
              <a:t>gardenhose</a:t>
            </a:r>
            <a:r>
              <a:rPr lang="en-IN" sz="1500" dirty="0">
                <a:solidFill>
                  <a:schemeClr val="tx1"/>
                </a:solidFill>
              </a:rPr>
              <a:t> API (a random 10% of all messages) during the roughly 6 </a:t>
            </a:r>
            <a:r>
              <a:rPr lang="en-IN" sz="1500" dirty="0" smtClean="0">
                <a:solidFill>
                  <a:schemeClr val="tx1"/>
                </a:solidFill>
              </a:rPr>
              <a:t>year period </a:t>
            </a:r>
            <a:r>
              <a:rPr lang="en-IN" sz="1500" dirty="0">
                <a:solidFill>
                  <a:schemeClr val="tx1"/>
                </a:solidFill>
              </a:rPr>
              <a:t>spanning September 14, 2008 through July 14, </a:t>
            </a:r>
            <a:r>
              <a:rPr lang="en-IN" sz="1500" dirty="0" smtClean="0">
                <a:solidFill>
                  <a:schemeClr val="tx1"/>
                </a:solidFill>
              </a:rPr>
              <a:t>2014</a:t>
            </a:r>
          </a:p>
          <a:p>
            <a:pPr marL="285750" indent="-285750">
              <a:buFont typeface="Arial" panose="020B0604020202020204" pitchFamily="34" charset="0"/>
              <a:buChar char="•"/>
            </a:pPr>
            <a:r>
              <a:rPr lang="en-IN" sz="1500" dirty="0" smtClean="0">
                <a:solidFill>
                  <a:schemeClr val="tx1"/>
                </a:solidFill>
              </a:rPr>
              <a:t>A </a:t>
            </a:r>
            <a:r>
              <a:rPr lang="en-IN" sz="1500" dirty="0">
                <a:solidFill>
                  <a:schemeClr val="tx1"/>
                </a:solidFill>
              </a:rPr>
              <a:t>reference </a:t>
            </a:r>
            <a:r>
              <a:rPr lang="en-IN" sz="1500" dirty="0" smtClean="0">
                <a:solidFill>
                  <a:schemeClr val="tx1"/>
                </a:solidFill>
              </a:rPr>
              <a:t>set of </a:t>
            </a:r>
            <a:r>
              <a:rPr lang="en-IN" sz="1500" dirty="0">
                <a:solidFill>
                  <a:schemeClr val="tx1"/>
                </a:solidFill>
              </a:rPr>
              <a:t>roughly </a:t>
            </a:r>
            <a:r>
              <a:rPr lang="en-IN" sz="1500" dirty="0" smtClean="0">
                <a:solidFill>
                  <a:schemeClr val="tx1"/>
                </a:solidFill>
              </a:rPr>
              <a:t>100bn </a:t>
            </a:r>
            <a:r>
              <a:rPr lang="en-IN" sz="1500" dirty="0">
                <a:solidFill>
                  <a:schemeClr val="tx1"/>
                </a:solidFill>
              </a:rPr>
              <a:t>tweets from which the climate-related tweets were </a:t>
            </a:r>
            <a:r>
              <a:rPr lang="en-IN" sz="1500" dirty="0" smtClean="0">
                <a:solidFill>
                  <a:schemeClr val="tx1"/>
                </a:solidFill>
              </a:rPr>
              <a:t>filtered</a:t>
            </a:r>
          </a:p>
          <a:p>
            <a:pPr marL="285750" indent="-285750">
              <a:buFont typeface="Arial" panose="020B0604020202020204" pitchFamily="34" charset="0"/>
              <a:buChar char="•"/>
            </a:pPr>
            <a:endParaRPr lang="en-IN" sz="1500" dirty="0" smtClean="0">
              <a:solidFill>
                <a:schemeClr val="tx1"/>
              </a:solidFill>
            </a:endParaRPr>
          </a:p>
        </p:txBody>
      </p:sp>
      <p:sp>
        <p:nvSpPr>
          <p:cNvPr id="5" name="Text Placeholder 2"/>
          <p:cNvSpPr txBox="1">
            <a:spLocks/>
          </p:cNvSpPr>
          <p:nvPr/>
        </p:nvSpPr>
        <p:spPr>
          <a:xfrm>
            <a:off x="1062773" y="397875"/>
            <a:ext cx="1570763" cy="932938"/>
          </a:xfrm>
          <a:prstGeom prst="rect">
            <a:avLst/>
          </a:prstGeom>
        </p:spPr>
        <p:txBody>
          <a:bodyPr lIns="45720" tIns="45720" rIns="45720" bIns="45720" anchor="t" anchorCtr="0">
            <a:noAutofit/>
          </a:bodyPr>
          <a:lstStyle>
            <a:lvl1pPr marL="0" indent="0" algn="l" defTabSz="1828800" rtl="0" eaLnBrk="1" latinLnBrk="0" hangingPunct="1">
              <a:lnSpc>
                <a:spcPct val="100000"/>
              </a:lnSpc>
              <a:spcBef>
                <a:spcPts val="600"/>
              </a:spcBef>
              <a:buClr>
                <a:srgbClr val="00B0F0"/>
              </a:buClr>
              <a:buFont typeface="Arial" panose="020B0604020202020204" pitchFamily="34" charset="0"/>
              <a:buNone/>
              <a:defRPr kumimoji="0" lang="en-US" sz="1000" b="0" i="0" u="none" strike="noStrike" kern="1200" cap="none" spc="0" normalizeH="0" baseline="0" noProof="0" dirty="0" smtClean="0">
                <a:ln>
                  <a:noFill/>
                </a:ln>
                <a:solidFill>
                  <a:schemeClr val="accent2"/>
                </a:solidFill>
                <a:effectLst/>
                <a:uLnTx/>
                <a:uFillTx/>
                <a:latin typeface="+mn-lt"/>
                <a:ea typeface="+mn-ea"/>
                <a:cs typeface="+mn-cs"/>
              </a:defRPr>
            </a:lvl1pPr>
            <a:lvl2pPr marL="0" indent="0" algn="l" defTabSz="1828800" rtl="0" eaLnBrk="1" latinLnBrk="0" hangingPunct="1">
              <a:lnSpc>
                <a:spcPct val="90000"/>
              </a:lnSpc>
              <a:spcBef>
                <a:spcPts val="2000"/>
              </a:spcBef>
              <a:buClr>
                <a:srgbClr val="00B0F0"/>
              </a:buClr>
              <a:buFont typeface="Arial" panose="020B0604020202020204" pitchFamily="34" charset="0"/>
              <a:buNone/>
              <a:defRPr kumimoji="0" lang="en-US" sz="1600" b="1" i="0" u="none" strike="noStrike" kern="1200" cap="none" spc="0" normalizeH="0" baseline="0" noProof="0" dirty="0" smtClean="0">
                <a:ln>
                  <a:noFill/>
                </a:ln>
                <a:solidFill>
                  <a:schemeClr val="accent1"/>
                </a:solidFill>
                <a:effectLst/>
                <a:uLnTx/>
                <a:uFillTx/>
                <a:latin typeface="+mn-lt"/>
                <a:ea typeface="+mn-ea"/>
                <a:cs typeface="+mn-cs"/>
              </a:defRPr>
            </a:lvl2pPr>
            <a:lvl3pPr marL="0" indent="0" algn="l" defTabSz="1828800" rtl="0" eaLnBrk="1" latinLnBrk="0" hangingPunct="1">
              <a:lnSpc>
                <a:spcPct val="90000"/>
              </a:lnSpc>
              <a:spcBef>
                <a:spcPts val="2000"/>
              </a:spcBef>
              <a:buClr>
                <a:srgbClr val="00B0F0"/>
              </a:buClr>
              <a:buFont typeface="Arial" panose="020B0604020202020204" pitchFamily="34" charset="0"/>
              <a:buNone/>
              <a:defRPr kumimoji="0" lang="en-US" sz="1600" b="1" i="0" u="none" strike="noStrike" kern="1200" cap="none" spc="0" normalizeH="0" baseline="0" noProof="0" dirty="0" smtClean="0">
                <a:ln>
                  <a:noFill/>
                </a:ln>
                <a:solidFill>
                  <a:schemeClr val="accent1"/>
                </a:solidFill>
                <a:effectLst/>
                <a:uLnTx/>
                <a:uFillTx/>
                <a:latin typeface="+mn-lt"/>
                <a:ea typeface="+mn-ea"/>
                <a:cs typeface="+mn-cs"/>
              </a:defRPr>
            </a:lvl3pPr>
            <a:lvl4pPr marL="0" indent="0" algn="l" defTabSz="1828800" rtl="0" eaLnBrk="1" latinLnBrk="0" hangingPunct="1">
              <a:lnSpc>
                <a:spcPct val="90000"/>
              </a:lnSpc>
              <a:spcBef>
                <a:spcPts val="2000"/>
              </a:spcBef>
              <a:buClr>
                <a:srgbClr val="00B0F0"/>
              </a:buClr>
              <a:buFont typeface="Arial" panose="020B0604020202020204" pitchFamily="34" charset="0"/>
              <a:buNone/>
              <a:defRPr kumimoji="0" lang="en-US" sz="1600" b="1" i="0" u="none" strike="noStrike" kern="1200" cap="none" spc="0" normalizeH="0" baseline="0" noProof="0" dirty="0" smtClean="0">
                <a:ln>
                  <a:noFill/>
                </a:ln>
                <a:solidFill>
                  <a:schemeClr val="accent1"/>
                </a:solidFill>
                <a:effectLst/>
                <a:uLnTx/>
                <a:uFillTx/>
                <a:latin typeface="+mn-lt"/>
                <a:ea typeface="+mn-ea"/>
                <a:cs typeface="+mn-cs"/>
              </a:defRPr>
            </a:lvl4pPr>
            <a:lvl5pPr marL="0" indent="0" algn="l" defTabSz="1828800" rtl="0" eaLnBrk="1" latinLnBrk="0" hangingPunct="1">
              <a:lnSpc>
                <a:spcPct val="90000"/>
              </a:lnSpc>
              <a:spcBef>
                <a:spcPts val="2000"/>
              </a:spcBef>
              <a:buClr>
                <a:srgbClr val="00B0F0"/>
              </a:buClr>
              <a:buFont typeface="Arial" panose="020B0604020202020204" pitchFamily="34" charset="0"/>
              <a:buNone/>
              <a:defRPr kumimoji="0" lang="en-US" sz="1600" b="1" i="0" u="none" strike="noStrike" kern="1200" cap="none" spc="0" normalizeH="0" baseline="0" noProof="0" dirty="0">
                <a:ln>
                  <a:noFill/>
                </a:ln>
                <a:solidFill>
                  <a:schemeClr val="accent1"/>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IN" sz="7200" b="1" dirty="0">
                <a:solidFill>
                  <a:srgbClr val="FBC564"/>
                </a:solidFill>
              </a:rPr>
              <a:t>2</a:t>
            </a:r>
            <a:endParaRPr lang="en-IN" sz="7200" dirty="0">
              <a:solidFill>
                <a:srgbClr val="FBC564"/>
              </a:solidFill>
            </a:endParaRPr>
          </a:p>
        </p:txBody>
      </p:sp>
    </p:spTree>
    <p:extLst>
      <p:ext uri="{BB962C8B-B14F-4D97-AF65-F5344CB8AC3E}">
        <p14:creationId xmlns:p14="http://schemas.microsoft.com/office/powerpoint/2010/main" val="7402531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77554" y="126464"/>
            <a:ext cx="6553986" cy="1301626"/>
          </a:xfrm>
          <a:prstGeom prst="rect">
            <a:avLst/>
          </a:prstGeom>
          <a:ln>
            <a:solidFill>
              <a:schemeClr val="accent1"/>
            </a:solidFill>
          </a:ln>
        </p:spPr>
      </p:pic>
      <p:sp>
        <p:nvSpPr>
          <p:cNvPr id="3" name="Text Placeholder 2"/>
          <p:cNvSpPr>
            <a:spLocks noGrp="1"/>
          </p:cNvSpPr>
          <p:nvPr>
            <p:ph type="body" sz="quarter" idx="11"/>
          </p:nvPr>
        </p:nvSpPr>
        <p:spPr>
          <a:xfrm>
            <a:off x="415882" y="1709232"/>
            <a:ext cx="7803990" cy="3362965"/>
          </a:xfrm>
        </p:spPr>
        <p:txBody>
          <a:bodyPr/>
          <a:lstStyle/>
          <a:p>
            <a:r>
              <a:rPr lang="en-IN" sz="1500" b="1" dirty="0" smtClean="0">
                <a:solidFill>
                  <a:schemeClr val="tx1"/>
                </a:solidFill>
              </a:rPr>
              <a:t>Method:</a:t>
            </a:r>
            <a:endParaRPr lang="en-IN" sz="1500" dirty="0" smtClean="0">
              <a:solidFill>
                <a:schemeClr val="tx1"/>
              </a:solidFill>
            </a:endParaRPr>
          </a:p>
          <a:p>
            <a:pPr marL="285750" indent="-285750">
              <a:buFont typeface="Arial" panose="020B0604020202020204" pitchFamily="34" charset="0"/>
              <a:buChar char="•"/>
            </a:pPr>
            <a:r>
              <a:rPr lang="en-IN" sz="1500" dirty="0" smtClean="0">
                <a:solidFill>
                  <a:schemeClr val="tx1"/>
                </a:solidFill>
              </a:rPr>
              <a:t>Apply </a:t>
            </a:r>
            <a:r>
              <a:rPr lang="en-IN" sz="1500" dirty="0">
                <a:solidFill>
                  <a:schemeClr val="tx1"/>
                </a:solidFill>
              </a:rPr>
              <a:t>the </a:t>
            </a:r>
            <a:r>
              <a:rPr lang="en-IN" sz="1500" i="1" dirty="0" err="1" smtClean="0">
                <a:solidFill>
                  <a:schemeClr val="tx1"/>
                </a:solidFill>
              </a:rPr>
              <a:t>hedonometer</a:t>
            </a:r>
            <a:r>
              <a:rPr lang="en-IN" sz="1500" dirty="0" smtClean="0">
                <a:solidFill>
                  <a:schemeClr val="tx1"/>
                </a:solidFill>
              </a:rPr>
              <a:t> to </a:t>
            </a:r>
            <a:r>
              <a:rPr lang="en-IN" sz="1500" dirty="0">
                <a:solidFill>
                  <a:schemeClr val="tx1"/>
                </a:solidFill>
              </a:rPr>
              <a:t>the climate tweets during different time periods and compare them to </a:t>
            </a:r>
            <a:r>
              <a:rPr lang="en-IN" sz="1500" dirty="0" smtClean="0">
                <a:solidFill>
                  <a:schemeClr val="tx1"/>
                </a:solidFill>
              </a:rPr>
              <a:t>the </a:t>
            </a:r>
            <a:r>
              <a:rPr lang="en-IN" sz="1500" dirty="0">
                <a:solidFill>
                  <a:schemeClr val="tx1"/>
                </a:solidFill>
              </a:rPr>
              <a:t>reference </a:t>
            </a:r>
            <a:r>
              <a:rPr lang="en-IN" sz="1500" dirty="0" smtClean="0">
                <a:solidFill>
                  <a:schemeClr val="tx1"/>
                </a:solidFill>
              </a:rPr>
              <a:t>set</a:t>
            </a:r>
          </a:p>
          <a:p>
            <a:pPr marL="285750" indent="-285750">
              <a:buFont typeface="Arial" panose="020B0604020202020204" pitchFamily="34" charset="0"/>
              <a:buChar char="•"/>
            </a:pPr>
            <a:r>
              <a:rPr lang="en-IN" sz="1500" dirty="0" err="1" smtClean="0">
                <a:solidFill>
                  <a:schemeClr val="tx1"/>
                </a:solidFill>
              </a:rPr>
              <a:t>Hedonometer</a:t>
            </a:r>
            <a:r>
              <a:rPr lang="en-IN" sz="1500" dirty="0">
                <a:solidFill>
                  <a:schemeClr val="tx1"/>
                </a:solidFill>
              </a:rPr>
              <a:t>: </a:t>
            </a:r>
            <a:r>
              <a:rPr lang="en-IN" sz="1500" i="1" dirty="0" err="1">
                <a:solidFill>
                  <a:schemeClr val="tx1"/>
                </a:solidFill>
              </a:rPr>
              <a:t>Dodds</a:t>
            </a:r>
            <a:r>
              <a:rPr lang="en-IN" sz="1500" i="1" dirty="0">
                <a:solidFill>
                  <a:schemeClr val="tx1"/>
                </a:solidFill>
              </a:rPr>
              <a:t> et al.</a:t>
            </a:r>
            <a:r>
              <a:rPr lang="en-IN" sz="1500" dirty="0">
                <a:solidFill>
                  <a:schemeClr val="tx1"/>
                </a:solidFill>
              </a:rPr>
              <a:t> </a:t>
            </a:r>
            <a:r>
              <a:rPr lang="en-IN" sz="1500" dirty="0" smtClean="0">
                <a:solidFill>
                  <a:schemeClr val="tx1"/>
                </a:solidFill>
              </a:rPr>
              <a:t>developed </a:t>
            </a:r>
            <a:r>
              <a:rPr lang="en-IN" sz="1500" dirty="0">
                <a:solidFill>
                  <a:schemeClr val="tx1"/>
                </a:solidFill>
              </a:rPr>
              <a:t>the “</a:t>
            </a:r>
            <a:r>
              <a:rPr lang="en-IN" sz="1500" dirty="0" err="1">
                <a:solidFill>
                  <a:schemeClr val="tx1"/>
                </a:solidFill>
              </a:rPr>
              <a:t>hedonometer</a:t>
            </a:r>
            <a:r>
              <a:rPr lang="en-IN" sz="1500" dirty="0">
                <a:solidFill>
                  <a:schemeClr val="tx1"/>
                </a:solidFill>
              </a:rPr>
              <a:t>”, a tool </a:t>
            </a:r>
            <a:r>
              <a:rPr lang="en-IN" sz="1500" dirty="0" smtClean="0">
                <a:solidFill>
                  <a:schemeClr val="tx1"/>
                </a:solidFill>
              </a:rPr>
              <a:t>for measuring </a:t>
            </a:r>
            <a:r>
              <a:rPr lang="en-IN" sz="1500" dirty="0">
                <a:solidFill>
                  <a:schemeClr val="tx1"/>
                </a:solidFill>
              </a:rPr>
              <a:t>expressed </a:t>
            </a:r>
            <a:r>
              <a:rPr lang="en-IN" sz="1500" dirty="0" smtClean="0">
                <a:solidFill>
                  <a:schemeClr val="tx1"/>
                </a:solidFill>
              </a:rPr>
              <a:t>happiness - </a:t>
            </a:r>
            <a:r>
              <a:rPr lang="en-IN" sz="1500" dirty="0" err="1" smtClean="0">
                <a:solidFill>
                  <a:schemeClr val="tx1"/>
                </a:solidFill>
              </a:rPr>
              <a:t>pos</a:t>
            </a:r>
            <a:r>
              <a:rPr lang="en-IN" sz="1500" dirty="0" smtClean="0">
                <a:solidFill>
                  <a:schemeClr val="tx1"/>
                </a:solidFill>
              </a:rPr>
              <a:t> </a:t>
            </a:r>
            <a:r>
              <a:rPr lang="en-IN" sz="1500" dirty="0">
                <a:solidFill>
                  <a:schemeClr val="tx1"/>
                </a:solidFill>
              </a:rPr>
              <a:t>and </a:t>
            </a:r>
            <a:r>
              <a:rPr lang="en-IN" sz="1500" dirty="0" err="1" smtClean="0">
                <a:solidFill>
                  <a:schemeClr val="tx1"/>
                </a:solidFill>
              </a:rPr>
              <a:t>neg</a:t>
            </a:r>
            <a:r>
              <a:rPr lang="en-IN" sz="1500" dirty="0" smtClean="0">
                <a:solidFill>
                  <a:schemeClr val="tx1"/>
                </a:solidFill>
              </a:rPr>
              <a:t> sentiment - in </a:t>
            </a:r>
            <a:r>
              <a:rPr lang="en-IN" sz="1500" dirty="0">
                <a:solidFill>
                  <a:schemeClr val="tx1"/>
                </a:solidFill>
              </a:rPr>
              <a:t>large-scale text </a:t>
            </a:r>
            <a:r>
              <a:rPr lang="en-IN" sz="1500" dirty="0" smtClean="0">
                <a:solidFill>
                  <a:schemeClr val="tx1"/>
                </a:solidFill>
              </a:rPr>
              <a:t>corpora</a:t>
            </a:r>
            <a:endParaRPr lang="en-IN" sz="1500" dirty="0">
              <a:solidFill>
                <a:schemeClr val="tx1"/>
              </a:solidFill>
            </a:endParaRPr>
          </a:p>
          <a:p>
            <a:pPr marL="285750" indent="-285750">
              <a:buFont typeface="Arial" panose="020B0604020202020204" pitchFamily="34" charset="0"/>
              <a:buChar char="•"/>
            </a:pPr>
            <a:r>
              <a:rPr lang="en-IN" sz="1500" dirty="0">
                <a:solidFill>
                  <a:schemeClr val="tx1"/>
                </a:solidFill>
              </a:rPr>
              <a:t>Since its development, the </a:t>
            </a:r>
            <a:r>
              <a:rPr lang="en-IN" sz="1500" dirty="0" err="1">
                <a:solidFill>
                  <a:schemeClr val="tx1"/>
                </a:solidFill>
              </a:rPr>
              <a:t>hedonometer</a:t>
            </a:r>
            <a:r>
              <a:rPr lang="en-IN" sz="1500" dirty="0">
                <a:solidFill>
                  <a:schemeClr val="tx1"/>
                </a:solidFill>
              </a:rPr>
              <a:t> has been implemented in studies involving the </a:t>
            </a:r>
            <a:r>
              <a:rPr lang="en-IN" sz="1500" dirty="0" smtClean="0">
                <a:solidFill>
                  <a:schemeClr val="tx1"/>
                </a:solidFill>
              </a:rPr>
              <a:t>happiness of </a:t>
            </a:r>
            <a:r>
              <a:rPr lang="en-IN" sz="1500" dirty="0">
                <a:solidFill>
                  <a:schemeClr val="tx1"/>
                </a:solidFill>
              </a:rPr>
              <a:t>cities and </a:t>
            </a:r>
            <a:r>
              <a:rPr lang="en-IN" sz="1500" dirty="0" smtClean="0">
                <a:solidFill>
                  <a:schemeClr val="tx1"/>
                </a:solidFill>
              </a:rPr>
              <a:t>states, </a:t>
            </a:r>
            <a:r>
              <a:rPr lang="en-IN" sz="1500" dirty="0">
                <a:solidFill>
                  <a:schemeClr val="tx1"/>
                </a:solidFill>
              </a:rPr>
              <a:t>the happiness of the English language as a </a:t>
            </a:r>
            <a:r>
              <a:rPr lang="en-IN" sz="1500" dirty="0" smtClean="0">
                <a:solidFill>
                  <a:schemeClr val="tx1"/>
                </a:solidFill>
              </a:rPr>
              <a:t>whole, </a:t>
            </a:r>
            <a:r>
              <a:rPr lang="en-IN" sz="1500" dirty="0">
                <a:solidFill>
                  <a:schemeClr val="tx1"/>
                </a:solidFill>
              </a:rPr>
              <a:t>and </a:t>
            </a:r>
            <a:r>
              <a:rPr lang="en-IN" sz="1500" dirty="0" smtClean="0">
                <a:solidFill>
                  <a:schemeClr val="tx1"/>
                </a:solidFill>
              </a:rPr>
              <a:t>the relationship </a:t>
            </a:r>
            <a:r>
              <a:rPr lang="en-IN" sz="1500" dirty="0">
                <a:solidFill>
                  <a:schemeClr val="tx1"/>
                </a:solidFill>
              </a:rPr>
              <a:t>between individuals’ happiness and that of those they connect </a:t>
            </a:r>
            <a:r>
              <a:rPr lang="en-IN" sz="1500" dirty="0" smtClean="0">
                <a:solidFill>
                  <a:schemeClr val="tx1"/>
                </a:solidFill>
              </a:rPr>
              <a:t>with etc.</a:t>
            </a:r>
          </a:p>
          <a:p>
            <a:pPr marL="285750" indent="-285750">
              <a:buFont typeface="Arial" panose="020B0604020202020204" pitchFamily="34" charset="0"/>
              <a:buChar char="•"/>
            </a:pPr>
            <a:r>
              <a:rPr lang="en-IN" sz="1500" dirty="0" smtClean="0">
                <a:solidFill>
                  <a:schemeClr val="tx1"/>
                </a:solidFill>
              </a:rPr>
              <a:t>Word </a:t>
            </a:r>
            <a:r>
              <a:rPr lang="en-IN" sz="1500" dirty="0">
                <a:solidFill>
                  <a:schemeClr val="tx1"/>
                </a:solidFill>
              </a:rPr>
              <a:t>Shift </a:t>
            </a:r>
            <a:r>
              <a:rPr lang="en-IN" sz="1500" dirty="0" smtClean="0">
                <a:solidFill>
                  <a:schemeClr val="tx1"/>
                </a:solidFill>
              </a:rPr>
              <a:t>graphs: To show </a:t>
            </a:r>
            <a:r>
              <a:rPr lang="en-IN" sz="1500" dirty="0">
                <a:solidFill>
                  <a:schemeClr val="tx1"/>
                </a:solidFill>
              </a:rPr>
              <a:t>which words contributed most to the shift in </a:t>
            </a:r>
            <a:r>
              <a:rPr lang="en-IN" sz="1500" dirty="0" smtClean="0">
                <a:solidFill>
                  <a:schemeClr val="tx1"/>
                </a:solidFill>
              </a:rPr>
              <a:t>happiness between </a:t>
            </a:r>
            <a:r>
              <a:rPr lang="en-IN" sz="1500" dirty="0">
                <a:solidFill>
                  <a:schemeClr val="tx1"/>
                </a:solidFill>
              </a:rPr>
              <a:t>climate tweets and unfiltered tweets</a:t>
            </a:r>
            <a:endParaRPr lang="en-IN" sz="1500" dirty="0" smtClean="0">
              <a:solidFill>
                <a:schemeClr val="tx1"/>
              </a:solidFill>
            </a:endParaRPr>
          </a:p>
        </p:txBody>
      </p:sp>
      <p:sp>
        <p:nvSpPr>
          <p:cNvPr id="5" name="Text Placeholder 2"/>
          <p:cNvSpPr txBox="1">
            <a:spLocks/>
          </p:cNvSpPr>
          <p:nvPr/>
        </p:nvSpPr>
        <p:spPr>
          <a:xfrm>
            <a:off x="1062773" y="397875"/>
            <a:ext cx="1570763" cy="932938"/>
          </a:xfrm>
          <a:prstGeom prst="rect">
            <a:avLst/>
          </a:prstGeom>
        </p:spPr>
        <p:txBody>
          <a:bodyPr lIns="45720" tIns="45720" rIns="45720" bIns="45720" anchor="t" anchorCtr="0">
            <a:noAutofit/>
          </a:bodyPr>
          <a:lstStyle>
            <a:lvl1pPr marL="0" indent="0" algn="l" defTabSz="1828800" rtl="0" eaLnBrk="1" latinLnBrk="0" hangingPunct="1">
              <a:lnSpc>
                <a:spcPct val="100000"/>
              </a:lnSpc>
              <a:spcBef>
                <a:spcPts val="600"/>
              </a:spcBef>
              <a:buClr>
                <a:srgbClr val="00B0F0"/>
              </a:buClr>
              <a:buFont typeface="Arial" panose="020B0604020202020204" pitchFamily="34" charset="0"/>
              <a:buNone/>
              <a:defRPr kumimoji="0" lang="en-US" sz="1000" b="0" i="0" u="none" strike="noStrike" kern="1200" cap="none" spc="0" normalizeH="0" baseline="0" noProof="0" dirty="0" smtClean="0">
                <a:ln>
                  <a:noFill/>
                </a:ln>
                <a:solidFill>
                  <a:schemeClr val="accent2"/>
                </a:solidFill>
                <a:effectLst/>
                <a:uLnTx/>
                <a:uFillTx/>
                <a:latin typeface="+mn-lt"/>
                <a:ea typeface="+mn-ea"/>
                <a:cs typeface="+mn-cs"/>
              </a:defRPr>
            </a:lvl1pPr>
            <a:lvl2pPr marL="0" indent="0" algn="l" defTabSz="1828800" rtl="0" eaLnBrk="1" latinLnBrk="0" hangingPunct="1">
              <a:lnSpc>
                <a:spcPct val="90000"/>
              </a:lnSpc>
              <a:spcBef>
                <a:spcPts val="2000"/>
              </a:spcBef>
              <a:buClr>
                <a:srgbClr val="00B0F0"/>
              </a:buClr>
              <a:buFont typeface="Arial" panose="020B0604020202020204" pitchFamily="34" charset="0"/>
              <a:buNone/>
              <a:defRPr kumimoji="0" lang="en-US" sz="1600" b="1" i="0" u="none" strike="noStrike" kern="1200" cap="none" spc="0" normalizeH="0" baseline="0" noProof="0" dirty="0" smtClean="0">
                <a:ln>
                  <a:noFill/>
                </a:ln>
                <a:solidFill>
                  <a:schemeClr val="accent1"/>
                </a:solidFill>
                <a:effectLst/>
                <a:uLnTx/>
                <a:uFillTx/>
                <a:latin typeface="+mn-lt"/>
                <a:ea typeface="+mn-ea"/>
                <a:cs typeface="+mn-cs"/>
              </a:defRPr>
            </a:lvl2pPr>
            <a:lvl3pPr marL="0" indent="0" algn="l" defTabSz="1828800" rtl="0" eaLnBrk="1" latinLnBrk="0" hangingPunct="1">
              <a:lnSpc>
                <a:spcPct val="90000"/>
              </a:lnSpc>
              <a:spcBef>
                <a:spcPts val="2000"/>
              </a:spcBef>
              <a:buClr>
                <a:srgbClr val="00B0F0"/>
              </a:buClr>
              <a:buFont typeface="Arial" panose="020B0604020202020204" pitchFamily="34" charset="0"/>
              <a:buNone/>
              <a:defRPr kumimoji="0" lang="en-US" sz="1600" b="1" i="0" u="none" strike="noStrike" kern="1200" cap="none" spc="0" normalizeH="0" baseline="0" noProof="0" dirty="0" smtClean="0">
                <a:ln>
                  <a:noFill/>
                </a:ln>
                <a:solidFill>
                  <a:schemeClr val="accent1"/>
                </a:solidFill>
                <a:effectLst/>
                <a:uLnTx/>
                <a:uFillTx/>
                <a:latin typeface="+mn-lt"/>
                <a:ea typeface="+mn-ea"/>
                <a:cs typeface="+mn-cs"/>
              </a:defRPr>
            </a:lvl3pPr>
            <a:lvl4pPr marL="0" indent="0" algn="l" defTabSz="1828800" rtl="0" eaLnBrk="1" latinLnBrk="0" hangingPunct="1">
              <a:lnSpc>
                <a:spcPct val="90000"/>
              </a:lnSpc>
              <a:spcBef>
                <a:spcPts val="2000"/>
              </a:spcBef>
              <a:buClr>
                <a:srgbClr val="00B0F0"/>
              </a:buClr>
              <a:buFont typeface="Arial" panose="020B0604020202020204" pitchFamily="34" charset="0"/>
              <a:buNone/>
              <a:defRPr kumimoji="0" lang="en-US" sz="1600" b="1" i="0" u="none" strike="noStrike" kern="1200" cap="none" spc="0" normalizeH="0" baseline="0" noProof="0" dirty="0" smtClean="0">
                <a:ln>
                  <a:noFill/>
                </a:ln>
                <a:solidFill>
                  <a:schemeClr val="accent1"/>
                </a:solidFill>
                <a:effectLst/>
                <a:uLnTx/>
                <a:uFillTx/>
                <a:latin typeface="+mn-lt"/>
                <a:ea typeface="+mn-ea"/>
                <a:cs typeface="+mn-cs"/>
              </a:defRPr>
            </a:lvl4pPr>
            <a:lvl5pPr marL="0" indent="0" algn="l" defTabSz="1828800" rtl="0" eaLnBrk="1" latinLnBrk="0" hangingPunct="1">
              <a:lnSpc>
                <a:spcPct val="90000"/>
              </a:lnSpc>
              <a:spcBef>
                <a:spcPts val="2000"/>
              </a:spcBef>
              <a:buClr>
                <a:srgbClr val="00B0F0"/>
              </a:buClr>
              <a:buFont typeface="Arial" panose="020B0604020202020204" pitchFamily="34" charset="0"/>
              <a:buNone/>
              <a:defRPr kumimoji="0" lang="en-US" sz="1600" b="1" i="0" u="none" strike="noStrike" kern="1200" cap="none" spc="0" normalizeH="0" baseline="0" noProof="0" dirty="0">
                <a:ln>
                  <a:noFill/>
                </a:ln>
                <a:solidFill>
                  <a:schemeClr val="accent1"/>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IN" sz="7200" b="1" dirty="0">
                <a:solidFill>
                  <a:srgbClr val="FBC564"/>
                </a:solidFill>
              </a:rPr>
              <a:t>2</a:t>
            </a:r>
            <a:endParaRPr lang="en-IN" sz="7200" dirty="0">
              <a:solidFill>
                <a:srgbClr val="FBC564"/>
              </a:solidFill>
            </a:endParaRPr>
          </a:p>
        </p:txBody>
      </p:sp>
    </p:spTree>
    <p:extLst>
      <p:ext uri="{BB962C8B-B14F-4D97-AF65-F5344CB8AC3E}">
        <p14:creationId xmlns:p14="http://schemas.microsoft.com/office/powerpoint/2010/main" val="1558680579"/>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ENGAGE" val="{&quot;SavedSwatch&quot;:&quot;-16748873|-8341960|-3468525|-2064878|-9539986|Markido&quot;,&quot;Id&quot;:&quot;5903138c44393312a0733625&quot;,&quot;SmartGridHorizontal&quot;:0,&quot;LinkedExcelSources&quot;:{},&quot;LinkedProjectSources&quot;:{},&quot;FlowConfig&quot;:{&quot;Canvas&quot;:{&quot;Slide&quot;:-1,&quot;Width&quot;:0,&quot;Height&quot;:0},&quot;Timeline&quot;:{&quot;Actions&quot;:[]}},&quot;LinkedSlideMergeSources&quot;:{},&quot;LinkedSharePointSlideMergeSources&quot;:{}}"/>
</p:tagLst>
</file>

<file path=ppt/theme/theme1.xml><?xml version="1.0" encoding="utf-8"?>
<a:theme xmlns:a="http://schemas.openxmlformats.org/drawingml/2006/main" name="Wipro 2014 PPT Theme">
  <a:themeElements>
    <a:clrScheme name="Wipro Template 2014">
      <a:dk1>
        <a:srgbClr val="000000"/>
      </a:dk1>
      <a:lt1>
        <a:srgbClr val="FFFFFF"/>
      </a:lt1>
      <a:dk2>
        <a:srgbClr val="0E3570"/>
      </a:dk2>
      <a:lt2>
        <a:srgbClr val="F2F2F2"/>
      </a:lt2>
      <a:accent1>
        <a:srgbClr val="0E3570"/>
      </a:accent1>
      <a:accent2>
        <a:srgbClr val="646363"/>
      </a:accent2>
      <a:accent3>
        <a:srgbClr val="6DC24B"/>
      </a:accent3>
      <a:accent4>
        <a:srgbClr val="FFDA29"/>
      </a:accent4>
      <a:accent5>
        <a:srgbClr val="EF3341"/>
      </a:accent5>
      <a:accent6>
        <a:srgbClr val="00A2E0"/>
      </a:accent6>
      <a:hlink>
        <a:srgbClr val="646363"/>
      </a:hlink>
      <a:folHlink>
        <a:srgbClr val="646363"/>
      </a:folHlink>
    </a:clrScheme>
    <a:fontScheme name="Wipro PPT Fonts 201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defRPr sz="1400" dirty="0"/>
        </a:defPPr>
      </a:lstStyle>
      <a:style>
        <a:lnRef idx="1">
          <a:schemeClr val="accent6"/>
        </a:lnRef>
        <a:fillRef idx="2">
          <a:schemeClr val="accent6"/>
        </a:fillRef>
        <a:effectRef idx="1">
          <a:schemeClr val="accent6"/>
        </a:effectRef>
        <a:fontRef idx="minor">
          <a:schemeClr val="dk1"/>
        </a:fontRef>
      </a:style>
    </a:spDef>
    <a:lnDef>
      <a:spPr>
        <a:ln w="28575">
          <a:solidFill>
            <a:srgbClr val="002776"/>
          </a:solidFill>
          <a:prstDash val="dash"/>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dirty="0" smtClean="0">
            <a:solidFill>
              <a:schemeClr val="tx1">
                <a:lumMod val="50000"/>
                <a:lumOff val="50000"/>
              </a:schemeClr>
            </a:solidFill>
          </a:defRPr>
        </a:defPPr>
      </a:lstStyle>
    </a:txDef>
  </a:objectDefaults>
  <a:extraClrSchemeLst/>
  <a:extLst>
    <a:ext uri="{05A4C25C-085E-4340-85A3-A5531E510DB2}">
      <thm15:themeFamily xmlns:thm15="http://schemas.microsoft.com/office/thememl/2012/main" name="Wipro_New Template" id="{2AE88C08-073D-4CC4-9E00-70A51C8127D9}" vid="{A4CA8AF7-55CB-42B3-BD30-44794E5177D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10808</TotalTime>
  <Words>2382</Words>
  <Application>Microsoft Office PowerPoint</Application>
  <PresentationFormat>On-screen Show (16:9)</PresentationFormat>
  <Paragraphs>201</Paragraphs>
  <Slides>30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Arial</vt:lpstr>
      <vt:lpstr>Calibri</vt:lpstr>
      <vt:lpstr>Wingdings</vt:lpstr>
      <vt:lpstr>Wipro 2014 PPT Theme</vt:lpstr>
      <vt:lpstr>Climate Change and Sentiments Analysis – Literature Review</vt:lpstr>
      <vt:lpstr>Agenda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Additional Terms/Ideas/Perspectives (1/9)</vt:lpstr>
      <vt:lpstr>Additional Terms/Ideas/Perspectives (2/9)</vt:lpstr>
      <vt:lpstr>Additional Terms/Ideas/Perspectives (3/9)</vt:lpstr>
      <vt:lpstr>Additional Terms/Ideas/Perspectives (4/9)</vt:lpstr>
      <vt:lpstr>Additional Terms/Ideas/Perspectives (5/9)</vt:lpstr>
      <vt:lpstr>Additional Terms/Ideas/Perspectives (6/9)</vt:lpstr>
      <vt:lpstr>Additional Terms/Ideas/Perspectives (7/9)</vt:lpstr>
      <vt:lpstr>Additional Terms/Ideas/Perspectives (8/9)</vt:lpstr>
      <vt:lpstr>Additional Terms/Ideas/Perspectives (9/9)</vt:lpstr>
      <vt:lpstr>Data Sources &amp;  APIs</vt:lpstr>
      <vt:lpstr>Data Sources &amp;  APIs</vt:lpstr>
      <vt:lpstr>Data Sources &amp;  APIs</vt:lpstr>
      <vt:lpstr>Data Sources &amp;  APIs</vt:lpstr>
      <vt:lpstr>Data Sources &amp;  APIs</vt:lpstr>
      <vt:lpstr>Additional Datasets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Akshay Kaushal</dc:creator>
  <cp:lastModifiedBy>Akshay Kaushal</cp:lastModifiedBy>
  <cp:revision>414</cp:revision>
  <dcterms:created xsi:type="dcterms:W3CDTF">2017-04-27T10:03:54Z</dcterms:created>
  <dcterms:modified xsi:type="dcterms:W3CDTF">2021-07-13T07:42:39Z</dcterms:modified>
</cp:coreProperties>
</file>