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EE6"/>
    <a:srgbClr val="416EBD"/>
    <a:srgbClr val="B2C485"/>
    <a:srgbClr val="BD6E4B"/>
    <a:srgbClr val="C5E0B4"/>
    <a:srgbClr val="B7E445"/>
    <a:srgbClr val="F4B183"/>
    <a:srgbClr val="4472C4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PortfolioOptimization\Compu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PortfolioOptimization\Compu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PortfolioOptimization\Compu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PortfolioOptimization\Compu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PortfolioOptimization\Compu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y%20Kaushal\Desktop\Desktop\Akki\Data%20Analytics\PortfolioOptimization\Compu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C1 training plot - returns</a:t>
            </a:r>
            <a:r>
              <a:rPr lang="en-IN" sz="1400" baseline="0" dirty="0"/>
              <a:t> vs risk evolution</a:t>
            </a:r>
            <a:endParaRPr lang="en-IN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292830383381569E-2"/>
          <c:y val="0.13307216548426495"/>
          <c:w val="0.788366478228683"/>
          <c:h val="0.56399289464704394"/>
        </c:manualLayout>
      </c:layout>
      <c:lineChart>
        <c:grouping val="standard"/>
        <c:varyColors val="0"/>
        <c:ser>
          <c:idx val="0"/>
          <c:order val="0"/>
          <c:tx>
            <c:strRef>
              <c:f>'C1Results'!$B$1</c:f>
              <c:strCache>
                <c:ptCount val="1"/>
                <c:pt idx="0">
                  <c:v>Expected returns in % (LHS)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'C1Results'!$A$2:$A$302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'C1Results'!$B$2:$B$302</c:f>
              <c:numCache>
                <c:formatCode>General</c:formatCode>
                <c:ptCount val="301"/>
                <c:pt idx="0">
                  <c:v>16.701579291345801</c:v>
                </c:pt>
                <c:pt idx="1">
                  <c:v>17.341196006275101</c:v>
                </c:pt>
                <c:pt idx="2">
                  <c:v>17.251978678953101</c:v>
                </c:pt>
                <c:pt idx="3">
                  <c:v>17.674835526873199</c:v>
                </c:pt>
                <c:pt idx="4">
                  <c:v>17.814010646067398</c:v>
                </c:pt>
                <c:pt idx="5">
                  <c:v>18.435891055276301</c:v>
                </c:pt>
                <c:pt idx="6">
                  <c:v>18.230188650257801</c:v>
                </c:pt>
                <c:pt idx="7">
                  <c:v>18.457555171660399</c:v>
                </c:pt>
                <c:pt idx="8">
                  <c:v>18.371064504723101</c:v>
                </c:pt>
                <c:pt idx="9">
                  <c:v>18.718830460519602</c:v>
                </c:pt>
                <c:pt idx="10">
                  <c:v>19.011046663492799</c:v>
                </c:pt>
                <c:pt idx="11">
                  <c:v>19.309768402279399</c:v>
                </c:pt>
                <c:pt idx="12">
                  <c:v>19.2729624429839</c:v>
                </c:pt>
                <c:pt idx="13">
                  <c:v>19.253268268259401</c:v>
                </c:pt>
                <c:pt idx="14">
                  <c:v>19.213205881299</c:v>
                </c:pt>
                <c:pt idx="15">
                  <c:v>19.697721639135899</c:v>
                </c:pt>
                <c:pt idx="16">
                  <c:v>19.800974471315399</c:v>
                </c:pt>
                <c:pt idx="17">
                  <c:v>19.8413602448245</c:v>
                </c:pt>
                <c:pt idx="18">
                  <c:v>19.884134450960499</c:v>
                </c:pt>
                <c:pt idx="19">
                  <c:v>19.9960138865362</c:v>
                </c:pt>
                <c:pt idx="20">
                  <c:v>20.124060627794901</c:v>
                </c:pt>
                <c:pt idx="21">
                  <c:v>20.3376536303591</c:v>
                </c:pt>
                <c:pt idx="22">
                  <c:v>20.4042616259742</c:v>
                </c:pt>
                <c:pt idx="23">
                  <c:v>20.241404678402098</c:v>
                </c:pt>
                <c:pt idx="24">
                  <c:v>20.353544708932599</c:v>
                </c:pt>
                <c:pt idx="25">
                  <c:v>20.505329186588899</c:v>
                </c:pt>
                <c:pt idx="26">
                  <c:v>20.572197135178399</c:v>
                </c:pt>
                <c:pt idx="27">
                  <c:v>20.558689506356998</c:v>
                </c:pt>
                <c:pt idx="28">
                  <c:v>20.759777021220302</c:v>
                </c:pt>
                <c:pt idx="29">
                  <c:v>20.863534036300099</c:v>
                </c:pt>
                <c:pt idx="30">
                  <c:v>20.850651499070899</c:v>
                </c:pt>
                <c:pt idx="31">
                  <c:v>20.813284168297098</c:v>
                </c:pt>
                <c:pt idx="32">
                  <c:v>20.760676456941201</c:v>
                </c:pt>
                <c:pt idx="33">
                  <c:v>20.879096475693899</c:v>
                </c:pt>
                <c:pt idx="34">
                  <c:v>20.8532264818577</c:v>
                </c:pt>
                <c:pt idx="35">
                  <c:v>20.854461200252299</c:v>
                </c:pt>
                <c:pt idx="36">
                  <c:v>20.854254665288199</c:v>
                </c:pt>
                <c:pt idx="37">
                  <c:v>20.8639261630072</c:v>
                </c:pt>
                <c:pt idx="38">
                  <c:v>20.879622195601002</c:v>
                </c:pt>
                <c:pt idx="39">
                  <c:v>20.895720639875002</c:v>
                </c:pt>
                <c:pt idx="40">
                  <c:v>20.9918620835825</c:v>
                </c:pt>
                <c:pt idx="41">
                  <c:v>20.982587408275698</c:v>
                </c:pt>
                <c:pt idx="42">
                  <c:v>20.982050731980699</c:v>
                </c:pt>
                <c:pt idx="43">
                  <c:v>20.903257672199299</c:v>
                </c:pt>
                <c:pt idx="44">
                  <c:v>21.007653488807598</c:v>
                </c:pt>
                <c:pt idx="45">
                  <c:v>21.007709397896999</c:v>
                </c:pt>
                <c:pt idx="46">
                  <c:v>21.121114197885099</c:v>
                </c:pt>
                <c:pt idx="47">
                  <c:v>21.102745616964199</c:v>
                </c:pt>
                <c:pt idx="48">
                  <c:v>21.105753375503699</c:v>
                </c:pt>
                <c:pt idx="49">
                  <c:v>21.120336002202201</c:v>
                </c:pt>
                <c:pt idx="50">
                  <c:v>21.120520214433999</c:v>
                </c:pt>
                <c:pt idx="51">
                  <c:v>21.023779268410799</c:v>
                </c:pt>
                <c:pt idx="52">
                  <c:v>21.0870523124727</c:v>
                </c:pt>
                <c:pt idx="53">
                  <c:v>21.109068030629501</c:v>
                </c:pt>
                <c:pt idx="54">
                  <c:v>21.320516271163701</c:v>
                </c:pt>
                <c:pt idx="55">
                  <c:v>21.275857027946699</c:v>
                </c:pt>
                <c:pt idx="56">
                  <c:v>21.271724142257199</c:v>
                </c:pt>
                <c:pt idx="57">
                  <c:v>21.308164905054699</c:v>
                </c:pt>
                <c:pt idx="58">
                  <c:v>21.3086911746657</c:v>
                </c:pt>
                <c:pt idx="59">
                  <c:v>21.202011674008499</c:v>
                </c:pt>
                <c:pt idx="60">
                  <c:v>21.157998882794001</c:v>
                </c:pt>
                <c:pt idx="61">
                  <c:v>21.162456677432399</c:v>
                </c:pt>
                <c:pt idx="62">
                  <c:v>21.258481490136599</c:v>
                </c:pt>
                <c:pt idx="63">
                  <c:v>21.2870569403171</c:v>
                </c:pt>
                <c:pt idx="64">
                  <c:v>21.173307648711301</c:v>
                </c:pt>
                <c:pt idx="65">
                  <c:v>21.220959761833299</c:v>
                </c:pt>
                <c:pt idx="66">
                  <c:v>21.176686754307401</c:v>
                </c:pt>
                <c:pt idx="67">
                  <c:v>21.177394522286999</c:v>
                </c:pt>
                <c:pt idx="68">
                  <c:v>21.2325233124775</c:v>
                </c:pt>
                <c:pt idx="69">
                  <c:v>21.189823110613499</c:v>
                </c:pt>
                <c:pt idx="70">
                  <c:v>21.279962501316401</c:v>
                </c:pt>
                <c:pt idx="71">
                  <c:v>21.269442990501702</c:v>
                </c:pt>
                <c:pt idx="72">
                  <c:v>21.272007802926002</c:v>
                </c:pt>
                <c:pt idx="73">
                  <c:v>21.350314473843699</c:v>
                </c:pt>
                <c:pt idx="74">
                  <c:v>21.335629301081202</c:v>
                </c:pt>
                <c:pt idx="75">
                  <c:v>21.234185168528899</c:v>
                </c:pt>
                <c:pt idx="76">
                  <c:v>21.314049136487299</c:v>
                </c:pt>
                <c:pt idx="77">
                  <c:v>21.3048160629588</c:v>
                </c:pt>
                <c:pt idx="78">
                  <c:v>21.3620115559639</c:v>
                </c:pt>
                <c:pt idx="79">
                  <c:v>21.306097146165801</c:v>
                </c:pt>
                <c:pt idx="80">
                  <c:v>21.306842746081799</c:v>
                </c:pt>
                <c:pt idx="81">
                  <c:v>21.302762979544699</c:v>
                </c:pt>
                <c:pt idx="82">
                  <c:v>21.357329654936802</c:v>
                </c:pt>
                <c:pt idx="83">
                  <c:v>21.305616709556201</c:v>
                </c:pt>
                <c:pt idx="84">
                  <c:v>21.2999046330591</c:v>
                </c:pt>
                <c:pt idx="85">
                  <c:v>21.334849622697899</c:v>
                </c:pt>
                <c:pt idx="86">
                  <c:v>21.333210802232799</c:v>
                </c:pt>
                <c:pt idx="87">
                  <c:v>21.342277548562901</c:v>
                </c:pt>
                <c:pt idx="88">
                  <c:v>21.375006251747699</c:v>
                </c:pt>
                <c:pt idx="89">
                  <c:v>21.363528976040801</c:v>
                </c:pt>
                <c:pt idx="90">
                  <c:v>21.3490194016339</c:v>
                </c:pt>
                <c:pt idx="91">
                  <c:v>21.346636123203201</c:v>
                </c:pt>
                <c:pt idx="92">
                  <c:v>21.367683158654199</c:v>
                </c:pt>
                <c:pt idx="93">
                  <c:v>21.306966710809998</c:v>
                </c:pt>
                <c:pt idx="94">
                  <c:v>21.353913690179599</c:v>
                </c:pt>
                <c:pt idx="95">
                  <c:v>21.386308873602399</c:v>
                </c:pt>
                <c:pt idx="96">
                  <c:v>21.3400163877278</c:v>
                </c:pt>
                <c:pt idx="97">
                  <c:v>21.371704587508599</c:v>
                </c:pt>
                <c:pt idx="98">
                  <c:v>21.3766498682328</c:v>
                </c:pt>
                <c:pt idx="99">
                  <c:v>21.3721390095616</c:v>
                </c:pt>
                <c:pt idx="100">
                  <c:v>21.365647677391902</c:v>
                </c:pt>
                <c:pt idx="101">
                  <c:v>21.364732405164499</c:v>
                </c:pt>
                <c:pt idx="102">
                  <c:v>21.3465977758901</c:v>
                </c:pt>
                <c:pt idx="103">
                  <c:v>21.3590820864734</c:v>
                </c:pt>
                <c:pt idx="104">
                  <c:v>21.348323155065899</c:v>
                </c:pt>
                <c:pt idx="105">
                  <c:v>21.3529115211992</c:v>
                </c:pt>
                <c:pt idx="106">
                  <c:v>21.341392695208</c:v>
                </c:pt>
                <c:pt idx="107">
                  <c:v>21.346467729874401</c:v>
                </c:pt>
                <c:pt idx="108">
                  <c:v>21.3548876348367</c:v>
                </c:pt>
                <c:pt idx="109">
                  <c:v>21.3544072388489</c:v>
                </c:pt>
                <c:pt idx="110">
                  <c:v>21.354418596453399</c:v>
                </c:pt>
                <c:pt idx="111">
                  <c:v>21.342768508765499</c:v>
                </c:pt>
                <c:pt idx="112">
                  <c:v>21.3750166971945</c:v>
                </c:pt>
                <c:pt idx="113">
                  <c:v>21.375010117020999</c:v>
                </c:pt>
                <c:pt idx="114">
                  <c:v>21.3748792161357</c:v>
                </c:pt>
                <c:pt idx="115">
                  <c:v>21.354144205530201</c:v>
                </c:pt>
                <c:pt idx="116">
                  <c:v>21.3543227289355</c:v>
                </c:pt>
                <c:pt idx="117">
                  <c:v>21.4001173141701</c:v>
                </c:pt>
                <c:pt idx="118">
                  <c:v>21.399176257648602</c:v>
                </c:pt>
                <c:pt idx="119">
                  <c:v>21.3973173253849</c:v>
                </c:pt>
                <c:pt idx="120">
                  <c:v>21.350656722092999</c:v>
                </c:pt>
                <c:pt idx="121">
                  <c:v>21.3453616396637</c:v>
                </c:pt>
                <c:pt idx="122">
                  <c:v>21.346675434592601</c:v>
                </c:pt>
                <c:pt idx="123">
                  <c:v>21.357441899939001</c:v>
                </c:pt>
                <c:pt idx="124">
                  <c:v>21.349521163508101</c:v>
                </c:pt>
                <c:pt idx="125">
                  <c:v>21.376810358440999</c:v>
                </c:pt>
                <c:pt idx="126">
                  <c:v>21.356001104172801</c:v>
                </c:pt>
                <c:pt idx="127">
                  <c:v>21.3706615210648</c:v>
                </c:pt>
                <c:pt idx="128">
                  <c:v>21.357351620435601</c:v>
                </c:pt>
                <c:pt idx="129">
                  <c:v>21.363191463694399</c:v>
                </c:pt>
                <c:pt idx="130">
                  <c:v>21.3902949768447</c:v>
                </c:pt>
                <c:pt idx="131">
                  <c:v>21.385133305578702</c:v>
                </c:pt>
                <c:pt idx="132">
                  <c:v>21.3498683530742</c:v>
                </c:pt>
                <c:pt idx="133">
                  <c:v>21.3606705850958</c:v>
                </c:pt>
                <c:pt idx="134">
                  <c:v>21.360689559574599</c:v>
                </c:pt>
                <c:pt idx="135">
                  <c:v>21.3920561413637</c:v>
                </c:pt>
                <c:pt idx="136">
                  <c:v>21.3688010031684</c:v>
                </c:pt>
                <c:pt idx="137">
                  <c:v>21.368422939460601</c:v>
                </c:pt>
                <c:pt idx="138">
                  <c:v>21.377998830813599</c:v>
                </c:pt>
                <c:pt idx="139">
                  <c:v>21.377867621501998</c:v>
                </c:pt>
                <c:pt idx="140">
                  <c:v>21.387658129920499</c:v>
                </c:pt>
                <c:pt idx="141">
                  <c:v>21.390874590059401</c:v>
                </c:pt>
                <c:pt idx="142">
                  <c:v>21.393984109040701</c:v>
                </c:pt>
                <c:pt idx="143">
                  <c:v>21.3914049284101</c:v>
                </c:pt>
                <c:pt idx="144">
                  <c:v>21.383927889073899</c:v>
                </c:pt>
                <c:pt idx="145">
                  <c:v>21.383132680488099</c:v>
                </c:pt>
                <c:pt idx="146">
                  <c:v>21.388177308836202</c:v>
                </c:pt>
                <c:pt idx="147">
                  <c:v>21.378018694669301</c:v>
                </c:pt>
                <c:pt idx="148">
                  <c:v>21.385034445037299</c:v>
                </c:pt>
                <c:pt idx="149">
                  <c:v>21.375191986418201</c:v>
                </c:pt>
                <c:pt idx="150">
                  <c:v>21.375282573187299</c:v>
                </c:pt>
                <c:pt idx="151">
                  <c:v>21.3786522497584</c:v>
                </c:pt>
                <c:pt idx="152">
                  <c:v>21.377823214232698</c:v>
                </c:pt>
                <c:pt idx="153">
                  <c:v>21.377813701509002</c:v>
                </c:pt>
                <c:pt idx="154">
                  <c:v>21.379489324173701</c:v>
                </c:pt>
                <c:pt idx="155">
                  <c:v>21.3872576754199</c:v>
                </c:pt>
                <c:pt idx="156">
                  <c:v>21.3638613682424</c:v>
                </c:pt>
                <c:pt idx="157">
                  <c:v>21.3839025988256</c:v>
                </c:pt>
                <c:pt idx="158">
                  <c:v>21.366202836857799</c:v>
                </c:pt>
                <c:pt idx="159">
                  <c:v>21.3665069272446</c:v>
                </c:pt>
                <c:pt idx="160">
                  <c:v>21.369140284575401</c:v>
                </c:pt>
                <c:pt idx="161">
                  <c:v>21.369629474398401</c:v>
                </c:pt>
                <c:pt idx="162">
                  <c:v>21.378026990960201</c:v>
                </c:pt>
                <c:pt idx="163">
                  <c:v>21.3808979999225</c:v>
                </c:pt>
                <c:pt idx="164">
                  <c:v>21.393924496444999</c:v>
                </c:pt>
                <c:pt idx="165">
                  <c:v>21.377029610577701</c:v>
                </c:pt>
                <c:pt idx="166">
                  <c:v>21.376733533731802</c:v>
                </c:pt>
                <c:pt idx="167">
                  <c:v>21.3750957307489</c:v>
                </c:pt>
                <c:pt idx="168">
                  <c:v>21.378736925944398</c:v>
                </c:pt>
                <c:pt idx="169">
                  <c:v>21.377860533266801</c:v>
                </c:pt>
                <c:pt idx="170">
                  <c:v>21.396164428473501</c:v>
                </c:pt>
                <c:pt idx="171">
                  <c:v>21.3791782316598</c:v>
                </c:pt>
                <c:pt idx="172">
                  <c:v>21.385188380599399</c:v>
                </c:pt>
                <c:pt idx="173">
                  <c:v>21.399881655138699</c:v>
                </c:pt>
                <c:pt idx="174">
                  <c:v>21.393149122640899</c:v>
                </c:pt>
                <c:pt idx="175">
                  <c:v>21.3884686936326</c:v>
                </c:pt>
                <c:pt idx="176">
                  <c:v>21.397716719897801</c:v>
                </c:pt>
                <c:pt idx="177">
                  <c:v>21.389678195738799</c:v>
                </c:pt>
                <c:pt idx="178">
                  <c:v>21.386025833573498</c:v>
                </c:pt>
                <c:pt idx="179">
                  <c:v>21.385315442302801</c:v>
                </c:pt>
                <c:pt idx="180">
                  <c:v>21.381988651431001</c:v>
                </c:pt>
                <c:pt idx="181">
                  <c:v>21.388275226898202</c:v>
                </c:pt>
                <c:pt idx="182">
                  <c:v>21.371601319969798</c:v>
                </c:pt>
                <c:pt idx="183">
                  <c:v>21.373032454263701</c:v>
                </c:pt>
                <c:pt idx="184">
                  <c:v>21.374744388558</c:v>
                </c:pt>
                <c:pt idx="185">
                  <c:v>21.3786571461448</c:v>
                </c:pt>
                <c:pt idx="186">
                  <c:v>21.379327911748899</c:v>
                </c:pt>
                <c:pt idx="187">
                  <c:v>21.387646666651399</c:v>
                </c:pt>
                <c:pt idx="188">
                  <c:v>21.386516425673399</c:v>
                </c:pt>
                <c:pt idx="189">
                  <c:v>21.376850272751302</c:v>
                </c:pt>
                <c:pt idx="190">
                  <c:v>21.3791783233589</c:v>
                </c:pt>
                <c:pt idx="191">
                  <c:v>21.379155161117101</c:v>
                </c:pt>
                <c:pt idx="192">
                  <c:v>21.390108171685501</c:v>
                </c:pt>
                <c:pt idx="193">
                  <c:v>21.3899911001688</c:v>
                </c:pt>
                <c:pt idx="194">
                  <c:v>21.389228566386599</c:v>
                </c:pt>
                <c:pt idx="195">
                  <c:v>21.3868866394725</c:v>
                </c:pt>
                <c:pt idx="196">
                  <c:v>21.386462542528299</c:v>
                </c:pt>
                <c:pt idx="197">
                  <c:v>21.3833580053007</c:v>
                </c:pt>
                <c:pt idx="198">
                  <c:v>21.387308003280001</c:v>
                </c:pt>
                <c:pt idx="199">
                  <c:v>21.387225909007501</c:v>
                </c:pt>
                <c:pt idx="200">
                  <c:v>21.386574493307599</c:v>
                </c:pt>
                <c:pt idx="201">
                  <c:v>21.3918923387977</c:v>
                </c:pt>
                <c:pt idx="202">
                  <c:v>21.386332385182499</c:v>
                </c:pt>
                <c:pt idx="203">
                  <c:v>21.386505464517001</c:v>
                </c:pt>
                <c:pt idx="204">
                  <c:v>21.3865117289909</c:v>
                </c:pt>
                <c:pt idx="205">
                  <c:v>21.3864235407212</c:v>
                </c:pt>
                <c:pt idx="206">
                  <c:v>21.386379551750601</c:v>
                </c:pt>
                <c:pt idx="207">
                  <c:v>21.386472972891902</c:v>
                </c:pt>
                <c:pt idx="208">
                  <c:v>21.386553380369399</c:v>
                </c:pt>
                <c:pt idx="209">
                  <c:v>21.3866718600623</c:v>
                </c:pt>
                <c:pt idx="210">
                  <c:v>21.378769447231399</c:v>
                </c:pt>
                <c:pt idx="211">
                  <c:v>21.382125862073799</c:v>
                </c:pt>
                <c:pt idx="212">
                  <c:v>21.3870815968891</c:v>
                </c:pt>
                <c:pt idx="213">
                  <c:v>21.388324579082301</c:v>
                </c:pt>
                <c:pt idx="214">
                  <c:v>21.3850337455054</c:v>
                </c:pt>
                <c:pt idx="215">
                  <c:v>21.379509527223199</c:v>
                </c:pt>
                <c:pt idx="216">
                  <c:v>21.385377673057899</c:v>
                </c:pt>
                <c:pt idx="217">
                  <c:v>21.386238125491499</c:v>
                </c:pt>
                <c:pt idx="218">
                  <c:v>21.386217885149701</c:v>
                </c:pt>
                <c:pt idx="219">
                  <c:v>21.386356598010099</c:v>
                </c:pt>
                <c:pt idx="220">
                  <c:v>21.3861522593368</c:v>
                </c:pt>
                <c:pt idx="221">
                  <c:v>21.401517034206201</c:v>
                </c:pt>
                <c:pt idx="222">
                  <c:v>21.387980773877398</c:v>
                </c:pt>
                <c:pt idx="223">
                  <c:v>21.387980773877398</c:v>
                </c:pt>
                <c:pt idx="224">
                  <c:v>21.388151628791199</c:v>
                </c:pt>
                <c:pt idx="225">
                  <c:v>21.388073375708402</c:v>
                </c:pt>
                <c:pt idx="226">
                  <c:v>21.3880670213135</c:v>
                </c:pt>
                <c:pt idx="227">
                  <c:v>21.385642698152299</c:v>
                </c:pt>
                <c:pt idx="228">
                  <c:v>21.3857403624969</c:v>
                </c:pt>
                <c:pt idx="229">
                  <c:v>21.385860821979101</c:v>
                </c:pt>
                <c:pt idx="230">
                  <c:v>21.381223650157601</c:v>
                </c:pt>
                <c:pt idx="231">
                  <c:v>21.383433392171099</c:v>
                </c:pt>
                <c:pt idx="232">
                  <c:v>21.387256568790502</c:v>
                </c:pt>
                <c:pt idx="233">
                  <c:v>21.389080068099599</c:v>
                </c:pt>
                <c:pt idx="234">
                  <c:v>21.3854860295185</c:v>
                </c:pt>
                <c:pt idx="235">
                  <c:v>21.3889787769637</c:v>
                </c:pt>
                <c:pt idx="236">
                  <c:v>21.3885028822111</c:v>
                </c:pt>
                <c:pt idx="237">
                  <c:v>21.388449333918</c:v>
                </c:pt>
                <c:pt idx="238">
                  <c:v>21.387827312552801</c:v>
                </c:pt>
                <c:pt idx="239">
                  <c:v>21.387774938434699</c:v>
                </c:pt>
                <c:pt idx="240">
                  <c:v>21.3877237284266</c:v>
                </c:pt>
                <c:pt idx="241">
                  <c:v>21.387796851597599</c:v>
                </c:pt>
                <c:pt idx="242">
                  <c:v>21.395761156699098</c:v>
                </c:pt>
                <c:pt idx="243">
                  <c:v>21.396372316940301</c:v>
                </c:pt>
                <c:pt idx="244">
                  <c:v>21.395996185841099</c:v>
                </c:pt>
                <c:pt idx="245">
                  <c:v>21.394362761941998</c:v>
                </c:pt>
                <c:pt idx="246">
                  <c:v>21.394421679960502</c:v>
                </c:pt>
                <c:pt idx="247">
                  <c:v>21.392334336781101</c:v>
                </c:pt>
                <c:pt idx="248">
                  <c:v>21.3932806640567</c:v>
                </c:pt>
                <c:pt idx="249">
                  <c:v>21.393208879882501</c:v>
                </c:pt>
                <c:pt idx="250">
                  <c:v>21.392898874433001</c:v>
                </c:pt>
                <c:pt idx="251">
                  <c:v>21.3929112183034</c:v>
                </c:pt>
                <c:pt idx="252">
                  <c:v>21.404581143239199</c:v>
                </c:pt>
                <c:pt idx="253">
                  <c:v>21.402118623409599</c:v>
                </c:pt>
                <c:pt idx="254">
                  <c:v>21.398337845975998</c:v>
                </c:pt>
                <c:pt idx="255">
                  <c:v>21.398129236415699</c:v>
                </c:pt>
                <c:pt idx="256">
                  <c:v>21.395489936329501</c:v>
                </c:pt>
                <c:pt idx="257">
                  <c:v>21.395386160234601</c:v>
                </c:pt>
                <c:pt idx="258">
                  <c:v>21.3953962574776</c:v>
                </c:pt>
                <c:pt idx="259">
                  <c:v>21.395113493933799</c:v>
                </c:pt>
                <c:pt idx="260">
                  <c:v>21.394569636498499</c:v>
                </c:pt>
                <c:pt idx="261">
                  <c:v>21.394944123165399</c:v>
                </c:pt>
                <c:pt idx="262">
                  <c:v>21.395472790833299</c:v>
                </c:pt>
                <c:pt idx="263">
                  <c:v>21.3952576218717</c:v>
                </c:pt>
                <c:pt idx="264">
                  <c:v>21.395425141571302</c:v>
                </c:pt>
                <c:pt idx="265">
                  <c:v>21.395620097064999</c:v>
                </c:pt>
                <c:pt idx="266">
                  <c:v>21.3951760884359</c:v>
                </c:pt>
                <c:pt idx="267">
                  <c:v>21.3952148102141</c:v>
                </c:pt>
                <c:pt idx="268">
                  <c:v>21.395369110820901</c:v>
                </c:pt>
                <c:pt idx="269">
                  <c:v>21.395394897295699</c:v>
                </c:pt>
                <c:pt idx="270">
                  <c:v>21.3950492810404</c:v>
                </c:pt>
                <c:pt idx="271">
                  <c:v>21.395689186980999</c:v>
                </c:pt>
                <c:pt idx="272">
                  <c:v>21.399434610473001</c:v>
                </c:pt>
                <c:pt idx="273">
                  <c:v>21.3981863683154</c:v>
                </c:pt>
                <c:pt idx="274">
                  <c:v>21.395130950543901</c:v>
                </c:pt>
                <c:pt idx="275">
                  <c:v>21.395166751894799</c:v>
                </c:pt>
                <c:pt idx="276">
                  <c:v>21.395173052979899</c:v>
                </c:pt>
                <c:pt idx="277">
                  <c:v>21.395249632044202</c:v>
                </c:pt>
                <c:pt idx="278">
                  <c:v>21.3880990647929</c:v>
                </c:pt>
                <c:pt idx="279">
                  <c:v>21.388141200149001</c:v>
                </c:pt>
                <c:pt idx="280">
                  <c:v>21.395702506036699</c:v>
                </c:pt>
                <c:pt idx="281">
                  <c:v>21.394812125393099</c:v>
                </c:pt>
                <c:pt idx="282">
                  <c:v>21.394788798413401</c:v>
                </c:pt>
                <c:pt idx="283">
                  <c:v>21.394784635024902</c:v>
                </c:pt>
                <c:pt idx="284">
                  <c:v>21.395626689226098</c:v>
                </c:pt>
                <c:pt idx="285">
                  <c:v>21.395553021229698</c:v>
                </c:pt>
                <c:pt idx="286">
                  <c:v>21.395346672754499</c:v>
                </c:pt>
                <c:pt idx="287">
                  <c:v>21.393437059022901</c:v>
                </c:pt>
                <c:pt idx="288">
                  <c:v>21.389395415989199</c:v>
                </c:pt>
                <c:pt idx="289">
                  <c:v>21.3903041731622</c:v>
                </c:pt>
                <c:pt idx="290">
                  <c:v>21.3903125273944</c:v>
                </c:pt>
                <c:pt idx="291">
                  <c:v>21.390980627714899</c:v>
                </c:pt>
                <c:pt idx="292">
                  <c:v>21.3935782141698</c:v>
                </c:pt>
                <c:pt idx="293">
                  <c:v>21.3921720076806</c:v>
                </c:pt>
                <c:pt idx="294">
                  <c:v>21.392893879839601</c:v>
                </c:pt>
                <c:pt idx="295">
                  <c:v>21.392851630425699</c:v>
                </c:pt>
                <c:pt idx="296">
                  <c:v>21.392754569124701</c:v>
                </c:pt>
                <c:pt idx="297">
                  <c:v>21.392759097166699</c:v>
                </c:pt>
                <c:pt idx="298">
                  <c:v>21.392762908947098</c:v>
                </c:pt>
                <c:pt idx="299">
                  <c:v>21.392503495914099</c:v>
                </c:pt>
                <c:pt idx="300">
                  <c:v>21.392894437139098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03024"/>
        <c:axId val="197004200"/>
      </c:lineChart>
      <c:lineChart>
        <c:grouping val="standard"/>
        <c:varyColors val="0"/>
        <c:ser>
          <c:idx val="1"/>
          <c:order val="1"/>
          <c:tx>
            <c:strRef>
              <c:f>'C1Results'!$C$1</c:f>
              <c:strCache>
                <c:ptCount val="1"/>
                <c:pt idx="0">
                  <c:v>Expected risk in %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'C1Results'!$A$2:$A$302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'C1Results'!$C$2:$C$302</c:f>
              <c:numCache>
                <c:formatCode>General</c:formatCode>
                <c:ptCount val="301"/>
                <c:pt idx="0">
                  <c:v>20.766377253632999</c:v>
                </c:pt>
                <c:pt idx="1">
                  <c:v>20.578758998588299</c:v>
                </c:pt>
                <c:pt idx="2">
                  <c:v>20.476872844811801</c:v>
                </c:pt>
                <c:pt idx="3">
                  <c:v>20.588271843480999</c:v>
                </c:pt>
                <c:pt idx="4">
                  <c:v>20.6032818139116</c:v>
                </c:pt>
                <c:pt idx="5">
                  <c:v>20.475725746540601</c:v>
                </c:pt>
                <c:pt idx="6">
                  <c:v>20.459034082219301</c:v>
                </c:pt>
                <c:pt idx="7">
                  <c:v>20.413729947820901</c:v>
                </c:pt>
                <c:pt idx="8">
                  <c:v>20.4121397265986</c:v>
                </c:pt>
                <c:pt idx="9">
                  <c:v>20.479442838964601</c:v>
                </c:pt>
                <c:pt idx="10">
                  <c:v>20.315264461165199</c:v>
                </c:pt>
                <c:pt idx="11">
                  <c:v>20.5038518118401</c:v>
                </c:pt>
                <c:pt idx="12">
                  <c:v>20.512943123726899</c:v>
                </c:pt>
                <c:pt idx="13">
                  <c:v>20.4207939400927</c:v>
                </c:pt>
                <c:pt idx="14">
                  <c:v>20.344565345321602</c:v>
                </c:pt>
                <c:pt idx="15">
                  <c:v>20.254186102551301</c:v>
                </c:pt>
                <c:pt idx="16">
                  <c:v>20.282923396445899</c:v>
                </c:pt>
                <c:pt idx="17">
                  <c:v>20.299416124420599</c:v>
                </c:pt>
                <c:pt idx="18">
                  <c:v>20.315412056490199</c:v>
                </c:pt>
                <c:pt idx="19">
                  <c:v>20.2311336531912</c:v>
                </c:pt>
                <c:pt idx="20">
                  <c:v>20.257947461154298</c:v>
                </c:pt>
                <c:pt idx="21">
                  <c:v>20.3905281857032</c:v>
                </c:pt>
                <c:pt idx="22">
                  <c:v>20.424668307576699</c:v>
                </c:pt>
                <c:pt idx="23">
                  <c:v>20.234163062290001</c:v>
                </c:pt>
                <c:pt idx="24">
                  <c:v>20.234020446711401</c:v>
                </c:pt>
                <c:pt idx="25">
                  <c:v>20.2584950652349</c:v>
                </c:pt>
                <c:pt idx="26">
                  <c:v>20.214312236110899</c:v>
                </c:pt>
                <c:pt idx="27">
                  <c:v>20.213001739660601</c:v>
                </c:pt>
                <c:pt idx="28">
                  <c:v>20.1798818792772</c:v>
                </c:pt>
                <c:pt idx="29">
                  <c:v>20.1630313492909</c:v>
                </c:pt>
                <c:pt idx="30">
                  <c:v>20.167514699602201</c:v>
                </c:pt>
                <c:pt idx="31">
                  <c:v>20.157353834048401</c:v>
                </c:pt>
                <c:pt idx="32">
                  <c:v>20.1604388649145</c:v>
                </c:pt>
                <c:pt idx="33">
                  <c:v>20.179738688216201</c:v>
                </c:pt>
                <c:pt idx="34">
                  <c:v>20.174275242894701</c:v>
                </c:pt>
                <c:pt idx="35">
                  <c:v>20.174479405472201</c:v>
                </c:pt>
                <c:pt idx="36">
                  <c:v>20.161299768610199</c:v>
                </c:pt>
                <c:pt idx="37">
                  <c:v>20.185317353076702</c:v>
                </c:pt>
                <c:pt idx="38">
                  <c:v>20.068996439486</c:v>
                </c:pt>
                <c:pt idx="39">
                  <c:v>20.047123498125899</c:v>
                </c:pt>
                <c:pt idx="40">
                  <c:v>20.104556626345701</c:v>
                </c:pt>
                <c:pt idx="41">
                  <c:v>20.118110327053699</c:v>
                </c:pt>
                <c:pt idx="42">
                  <c:v>20.108991484179299</c:v>
                </c:pt>
                <c:pt idx="43">
                  <c:v>20.0041561207115</c:v>
                </c:pt>
                <c:pt idx="44">
                  <c:v>20.079215109573301</c:v>
                </c:pt>
                <c:pt idx="45">
                  <c:v>20.0791739887642</c:v>
                </c:pt>
                <c:pt idx="46">
                  <c:v>20.220471709064299</c:v>
                </c:pt>
                <c:pt idx="47">
                  <c:v>20.1092377694082</c:v>
                </c:pt>
                <c:pt idx="48">
                  <c:v>20.102564565370699</c:v>
                </c:pt>
                <c:pt idx="49">
                  <c:v>20.120670535773002</c:v>
                </c:pt>
                <c:pt idx="50">
                  <c:v>20.120548702659001</c:v>
                </c:pt>
                <c:pt idx="51">
                  <c:v>19.9974052188469</c:v>
                </c:pt>
                <c:pt idx="52">
                  <c:v>20.045332687794399</c:v>
                </c:pt>
                <c:pt idx="53">
                  <c:v>20.0666656394916</c:v>
                </c:pt>
                <c:pt idx="54">
                  <c:v>20.236239567247601</c:v>
                </c:pt>
                <c:pt idx="55">
                  <c:v>20.2105589048357</c:v>
                </c:pt>
                <c:pt idx="56">
                  <c:v>20.208643397788698</c:v>
                </c:pt>
                <c:pt idx="57">
                  <c:v>20.2237655435822</c:v>
                </c:pt>
                <c:pt idx="58">
                  <c:v>20.219282014864</c:v>
                </c:pt>
                <c:pt idx="59">
                  <c:v>20.0715954823796</c:v>
                </c:pt>
                <c:pt idx="60">
                  <c:v>20.012775331304798</c:v>
                </c:pt>
                <c:pt idx="61">
                  <c:v>20.022557874625502</c:v>
                </c:pt>
                <c:pt idx="62">
                  <c:v>20.1263291808357</c:v>
                </c:pt>
                <c:pt idx="63">
                  <c:v>20.131079414656099</c:v>
                </c:pt>
                <c:pt idx="64">
                  <c:v>20.012449270947901</c:v>
                </c:pt>
                <c:pt idx="65">
                  <c:v>20.057314178912499</c:v>
                </c:pt>
                <c:pt idx="66">
                  <c:v>19.978200366427501</c:v>
                </c:pt>
                <c:pt idx="67">
                  <c:v>19.9803086171001</c:v>
                </c:pt>
                <c:pt idx="68">
                  <c:v>20.048597018368898</c:v>
                </c:pt>
                <c:pt idx="69">
                  <c:v>19.9911223536274</c:v>
                </c:pt>
                <c:pt idx="70">
                  <c:v>20.0850915783769</c:v>
                </c:pt>
                <c:pt idx="71">
                  <c:v>20.077900683909199</c:v>
                </c:pt>
                <c:pt idx="72">
                  <c:v>20.076626972371699</c:v>
                </c:pt>
                <c:pt idx="73">
                  <c:v>20.140018827865202</c:v>
                </c:pt>
                <c:pt idx="74">
                  <c:v>20.128484455131499</c:v>
                </c:pt>
                <c:pt idx="75">
                  <c:v>20.006936265227399</c:v>
                </c:pt>
                <c:pt idx="76">
                  <c:v>20.070453406481999</c:v>
                </c:pt>
                <c:pt idx="77">
                  <c:v>20.070001551090002</c:v>
                </c:pt>
                <c:pt idx="78">
                  <c:v>20.141435511353698</c:v>
                </c:pt>
                <c:pt idx="79">
                  <c:v>20.058196018448498</c:v>
                </c:pt>
                <c:pt idx="80">
                  <c:v>20.060077165777098</c:v>
                </c:pt>
                <c:pt idx="81">
                  <c:v>20.0580628632455</c:v>
                </c:pt>
                <c:pt idx="82">
                  <c:v>20.114829262882999</c:v>
                </c:pt>
                <c:pt idx="83">
                  <c:v>20.060445236755701</c:v>
                </c:pt>
                <c:pt idx="84">
                  <c:v>20.056815710492099</c:v>
                </c:pt>
                <c:pt idx="85">
                  <c:v>20.061385772587599</c:v>
                </c:pt>
                <c:pt idx="86">
                  <c:v>20.0612926697207</c:v>
                </c:pt>
                <c:pt idx="87">
                  <c:v>20.0599930669472</c:v>
                </c:pt>
                <c:pt idx="88">
                  <c:v>20.084144024888399</c:v>
                </c:pt>
                <c:pt idx="89">
                  <c:v>20.078958990706401</c:v>
                </c:pt>
                <c:pt idx="90">
                  <c:v>20.0729328383844</c:v>
                </c:pt>
                <c:pt idx="91">
                  <c:v>20.071469120932601</c:v>
                </c:pt>
                <c:pt idx="92">
                  <c:v>20.083054377720799</c:v>
                </c:pt>
                <c:pt idx="93">
                  <c:v>20.005065083740899</c:v>
                </c:pt>
                <c:pt idx="94">
                  <c:v>20.069919375971899</c:v>
                </c:pt>
                <c:pt idx="95">
                  <c:v>20.0994839012311</c:v>
                </c:pt>
                <c:pt idx="96">
                  <c:v>20.0508778953754</c:v>
                </c:pt>
                <c:pt idx="97">
                  <c:v>20.078037529318198</c:v>
                </c:pt>
                <c:pt idx="98">
                  <c:v>20.0820307330929</c:v>
                </c:pt>
                <c:pt idx="99">
                  <c:v>20.078923811056899</c:v>
                </c:pt>
                <c:pt idx="100">
                  <c:v>20.071402382281399</c:v>
                </c:pt>
                <c:pt idx="101">
                  <c:v>20.071295774656399</c:v>
                </c:pt>
                <c:pt idx="102">
                  <c:v>20.0460519608814</c:v>
                </c:pt>
                <c:pt idx="103">
                  <c:v>20.058395829041199</c:v>
                </c:pt>
                <c:pt idx="104">
                  <c:v>20.045270024724399</c:v>
                </c:pt>
                <c:pt idx="105">
                  <c:v>20.052614201073801</c:v>
                </c:pt>
                <c:pt idx="106">
                  <c:v>20.038561456223</c:v>
                </c:pt>
                <c:pt idx="107">
                  <c:v>20.0207827807337</c:v>
                </c:pt>
                <c:pt idx="108">
                  <c:v>20.024411134794299</c:v>
                </c:pt>
                <c:pt idx="109">
                  <c:v>20.0352538463328</c:v>
                </c:pt>
                <c:pt idx="110">
                  <c:v>20.0358622699435</c:v>
                </c:pt>
                <c:pt idx="111">
                  <c:v>20.0194676421923</c:v>
                </c:pt>
                <c:pt idx="112">
                  <c:v>20.057799140328601</c:v>
                </c:pt>
                <c:pt idx="113">
                  <c:v>20.057794189584701</c:v>
                </c:pt>
                <c:pt idx="114">
                  <c:v>20.0576913607302</c:v>
                </c:pt>
                <c:pt idx="115">
                  <c:v>20.030969526554198</c:v>
                </c:pt>
                <c:pt idx="116">
                  <c:v>20.030240317659299</c:v>
                </c:pt>
                <c:pt idx="117">
                  <c:v>20.077594894597599</c:v>
                </c:pt>
                <c:pt idx="118">
                  <c:v>20.0766908092607</c:v>
                </c:pt>
                <c:pt idx="119">
                  <c:v>20.074917377736799</c:v>
                </c:pt>
                <c:pt idx="120">
                  <c:v>20.020430941436</c:v>
                </c:pt>
                <c:pt idx="121">
                  <c:v>20.011091495525999</c:v>
                </c:pt>
                <c:pt idx="122">
                  <c:v>20.012827233617699</c:v>
                </c:pt>
                <c:pt idx="123">
                  <c:v>20.026667085269299</c:v>
                </c:pt>
                <c:pt idx="124">
                  <c:v>20.018526162902699</c:v>
                </c:pt>
                <c:pt idx="125">
                  <c:v>20.050272676551501</c:v>
                </c:pt>
                <c:pt idx="126">
                  <c:v>20.0240779870431</c:v>
                </c:pt>
                <c:pt idx="127">
                  <c:v>20.041129053887602</c:v>
                </c:pt>
                <c:pt idx="128">
                  <c:v>20.023498160984602</c:v>
                </c:pt>
                <c:pt idx="129">
                  <c:v>20.030558064861999</c:v>
                </c:pt>
                <c:pt idx="130">
                  <c:v>20.061727920359399</c:v>
                </c:pt>
                <c:pt idx="131">
                  <c:v>20.0565117511143</c:v>
                </c:pt>
                <c:pt idx="132">
                  <c:v>20.015357229633199</c:v>
                </c:pt>
                <c:pt idx="133">
                  <c:v>20.025677344378799</c:v>
                </c:pt>
                <c:pt idx="134">
                  <c:v>20.025740333837099</c:v>
                </c:pt>
                <c:pt idx="135">
                  <c:v>20.061882049962101</c:v>
                </c:pt>
                <c:pt idx="136">
                  <c:v>20.030473895058901</c:v>
                </c:pt>
                <c:pt idx="137">
                  <c:v>20.030413951671999</c:v>
                </c:pt>
                <c:pt idx="138">
                  <c:v>20.0407699600628</c:v>
                </c:pt>
                <c:pt idx="139">
                  <c:v>20.042336217165701</c:v>
                </c:pt>
                <c:pt idx="140">
                  <c:v>20.051173300885601</c:v>
                </c:pt>
                <c:pt idx="141">
                  <c:v>20.055852125020301</c:v>
                </c:pt>
                <c:pt idx="142">
                  <c:v>20.055168116866199</c:v>
                </c:pt>
                <c:pt idx="143">
                  <c:v>20.0532131367363</c:v>
                </c:pt>
                <c:pt idx="144">
                  <c:v>20.0443416687813</c:v>
                </c:pt>
                <c:pt idx="145">
                  <c:v>20.044611418732899</c:v>
                </c:pt>
                <c:pt idx="146">
                  <c:v>20.050767060526699</c:v>
                </c:pt>
                <c:pt idx="147">
                  <c:v>20.038284491879399</c:v>
                </c:pt>
                <c:pt idx="148">
                  <c:v>20.045583021809399</c:v>
                </c:pt>
                <c:pt idx="149">
                  <c:v>20.0309126402658</c:v>
                </c:pt>
                <c:pt idx="150">
                  <c:v>20.031135308539799</c:v>
                </c:pt>
                <c:pt idx="151">
                  <c:v>20.035282482409801</c:v>
                </c:pt>
                <c:pt idx="152">
                  <c:v>20.034689335898399</c:v>
                </c:pt>
                <c:pt idx="153">
                  <c:v>20.034716489773199</c:v>
                </c:pt>
                <c:pt idx="154">
                  <c:v>20.035258864983199</c:v>
                </c:pt>
                <c:pt idx="155">
                  <c:v>20.042883862921101</c:v>
                </c:pt>
                <c:pt idx="156">
                  <c:v>20.017798980180402</c:v>
                </c:pt>
                <c:pt idx="157">
                  <c:v>20.0391033003615</c:v>
                </c:pt>
                <c:pt idx="158">
                  <c:v>20.019161499153299</c:v>
                </c:pt>
                <c:pt idx="159">
                  <c:v>20.019556026677702</c:v>
                </c:pt>
                <c:pt idx="160">
                  <c:v>20.021725992637801</c:v>
                </c:pt>
                <c:pt idx="161">
                  <c:v>20.022510449031302</c:v>
                </c:pt>
                <c:pt idx="162">
                  <c:v>20.032161730738402</c:v>
                </c:pt>
                <c:pt idx="163">
                  <c:v>20.0350746528086</c:v>
                </c:pt>
                <c:pt idx="164">
                  <c:v>20.0480693076859</c:v>
                </c:pt>
                <c:pt idx="165">
                  <c:v>20.028686746761199</c:v>
                </c:pt>
                <c:pt idx="166">
                  <c:v>20.0285368507197</c:v>
                </c:pt>
                <c:pt idx="167">
                  <c:v>20.027364580107498</c:v>
                </c:pt>
                <c:pt idx="168">
                  <c:v>20.0315761245222</c:v>
                </c:pt>
                <c:pt idx="169">
                  <c:v>20.030736779002801</c:v>
                </c:pt>
                <c:pt idx="170">
                  <c:v>20.050892998017201</c:v>
                </c:pt>
                <c:pt idx="171">
                  <c:v>20.031105733012499</c:v>
                </c:pt>
                <c:pt idx="172">
                  <c:v>20.037624144405498</c:v>
                </c:pt>
                <c:pt idx="173">
                  <c:v>20.0542112501251</c:v>
                </c:pt>
                <c:pt idx="174">
                  <c:v>20.0470379355028</c:v>
                </c:pt>
                <c:pt idx="175">
                  <c:v>20.0391824274075</c:v>
                </c:pt>
                <c:pt idx="176">
                  <c:v>20.050742978635899</c:v>
                </c:pt>
                <c:pt idx="177">
                  <c:v>20.0419683536471</c:v>
                </c:pt>
                <c:pt idx="178">
                  <c:v>20.037925346382501</c:v>
                </c:pt>
                <c:pt idx="179">
                  <c:v>20.037337207706798</c:v>
                </c:pt>
                <c:pt idx="180">
                  <c:v>20.033182999944</c:v>
                </c:pt>
                <c:pt idx="181">
                  <c:v>20.039761543197301</c:v>
                </c:pt>
                <c:pt idx="182">
                  <c:v>20.019686130323301</c:v>
                </c:pt>
                <c:pt idx="183">
                  <c:v>20.021756683372601</c:v>
                </c:pt>
                <c:pt idx="184">
                  <c:v>20.024016123017901</c:v>
                </c:pt>
                <c:pt idx="185">
                  <c:v>20.028150743444399</c:v>
                </c:pt>
                <c:pt idx="186">
                  <c:v>20.0290040958369</c:v>
                </c:pt>
                <c:pt idx="187">
                  <c:v>20.037575104787301</c:v>
                </c:pt>
                <c:pt idx="188">
                  <c:v>20.036435833131701</c:v>
                </c:pt>
                <c:pt idx="189">
                  <c:v>20.025942772014702</c:v>
                </c:pt>
                <c:pt idx="190">
                  <c:v>20.028484770680901</c:v>
                </c:pt>
                <c:pt idx="191">
                  <c:v>20.028490531214398</c:v>
                </c:pt>
                <c:pt idx="192">
                  <c:v>20.040573173236901</c:v>
                </c:pt>
                <c:pt idx="193">
                  <c:v>20.040450884563299</c:v>
                </c:pt>
                <c:pt idx="194">
                  <c:v>20.039372613613601</c:v>
                </c:pt>
                <c:pt idx="195">
                  <c:v>20.036936366109899</c:v>
                </c:pt>
                <c:pt idx="196">
                  <c:v>20.036524552099898</c:v>
                </c:pt>
                <c:pt idx="197">
                  <c:v>20.032864547925001</c:v>
                </c:pt>
                <c:pt idx="198">
                  <c:v>20.036051823342</c:v>
                </c:pt>
                <c:pt idx="199">
                  <c:v>20.0360172528639</c:v>
                </c:pt>
                <c:pt idx="200">
                  <c:v>20.035521934614501</c:v>
                </c:pt>
                <c:pt idx="201">
                  <c:v>20.040329520776702</c:v>
                </c:pt>
                <c:pt idx="202">
                  <c:v>20.035490778769301</c:v>
                </c:pt>
                <c:pt idx="203">
                  <c:v>20.035733505646199</c:v>
                </c:pt>
                <c:pt idx="204">
                  <c:v>20.035743655304401</c:v>
                </c:pt>
                <c:pt idx="205">
                  <c:v>20.0349835152841</c:v>
                </c:pt>
                <c:pt idx="206">
                  <c:v>20.034951541190502</c:v>
                </c:pt>
                <c:pt idx="207">
                  <c:v>20.035349635423799</c:v>
                </c:pt>
                <c:pt idx="208">
                  <c:v>20.035496074121099</c:v>
                </c:pt>
                <c:pt idx="209">
                  <c:v>20.0347935687162</c:v>
                </c:pt>
                <c:pt idx="210">
                  <c:v>20.026050054537901</c:v>
                </c:pt>
                <c:pt idx="211">
                  <c:v>20.030151029025301</c:v>
                </c:pt>
                <c:pt idx="212">
                  <c:v>20.0359039306014</c:v>
                </c:pt>
                <c:pt idx="213">
                  <c:v>20.037351504999101</c:v>
                </c:pt>
                <c:pt idx="214">
                  <c:v>20.033692037704601</c:v>
                </c:pt>
                <c:pt idx="215">
                  <c:v>20.026864444792601</c:v>
                </c:pt>
                <c:pt idx="216">
                  <c:v>20.033744083111301</c:v>
                </c:pt>
                <c:pt idx="217">
                  <c:v>20.034700288059401</c:v>
                </c:pt>
                <c:pt idx="218">
                  <c:v>20.034696341809401</c:v>
                </c:pt>
                <c:pt idx="219">
                  <c:v>20.034965272176901</c:v>
                </c:pt>
                <c:pt idx="220">
                  <c:v>20.034562609039501</c:v>
                </c:pt>
                <c:pt idx="221">
                  <c:v>20.050721126126</c:v>
                </c:pt>
                <c:pt idx="222">
                  <c:v>20.0361397859905</c:v>
                </c:pt>
                <c:pt idx="223">
                  <c:v>20.0361397859905</c:v>
                </c:pt>
                <c:pt idx="224">
                  <c:v>20.0363856999085</c:v>
                </c:pt>
                <c:pt idx="225">
                  <c:v>20.036318137752001</c:v>
                </c:pt>
                <c:pt idx="226">
                  <c:v>20.036312156722801</c:v>
                </c:pt>
                <c:pt idx="227">
                  <c:v>20.032956593227599</c:v>
                </c:pt>
                <c:pt idx="228">
                  <c:v>20.033117410968298</c:v>
                </c:pt>
                <c:pt idx="229">
                  <c:v>20.033307803787601</c:v>
                </c:pt>
                <c:pt idx="230">
                  <c:v>20.0280013221046</c:v>
                </c:pt>
                <c:pt idx="231">
                  <c:v>20.0307178150059</c:v>
                </c:pt>
                <c:pt idx="232">
                  <c:v>20.035032430328499</c:v>
                </c:pt>
                <c:pt idx="233">
                  <c:v>20.036183287798298</c:v>
                </c:pt>
                <c:pt idx="234">
                  <c:v>20.0320345185552</c:v>
                </c:pt>
                <c:pt idx="235">
                  <c:v>20.0361064516654</c:v>
                </c:pt>
                <c:pt idx="236">
                  <c:v>20.0354846564117</c:v>
                </c:pt>
                <c:pt idx="237">
                  <c:v>20.035433402325999</c:v>
                </c:pt>
                <c:pt idx="238">
                  <c:v>20.034897892432401</c:v>
                </c:pt>
                <c:pt idx="239">
                  <c:v>20.0348438730894</c:v>
                </c:pt>
                <c:pt idx="240">
                  <c:v>20.034812206273301</c:v>
                </c:pt>
                <c:pt idx="241">
                  <c:v>20.0349059888242</c:v>
                </c:pt>
                <c:pt idx="242">
                  <c:v>20.0432018290246</c:v>
                </c:pt>
                <c:pt idx="243">
                  <c:v>20.0439177538398</c:v>
                </c:pt>
                <c:pt idx="244">
                  <c:v>20.0435205739808</c:v>
                </c:pt>
                <c:pt idx="245">
                  <c:v>20.041753746457399</c:v>
                </c:pt>
                <c:pt idx="246">
                  <c:v>20.0418314171507</c:v>
                </c:pt>
                <c:pt idx="247">
                  <c:v>20.039375330499698</c:v>
                </c:pt>
                <c:pt idx="248">
                  <c:v>20.040527131376901</c:v>
                </c:pt>
                <c:pt idx="249">
                  <c:v>20.040212170859999</c:v>
                </c:pt>
                <c:pt idx="250">
                  <c:v>20.0399150882232</c:v>
                </c:pt>
                <c:pt idx="251">
                  <c:v>20.039939694190998</c:v>
                </c:pt>
                <c:pt idx="252">
                  <c:v>20.053090250587299</c:v>
                </c:pt>
                <c:pt idx="253">
                  <c:v>20.050356781612098</c:v>
                </c:pt>
                <c:pt idx="254">
                  <c:v>20.0461396027044</c:v>
                </c:pt>
                <c:pt idx="255">
                  <c:v>20.045906947196102</c:v>
                </c:pt>
                <c:pt idx="256">
                  <c:v>20.042719996480901</c:v>
                </c:pt>
                <c:pt idx="257">
                  <c:v>20.042623240470501</c:v>
                </c:pt>
                <c:pt idx="258">
                  <c:v>20.0426359022191</c:v>
                </c:pt>
                <c:pt idx="259">
                  <c:v>20.042380079976699</c:v>
                </c:pt>
                <c:pt idx="260">
                  <c:v>20.041773574759301</c:v>
                </c:pt>
                <c:pt idx="261">
                  <c:v>20.042106661257399</c:v>
                </c:pt>
                <c:pt idx="262">
                  <c:v>20.042726326243699</c:v>
                </c:pt>
                <c:pt idx="263">
                  <c:v>20.042101409694499</c:v>
                </c:pt>
                <c:pt idx="264">
                  <c:v>20.042327060405398</c:v>
                </c:pt>
                <c:pt idx="265">
                  <c:v>20.042585230661398</c:v>
                </c:pt>
                <c:pt idx="266">
                  <c:v>20.042089606795301</c:v>
                </c:pt>
                <c:pt idx="267">
                  <c:v>20.042136917022699</c:v>
                </c:pt>
                <c:pt idx="268">
                  <c:v>20.042325457377299</c:v>
                </c:pt>
                <c:pt idx="269">
                  <c:v>20.042358619311798</c:v>
                </c:pt>
                <c:pt idx="270">
                  <c:v>20.041962791859898</c:v>
                </c:pt>
                <c:pt idx="271">
                  <c:v>20.042655557701</c:v>
                </c:pt>
                <c:pt idx="272">
                  <c:v>20.046902770770899</c:v>
                </c:pt>
                <c:pt idx="273">
                  <c:v>20.045486963538501</c:v>
                </c:pt>
                <c:pt idx="274">
                  <c:v>20.041895328388598</c:v>
                </c:pt>
                <c:pt idx="275">
                  <c:v>20.041960550653101</c:v>
                </c:pt>
                <c:pt idx="276">
                  <c:v>20.0419735714936</c:v>
                </c:pt>
                <c:pt idx="277">
                  <c:v>20.042070958561499</c:v>
                </c:pt>
                <c:pt idx="278">
                  <c:v>20.033909768735299</c:v>
                </c:pt>
                <c:pt idx="279">
                  <c:v>20.033958299095602</c:v>
                </c:pt>
                <c:pt idx="280">
                  <c:v>20.0425231043933</c:v>
                </c:pt>
                <c:pt idx="281">
                  <c:v>20.041447661704598</c:v>
                </c:pt>
                <c:pt idx="282">
                  <c:v>20.041426011273</c:v>
                </c:pt>
                <c:pt idx="283">
                  <c:v>20.041422065220999</c:v>
                </c:pt>
                <c:pt idx="284">
                  <c:v>20.042382210404199</c:v>
                </c:pt>
                <c:pt idx="285">
                  <c:v>20.042313365579499</c:v>
                </c:pt>
                <c:pt idx="286">
                  <c:v>20.0421028478432</c:v>
                </c:pt>
                <c:pt idx="287">
                  <c:v>20.0398301951892</c:v>
                </c:pt>
                <c:pt idx="288">
                  <c:v>20.035188430539598</c:v>
                </c:pt>
                <c:pt idx="289">
                  <c:v>20.036256215480702</c:v>
                </c:pt>
                <c:pt idx="290">
                  <c:v>20.036265951993698</c:v>
                </c:pt>
                <c:pt idx="291">
                  <c:v>20.037049659132499</c:v>
                </c:pt>
                <c:pt idx="292">
                  <c:v>20.039871103692501</c:v>
                </c:pt>
                <c:pt idx="293">
                  <c:v>20.038245533658898</c:v>
                </c:pt>
                <c:pt idx="294">
                  <c:v>20.039023776357801</c:v>
                </c:pt>
                <c:pt idx="295">
                  <c:v>20.038989206762899</c:v>
                </c:pt>
                <c:pt idx="296">
                  <c:v>20.038905007712</c:v>
                </c:pt>
                <c:pt idx="297">
                  <c:v>20.0389153097925</c:v>
                </c:pt>
                <c:pt idx="298">
                  <c:v>20.038936922647199</c:v>
                </c:pt>
                <c:pt idx="299">
                  <c:v>20.038620575002</c:v>
                </c:pt>
                <c:pt idx="300">
                  <c:v>20.039084329210301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03416"/>
        <c:axId val="197006944"/>
      </c:lineChart>
      <c:catAx>
        <c:axId val="197003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Number of generations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4200"/>
        <c:crosses val="autoZero"/>
        <c:auto val="1"/>
        <c:lblAlgn val="ctr"/>
        <c:lblOffset val="100"/>
        <c:noMultiLvlLbl val="0"/>
      </c:catAx>
      <c:valAx>
        <c:axId val="197004200"/>
        <c:scaling>
          <c:orientation val="minMax"/>
          <c:min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3024"/>
        <c:crosses val="autoZero"/>
        <c:crossBetween val="between"/>
        <c:majorUnit val="2"/>
      </c:valAx>
      <c:valAx>
        <c:axId val="197006944"/>
        <c:scaling>
          <c:orientation val="minMax"/>
          <c:min val="19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3416"/>
        <c:crosses val="max"/>
        <c:crossBetween val="between"/>
        <c:majorUnit val="0.5"/>
      </c:valAx>
      <c:catAx>
        <c:axId val="197003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7006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C1 training plot - Sharpe ratio evolution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292830383381569E-2"/>
          <c:y val="0.1605749157592925"/>
          <c:w val="0.788366478228683"/>
          <c:h val="0.46919236463504571"/>
        </c:manualLayout>
      </c:layout>
      <c:lineChart>
        <c:grouping val="standard"/>
        <c:varyColors val="0"/>
        <c:ser>
          <c:idx val="0"/>
          <c:order val="0"/>
          <c:tx>
            <c:strRef>
              <c:f>'C1Results'!$D$1</c:f>
              <c:strCache>
                <c:ptCount val="1"/>
                <c:pt idx="0">
                  <c:v>Optimised portfolio Sharpe ratio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'C1Results'!$A$2:$A$302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'C1Results'!$D$2:$D$302</c:f>
              <c:numCache>
                <c:formatCode>General</c:formatCode>
                <c:ptCount val="301"/>
                <c:pt idx="0">
                  <c:v>0.56348679157789305</c:v>
                </c:pt>
                <c:pt idx="1">
                  <c:v>0.59970555110353196</c:v>
                </c:pt>
                <c:pt idx="2">
                  <c:v>0.59833250769329904</c:v>
                </c:pt>
                <c:pt idx="3">
                  <c:v>0.61563377554131704</c:v>
                </c:pt>
                <c:pt idx="4">
                  <c:v>0.62194026960380699</c:v>
                </c:pt>
                <c:pt idx="5">
                  <c:v>0.65618631649949</c:v>
                </c:pt>
                <c:pt idx="6">
                  <c:v>0.64666731562640101</c:v>
                </c:pt>
                <c:pt idx="7">
                  <c:v>0.659240384097319</c:v>
                </c:pt>
                <c:pt idx="8">
                  <c:v>0.65505452558212296</c:v>
                </c:pt>
                <c:pt idx="9">
                  <c:v>0.66988299283307795</c:v>
                </c:pt>
                <c:pt idx="10">
                  <c:v>0.68968074180262195</c:v>
                </c:pt>
                <c:pt idx="11">
                  <c:v>0.697906351138187</c:v>
                </c:pt>
                <c:pt idx="12">
                  <c:v>0.69580276008636799</c:v>
                </c:pt>
                <c:pt idx="13">
                  <c:v>0.69797816431983195</c:v>
                </c:pt>
                <c:pt idx="14">
                  <c:v>0.69862420946572401</c:v>
                </c:pt>
                <c:pt idx="15">
                  <c:v>0.72566340433123999</c:v>
                </c:pt>
                <c:pt idx="16">
                  <c:v>0.72972589710164204</c:v>
                </c:pt>
                <c:pt idx="17">
                  <c:v>0.73112251869008305</c:v>
                </c:pt>
                <c:pt idx="18">
                  <c:v>0.73265235327606404</c:v>
                </c:pt>
                <c:pt idx="19">
                  <c:v>0.74123448263467795</c:v>
                </c:pt>
                <c:pt idx="20">
                  <c:v>0.746574185602767</c:v>
                </c:pt>
                <c:pt idx="21">
                  <c:v>0.75219501381592702</c:v>
                </c:pt>
                <c:pt idx="22">
                  <c:v>0.75419886355069599</c:v>
                </c:pt>
                <c:pt idx="23">
                  <c:v>0.75325105523178904</c:v>
                </c:pt>
                <c:pt idx="24">
                  <c:v>0.758798517050423</c:v>
                </c:pt>
                <c:pt idx="25">
                  <c:v>0.76537418681199099</c:v>
                </c:pt>
                <c:pt idx="26">
                  <c:v>0.77035503129115501</c:v>
                </c:pt>
                <c:pt idx="27">
                  <c:v>0.76973671237700503</c:v>
                </c:pt>
                <c:pt idx="28">
                  <c:v>0.78096478044324202</c:v>
                </c:pt>
                <c:pt idx="29">
                  <c:v>0.78676334731076802</c:v>
                </c:pt>
                <c:pt idx="30">
                  <c:v>0.78594966881980399</c:v>
                </c:pt>
                <c:pt idx="31">
                  <c:v>0.78449206669113702</c:v>
                </c:pt>
                <c:pt idx="32">
                  <c:v>0.78176256789576903</c:v>
                </c:pt>
                <c:pt idx="33">
                  <c:v>0.78688315646853901</c:v>
                </c:pt>
                <c:pt idx="34">
                  <c:v>0.785813928430522</c:v>
                </c:pt>
                <c:pt idx="35">
                  <c:v>0.78586717811175999</c:v>
                </c:pt>
                <c:pt idx="36">
                  <c:v>0.78637066296549996</c:v>
                </c:pt>
                <c:pt idx="37">
                  <c:v>0.78591413181766301</c:v>
                </c:pt>
                <c:pt idx="38">
                  <c:v>0.79125143319860403</c:v>
                </c:pt>
                <c:pt idx="39">
                  <c:v>0.79291777902006899</c:v>
                </c:pt>
                <c:pt idx="40">
                  <c:v>0.79543470571373698</c:v>
                </c:pt>
                <c:pt idx="41">
                  <c:v>0.79443780496537197</c:v>
                </c:pt>
                <c:pt idx="42">
                  <c:v>0.79477137103342899</c:v>
                </c:pt>
                <c:pt idx="43">
                  <c:v>0.79499767829414503</c:v>
                </c:pt>
                <c:pt idx="44">
                  <c:v>0.79722506091263901</c:v>
                </c:pt>
                <c:pt idx="45">
                  <c:v>0.79722947800813204</c:v>
                </c:pt>
                <c:pt idx="46">
                  <c:v>0.79726696932883701</c:v>
                </c:pt>
                <c:pt idx="47">
                  <c:v>0.80076359937724895</c:v>
                </c:pt>
                <c:pt idx="48">
                  <c:v>0.80117903977525096</c:v>
                </c:pt>
                <c:pt idx="49">
                  <c:v>0.80118284197047696</c:v>
                </c:pt>
                <c:pt idx="50">
                  <c:v>0.80119684868750995</c:v>
                </c:pt>
                <c:pt idx="51">
                  <c:v>0.80129292240920102</c:v>
                </c:pt>
                <c:pt idx="52">
                  <c:v>0.80253356544528898</c:v>
                </c:pt>
                <c:pt idx="53">
                  <c:v>0.80277751770212402</c:v>
                </c:pt>
                <c:pt idx="54">
                  <c:v>0.80649945939454604</c:v>
                </c:pt>
                <c:pt idx="55">
                  <c:v>0.80531454397594104</c:v>
                </c:pt>
                <c:pt idx="56">
                  <c:v>0.805186366148543</c:v>
                </c:pt>
                <c:pt idx="57">
                  <c:v>0.80638617323319906</c:v>
                </c:pt>
                <c:pt idx="58">
                  <c:v>0.80659101360159802</c:v>
                </c:pt>
                <c:pt idx="59">
                  <c:v>0.80721095083008498</c:v>
                </c:pt>
                <c:pt idx="60">
                  <c:v>0.80738421409843097</c:v>
                </c:pt>
                <c:pt idx="61">
                  <c:v>0.80721238408380702</c:v>
                </c:pt>
                <c:pt idx="62">
                  <c:v>0.80782150306961897</c:v>
                </c:pt>
                <c:pt idx="63">
                  <c:v>0.80905035466998299</c:v>
                </c:pt>
                <c:pt idx="64">
                  <c:v>0.80816233084423394</c:v>
                </c:pt>
                <c:pt idx="65">
                  <c:v>0.808730402143644</c:v>
                </c:pt>
                <c:pt idx="66">
                  <c:v>0.809716914316848</c:v>
                </c:pt>
                <c:pt idx="67">
                  <c:v>0.809666899160985</c:v>
                </c:pt>
                <c:pt idx="68">
                  <c:v>0.80965881540762996</c:v>
                </c:pt>
                <c:pt idx="69">
                  <c:v>0.80985063390779699</c:v>
                </c:pt>
                <c:pt idx="70">
                  <c:v>0.81054957791892801</c:v>
                </c:pt>
                <c:pt idx="71">
                  <c:v>0.81031594122488904</c:v>
                </c:pt>
                <c:pt idx="72">
                  <c:v>0.81049510086124599</c:v>
                </c:pt>
                <c:pt idx="73">
                  <c:v>0.81183213449740199</c:v>
                </c:pt>
                <c:pt idx="74">
                  <c:v>0.81156777289890203</c:v>
                </c:pt>
                <c:pt idx="75">
                  <c:v>0.81142784448933103</c:v>
                </c:pt>
                <c:pt idx="76">
                  <c:v>0.81283909267432897</c:v>
                </c:pt>
                <c:pt idx="77">
                  <c:v>0.81239734941989805</c:v>
                </c:pt>
                <c:pt idx="78">
                  <c:v>0.81235578004063602</c:v>
                </c:pt>
                <c:pt idx="79">
                  <c:v>0.81293936559241498</c:v>
                </c:pt>
                <c:pt idx="80">
                  <c:v>0.81290029999992397</c:v>
                </c:pt>
                <c:pt idx="81">
                  <c:v>0.81277853652647003</c:v>
                </c:pt>
                <c:pt idx="82">
                  <c:v>0.81319753904748504</c:v>
                </c:pt>
                <c:pt idx="83">
                  <c:v>0.81282426771267402</c:v>
                </c:pt>
                <c:pt idx="84">
                  <c:v>0.81268656342752499</c:v>
                </c:pt>
                <c:pt idx="85">
                  <c:v>0.81424333333035703</c:v>
                </c:pt>
                <c:pt idx="86">
                  <c:v>0.81416542149774696</c:v>
                </c:pt>
                <c:pt idx="87">
                  <c:v>0.81467014938753701</c:v>
                </c:pt>
                <c:pt idx="88">
                  <c:v>0.81532009686127105</c:v>
                </c:pt>
                <c:pt idx="89">
                  <c:v>0.81495903167164696</c:v>
                </c:pt>
                <c:pt idx="90">
                  <c:v>0.81448085007142401</c:v>
                </c:pt>
                <c:pt idx="91">
                  <c:v>0.814421506702529</c:v>
                </c:pt>
                <c:pt idx="92">
                  <c:v>0.814999693314167</c:v>
                </c:pt>
                <c:pt idx="93">
                  <c:v>0.81514189744193699</c:v>
                </c:pt>
                <c:pt idx="94">
                  <c:v>0.81484700480455596</c:v>
                </c:pt>
                <c:pt idx="95">
                  <c:v>0.81526018051631499</c:v>
                </c:pt>
                <c:pt idx="96">
                  <c:v>0.81492772899965904</c:v>
                </c:pt>
                <c:pt idx="97">
                  <c:v>0.81540362516020004</c:v>
                </c:pt>
                <c:pt idx="98">
                  <c:v>0.81548774055235096</c:v>
                </c:pt>
                <c:pt idx="99">
                  <c:v>0.81538926904767195</c:v>
                </c:pt>
                <c:pt idx="100">
                  <c:v>0.81537141081079101</c:v>
                </c:pt>
                <c:pt idx="101">
                  <c:v>0.81533014055962705</c:v>
                </c:pt>
                <c:pt idx="102">
                  <c:v>0.81545223008447798</c:v>
                </c:pt>
                <c:pt idx="103">
                  <c:v>0.81557280182835901</c:v>
                </c:pt>
                <c:pt idx="104">
                  <c:v>0.81557011379250299</c:v>
                </c:pt>
                <c:pt idx="105">
                  <c:v>0.815500231402423</c:v>
                </c:pt>
                <c:pt idx="106">
                  <c:v>0.81549729659526704</c:v>
                </c:pt>
                <c:pt idx="107">
                  <c:v>0.81647495549499205</c:v>
                </c:pt>
                <c:pt idx="108">
                  <c:v>0.81674749508206401</c:v>
                </c:pt>
                <c:pt idx="109">
                  <c:v>0.81628150879866901</c:v>
                </c:pt>
                <c:pt idx="110">
                  <c:v>0.81625728786263796</c:v>
                </c:pt>
                <c:pt idx="111">
                  <c:v>0.81634381097737696</c:v>
                </c:pt>
                <c:pt idx="112">
                  <c:v>0.81639149852042103</c:v>
                </c:pt>
                <c:pt idx="113">
                  <c:v>0.816391371964718</c:v>
                </c:pt>
                <c:pt idx="114">
                  <c:v>0.81638903110230798</c:v>
                </c:pt>
                <c:pt idx="115">
                  <c:v>0.81644296766815105</c:v>
                </c:pt>
                <c:pt idx="116">
                  <c:v>0.81648160329444397</c:v>
                </c:pt>
                <c:pt idx="117">
                  <c:v>0.81683674764166703</c:v>
                </c:pt>
                <c:pt idx="118">
                  <c:v>0.81682665801100096</c:v>
                </c:pt>
                <c:pt idx="119">
                  <c:v>0.81680621727337999</c:v>
                </c:pt>
                <c:pt idx="120">
                  <c:v>0.81669854010246301</c:v>
                </c:pt>
                <c:pt idx="121">
                  <c:v>0.81681509693352505</c:v>
                </c:pt>
                <c:pt idx="122">
                  <c:v>0.81680990115845997</c:v>
                </c:pt>
                <c:pt idx="123">
                  <c:v>0.81678303385643203</c:v>
                </c:pt>
                <c:pt idx="124">
                  <c:v>0.81671952422782002</c:v>
                </c:pt>
                <c:pt idx="125">
                  <c:v>0.81678741344966499</c:v>
                </c:pt>
                <c:pt idx="126">
                  <c:v>0.81681669012456803</c:v>
                </c:pt>
                <c:pt idx="127">
                  <c:v>0.81685325597408198</c:v>
                </c:pt>
                <c:pt idx="128">
                  <c:v>0.81690778948443399</c:v>
                </c:pt>
                <c:pt idx="129">
                  <c:v>0.81691141158962699</c:v>
                </c:pt>
                <c:pt idx="130">
                  <c:v>0.816993184331405</c:v>
                </c:pt>
                <c:pt idx="131">
                  <c:v>0.81694830631096005</c:v>
                </c:pt>
                <c:pt idx="132">
                  <c:v>0.81686617758027702</c:v>
                </c:pt>
                <c:pt idx="133">
                  <c:v>0.81698462947063599</c:v>
                </c:pt>
                <c:pt idx="134">
                  <c:v>0.81698300721148398</c:v>
                </c:pt>
                <c:pt idx="135">
                  <c:v>0.81707469421567402</c:v>
                </c:pt>
                <c:pt idx="136">
                  <c:v>0.81719489458540495</c:v>
                </c:pt>
                <c:pt idx="137">
                  <c:v>0.81717846565493701</c:v>
                </c:pt>
                <c:pt idx="138">
                  <c:v>0.81723401163985498</c:v>
                </c:pt>
                <c:pt idx="139">
                  <c:v>0.81716360029300406</c:v>
                </c:pt>
                <c:pt idx="140">
                  <c:v>0.81729173071366701</c:v>
                </c:pt>
                <c:pt idx="141">
                  <c:v>0.81726144009664103</c:v>
                </c:pt>
                <c:pt idx="142">
                  <c:v>0.81744436214690697</c:v>
                </c:pt>
                <c:pt idx="143">
                  <c:v>0.81739543766090805</c:v>
                </c:pt>
                <c:pt idx="144">
                  <c:v>0.81738418551264302</c:v>
                </c:pt>
                <c:pt idx="145">
                  <c:v>0.81733351364332596</c:v>
                </c:pt>
                <c:pt idx="146">
                  <c:v>0.81733418274550995</c:v>
                </c:pt>
                <c:pt idx="147">
                  <c:v>0.81733636935370202</c:v>
                </c:pt>
                <c:pt idx="148">
                  <c:v>0.81738876974596097</c:v>
                </c:pt>
                <c:pt idx="149">
                  <c:v>0.817496051253355</c:v>
                </c:pt>
                <c:pt idx="150">
                  <c:v>0.81749148617682499</c:v>
                </c:pt>
                <c:pt idx="151">
                  <c:v>0.81749045785295105</c:v>
                </c:pt>
                <c:pt idx="152">
                  <c:v>0.81747328045095702</c:v>
                </c:pt>
                <c:pt idx="153">
                  <c:v>0.81747169768382499</c:v>
                </c:pt>
                <c:pt idx="154">
                  <c:v>0.81753320157001297</c:v>
                </c:pt>
                <c:pt idx="155">
                  <c:v>0.81760977050493</c:v>
                </c:pt>
                <c:pt idx="156">
                  <c:v>0.81746556574197904</c:v>
                </c:pt>
                <c:pt idx="157">
                  <c:v>0.817596593682416</c:v>
                </c:pt>
                <c:pt idx="158">
                  <c:v>0.81752688980254895</c:v>
                </c:pt>
                <c:pt idx="159">
                  <c:v>0.81752596837986302</c:v>
                </c:pt>
                <c:pt idx="160">
                  <c:v>0.81756888944512496</c:v>
                </c:pt>
                <c:pt idx="161">
                  <c:v>0.81756129013234502</c:v>
                </c:pt>
                <c:pt idx="162">
                  <c:v>0.81758659954451596</c:v>
                </c:pt>
                <c:pt idx="163">
                  <c:v>0.81761102884765902</c:v>
                </c:pt>
                <c:pt idx="164">
                  <c:v>0.81773083706170102</c:v>
                </c:pt>
                <c:pt idx="165">
                  <c:v>0.81767865350562297</c:v>
                </c:pt>
                <c:pt idx="166">
                  <c:v>0.81766999036393995</c:v>
                </c:pt>
                <c:pt idx="167">
                  <c:v>0.81763607314632702</c:v>
                </c:pt>
                <c:pt idx="168">
                  <c:v>0.81764594179356598</c:v>
                </c:pt>
                <c:pt idx="169">
                  <c:v>0.81763645111821004</c:v>
                </c:pt>
                <c:pt idx="170">
                  <c:v>0.81772739149797302</c:v>
                </c:pt>
                <c:pt idx="171">
                  <c:v>0.81768717363744103</c:v>
                </c:pt>
                <c:pt idx="172">
                  <c:v>0.81772111616207699</c:v>
                </c:pt>
                <c:pt idx="173">
                  <c:v>0.81777744587368895</c:v>
                </c:pt>
                <c:pt idx="174">
                  <c:v>0.81773422963444697</c:v>
                </c:pt>
                <c:pt idx="175">
                  <c:v>0.81782122364524301</c:v>
                </c:pt>
                <c:pt idx="176">
                  <c:v>0.81781092787282506</c:v>
                </c:pt>
                <c:pt idx="177">
                  <c:v>0.81776789118401805</c:v>
                </c:pt>
                <c:pt idx="178">
                  <c:v>0.81775061790674197</c:v>
                </c:pt>
                <c:pt idx="179">
                  <c:v>0.81773916725824303</c:v>
                </c:pt>
                <c:pt idx="180">
                  <c:v>0.81774267481492002</c:v>
                </c:pt>
                <c:pt idx="181">
                  <c:v>0.81778793582807496</c:v>
                </c:pt>
                <c:pt idx="182">
                  <c:v>0.81777512461457302</c:v>
                </c:pt>
                <c:pt idx="183">
                  <c:v>0.817762033231626</c:v>
                </c:pt>
                <c:pt idx="184">
                  <c:v>0.81775525388910197</c:v>
                </c:pt>
                <c:pt idx="185">
                  <c:v>0.81778179902634796</c:v>
                </c:pt>
                <c:pt idx="186">
                  <c:v>0.81778044646530501</c:v>
                </c:pt>
                <c:pt idx="187">
                  <c:v>0.81784580124848505</c:v>
                </c:pt>
                <c:pt idx="188">
                  <c:v>0.81783589467429796</c:v>
                </c:pt>
                <c:pt idx="189">
                  <c:v>0.81778173737903503</c:v>
                </c:pt>
                <c:pt idx="190">
                  <c:v>0.81779418218076205</c:v>
                </c:pt>
                <c:pt idx="191">
                  <c:v>0.81779279050461595</c:v>
                </c:pt>
                <c:pt idx="192">
                  <c:v>0.81784627764906703</c:v>
                </c:pt>
                <c:pt idx="193">
                  <c:v>0.81784542646161895</c:v>
                </c:pt>
                <c:pt idx="194">
                  <c:v>0.817851380998459</c:v>
                </c:pt>
                <c:pt idx="195">
                  <c:v>0.81783394128001397</c:v>
                </c:pt>
                <c:pt idx="196">
                  <c:v>0.81782958416363205</c:v>
                </c:pt>
                <c:pt idx="197">
                  <c:v>0.81782402941458998</c:v>
                </c:pt>
                <c:pt idx="198">
                  <c:v>0.81789107693307195</c:v>
                </c:pt>
                <c:pt idx="199">
                  <c:v>0.817888390801075</c:v>
                </c:pt>
                <c:pt idx="200">
                  <c:v>0.81787609760228897</c:v>
                </c:pt>
                <c:pt idx="201">
                  <c:v>0.817945249942297</c:v>
                </c:pt>
                <c:pt idx="202">
                  <c:v>0.817865285463651</c:v>
                </c:pt>
                <c:pt idx="203">
                  <c:v>0.81786401580451795</c:v>
                </c:pt>
                <c:pt idx="204">
                  <c:v>0.81786391415786697</c:v>
                </c:pt>
                <c:pt idx="205">
                  <c:v>0.81789054272095796</c:v>
                </c:pt>
                <c:pt idx="206">
                  <c:v>0.81788965239378397</c:v>
                </c:pt>
                <c:pt idx="207">
                  <c:v>0.81787806407528596</c:v>
                </c:pt>
                <c:pt idx="208">
                  <c:v>0.81787609948600803</c:v>
                </c:pt>
                <c:pt idx="209">
                  <c:v>0.81791069141084904</c:v>
                </c:pt>
                <c:pt idx="210">
                  <c:v>0.81787319030094896</c:v>
                </c:pt>
                <c:pt idx="211">
                  <c:v>0.81787330701275096</c:v>
                </c:pt>
                <c:pt idx="212">
                  <c:v>0.81788581406904404</c:v>
                </c:pt>
                <c:pt idx="213">
                  <c:v>0.81788876014844603</c:v>
                </c:pt>
                <c:pt idx="214">
                  <c:v>0.81787389536925204</c:v>
                </c:pt>
                <c:pt idx="215">
                  <c:v>0.81787688593869101</c:v>
                </c:pt>
                <c:pt idx="216">
                  <c:v>0.81788893803784302</c:v>
                </c:pt>
                <c:pt idx="217">
                  <c:v>0.81789285039904502</c:v>
                </c:pt>
                <c:pt idx="218">
                  <c:v>0.81789200123558303</c:v>
                </c:pt>
                <c:pt idx="219">
                  <c:v>0.81788794616810601</c:v>
                </c:pt>
                <c:pt idx="220">
                  <c:v>0.81789418511904199</c:v>
                </c:pt>
                <c:pt idx="221">
                  <c:v>0.81800135421738596</c:v>
                </c:pt>
                <c:pt idx="222">
                  <c:v>0.81792106408321297</c:v>
                </c:pt>
                <c:pt idx="223">
                  <c:v>0.81792106408321297</c:v>
                </c:pt>
                <c:pt idx="224">
                  <c:v>0.817919552669923</c:v>
                </c:pt>
                <c:pt idx="225">
                  <c:v>0.81791840512006497</c:v>
                </c:pt>
                <c:pt idx="226">
                  <c:v>0.81791833213253196</c:v>
                </c:pt>
                <c:pt idx="227">
                  <c:v>0.81793431847657305</c:v>
                </c:pt>
                <c:pt idx="228">
                  <c:v>0.81793262757625496</c:v>
                </c:pt>
                <c:pt idx="229">
                  <c:v>0.81793086705736795</c:v>
                </c:pt>
                <c:pt idx="230">
                  <c:v>0.81791604597498702</c:v>
                </c:pt>
                <c:pt idx="231">
                  <c:v>0.81791544084843204</c:v>
                </c:pt>
                <c:pt idx="232">
                  <c:v>0.81793012443463597</c:v>
                </c:pt>
                <c:pt idx="233">
                  <c:v>0.81797415369424797</c:v>
                </c:pt>
                <c:pt idx="234">
                  <c:v>0.81796414709355103</c:v>
                </c:pt>
                <c:pt idx="235">
                  <c:v>0.81797223509967099</c:v>
                </c:pt>
                <c:pt idx="236">
                  <c:v>0.81797386802751804</c:v>
                </c:pt>
                <c:pt idx="237">
                  <c:v>0.81797328786585499</c:v>
                </c:pt>
                <c:pt idx="238">
                  <c:v>0.81796410446108803</c:v>
                </c:pt>
                <c:pt idx="239">
                  <c:v>0.81796369576139105</c:v>
                </c:pt>
                <c:pt idx="240">
                  <c:v>0.81796243257500201</c:v>
                </c:pt>
                <c:pt idx="241">
                  <c:v>0.81796225351589003</c:v>
                </c:pt>
                <c:pt idx="242">
                  <c:v>0.81802105754163401</c:v>
                </c:pt>
                <c:pt idx="243">
                  <c:v>0.81802233067930497</c:v>
                </c:pt>
                <c:pt idx="244">
                  <c:v>0.81801977478573895</c:v>
                </c:pt>
                <c:pt idx="245">
                  <c:v>0.81801038817972005</c:v>
                </c:pt>
                <c:pt idx="246">
                  <c:v>0.81801015779082298</c:v>
                </c:pt>
                <c:pt idx="247">
                  <c:v>0.81800625350991296</c:v>
                </c:pt>
                <c:pt idx="248">
                  <c:v>0.818006460438371</c:v>
                </c:pt>
                <c:pt idx="249">
                  <c:v>0.81801573456988697</c:v>
                </c:pt>
                <c:pt idx="250">
                  <c:v>0.81801239188217101</c:v>
                </c:pt>
                <c:pt idx="251">
                  <c:v>0.81801200345204905</c:v>
                </c:pt>
                <c:pt idx="252">
                  <c:v>0.81805751324331699</c:v>
                </c:pt>
                <c:pt idx="253">
                  <c:v>0.81804622242192504</c:v>
                </c:pt>
                <c:pt idx="254">
                  <c:v>0.81802971399858304</c:v>
                </c:pt>
                <c:pt idx="255">
                  <c:v>0.818028801570854</c:v>
                </c:pt>
                <c:pt idx="256">
                  <c:v>0.81802719088068898</c:v>
                </c:pt>
                <c:pt idx="257">
                  <c:v>0.81802596214694401</c:v>
                </c:pt>
                <c:pt idx="258">
                  <c:v>0.81802594915483995</c:v>
                </c:pt>
                <c:pt idx="259">
                  <c:v>0.81802228220954998</c:v>
                </c:pt>
                <c:pt idx="260">
                  <c:v>0.81801990105036904</c:v>
                </c:pt>
                <c:pt idx="261">
                  <c:v>0.81802499109825899</c:v>
                </c:pt>
                <c:pt idx="262">
                  <c:v>0.81802607708938602</c:v>
                </c:pt>
                <c:pt idx="263">
                  <c:v>0.81804084745031802</c:v>
                </c:pt>
                <c:pt idx="264">
                  <c:v>0.81803999566304098</c:v>
                </c:pt>
                <c:pt idx="265">
                  <c:v>0.81803918548305998</c:v>
                </c:pt>
                <c:pt idx="266">
                  <c:v>0.81803726108863795</c:v>
                </c:pt>
                <c:pt idx="267">
                  <c:v>0.81803726209897798</c:v>
                </c:pt>
                <c:pt idx="268">
                  <c:v>0.818037265470409</c:v>
                </c:pt>
                <c:pt idx="269">
                  <c:v>0.81803719855096801</c:v>
                </c:pt>
                <c:pt idx="270">
                  <c:v>0.81803611010091604</c:v>
                </c:pt>
                <c:pt idx="271">
                  <c:v>0.81803976223506203</c:v>
                </c:pt>
                <c:pt idx="272">
                  <c:v>0.81805328224487805</c:v>
                </c:pt>
                <c:pt idx="273">
                  <c:v>0.81804879064014002</c:v>
                </c:pt>
                <c:pt idx="274">
                  <c:v>0.81804293864966104</c:v>
                </c:pt>
                <c:pt idx="275">
                  <c:v>0.818042062824063</c:v>
                </c:pt>
                <c:pt idx="276">
                  <c:v>0.81804184575411798</c:v>
                </c:pt>
                <c:pt idx="277">
                  <c:v>0.81804169169656304</c:v>
                </c:pt>
                <c:pt idx="278">
                  <c:v>0.81801801315727396</c:v>
                </c:pt>
                <c:pt idx="279">
                  <c:v>0.81801813478312502</c:v>
                </c:pt>
                <c:pt idx="280">
                  <c:v>0.81804583288432497</c:v>
                </c:pt>
                <c:pt idx="281">
                  <c:v>0.81804530302072398</c:v>
                </c:pt>
                <c:pt idx="282">
                  <c:v>0.81804502280384295</c:v>
                </c:pt>
                <c:pt idx="283">
                  <c:v>0.81804497613349303</c:v>
                </c:pt>
                <c:pt idx="284">
                  <c:v>0.81804780076067996</c:v>
                </c:pt>
                <c:pt idx="285">
                  <c:v>0.81804693511016102</c:v>
                </c:pt>
                <c:pt idx="286">
                  <c:v>0.818045231941261</c:v>
                </c:pt>
                <c:pt idx="287">
                  <c:v>0.81804271290474195</c:v>
                </c:pt>
                <c:pt idx="288">
                  <c:v>0.81803051030989404</c:v>
                </c:pt>
                <c:pt idx="289">
                  <c:v>0.81803227094383202</c:v>
                </c:pt>
                <c:pt idx="290">
                  <c:v>0.81803229038110903</c:v>
                </c:pt>
                <c:pt idx="291">
                  <c:v>0.81803363801337703</c:v>
                </c:pt>
                <c:pt idx="292">
                  <c:v>0.818048086703973</c:v>
                </c:pt>
                <c:pt idx="293">
                  <c:v>0.818044273394398</c:v>
                </c:pt>
                <c:pt idx="294">
                  <c:v>0.81804852685388896</c:v>
                </c:pt>
                <c:pt idx="295">
                  <c:v>0.81804782972253398</c:v>
                </c:pt>
                <c:pt idx="296">
                  <c:v>0.81804642333580502</c:v>
                </c:pt>
                <c:pt idx="297">
                  <c:v>0.81804622873753996</c:v>
                </c:pt>
                <c:pt idx="298">
                  <c:v>0.818045536658218</c:v>
                </c:pt>
                <c:pt idx="299">
                  <c:v>0.81804550540587895</c:v>
                </c:pt>
                <c:pt idx="300">
                  <c:v>0.81804608273660995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'C1Results'!$E$1</c:f>
              <c:strCache>
                <c:ptCount val="1"/>
                <c:pt idx="0">
                  <c:v>Benchmark Sharpe ratio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'C1Results'!$A$2:$A$302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'C1Results'!$E$2:$E$302</c:f>
              <c:numCache>
                <c:formatCode>0.00</c:formatCode>
                <c:ptCount val="301"/>
                <c:pt idx="0">
                  <c:v>0.65795532714575644</c:v>
                </c:pt>
                <c:pt idx="1">
                  <c:v>0.65795532714575644</c:v>
                </c:pt>
                <c:pt idx="2">
                  <c:v>0.65795532714575644</c:v>
                </c:pt>
                <c:pt idx="3">
                  <c:v>0.65795532714575644</c:v>
                </c:pt>
                <c:pt idx="4">
                  <c:v>0.65795532714575644</c:v>
                </c:pt>
                <c:pt idx="5">
                  <c:v>0.65795532714575644</c:v>
                </c:pt>
                <c:pt idx="6">
                  <c:v>0.65795532714575644</c:v>
                </c:pt>
                <c:pt idx="7">
                  <c:v>0.65795532714575644</c:v>
                </c:pt>
                <c:pt idx="8">
                  <c:v>0.65795532714575644</c:v>
                </c:pt>
                <c:pt idx="9">
                  <c:v>0.65795532714575644</c:v>
                </c:pt>
                <c:pt idx="10">
                  <c:v>0.65795532714575644</c:v>
                </c:pt>
                <c:pt idx="11">
                  <c:v>0.65795532714575644</c:v>
                </c:pt>
                <c:pt idx="12">
                  <c:v>0.65795532714575644</c:v>
                </c:pt>
                <c:pt idx="13">
                  <c:v>0.65795532714575644</c:v>
                </c:pt>
                <c:pt idx="14">
                  <c:v>0.65795532714575644</c:v>
                </c:pt>
                <c:pt idx="15">
                  <c:v>0.65795532714575644</c:v>
                </c:pt>
                <c:pt idx="16">
                  <c:v>0.65795532714575644</c:v>
                </c:pt>
                <c:pt idx="17">
                  <c:v>0.65795532714575644</c:v>
                </c:pt>
                <c:pt idx="18">
                  <c:v>0.65795532714575644</c:v>
                </c:pt>
                <c:pt idx="19">
                  <c:v>0.65795532714575644</c:v>
                </c:pt>
                <c:pt idx="20">
                  <c:v>0.65795532714575644</c:v>
                </c:pt>
                <c:pt idx="21">
                  <c:v>0.65795532714575644</c:v>
                </c:pt>
                <c:pt idx="22">
                  <c:v>0.65795532714575644</c:v>
                </c:pt>
                <c:pt idx="23">
                  <c:v>0.65795532714575644</c:v>
                </c:pt>
                <c:pt idx="24">
                  <c:v>0.65795532714575644</c:v>
                </c:pt>
                <c:pt idx="25">
                  <c:v>0.65795532714575644</c:v>
                </c:pt>
                <c:pt idx="26">
                  <c:v>0.65795532714575644</c:v>
                </c:pt>
                <c:pt idx="27">
                  <c:v>0.65795532714575644</c:v>
                </c:pt>
                <c:pt idx="28">
                  <c:v>0.65795532714575644</c:v>
                </c:pt>
                <c:pt idx="29">
                  <c:v>0.65795532714575644</c:v>
                </c:pt>
                <c:pt idx="30">
                  <c:v>0.65795532714575644</c:v>
                </c:pt>
                <c:pt idx="31">
                  <c:v>0.65795532714575644</c:v>
                </c:pt>
                <c:pt idx="32">
                  <c:v>0.65795532714575644</c:v>
                </c:pt>
                <c:pt idx="33">
                  <c:v>0.65795532714575644</c:v>
                </c:pt>
                <c:pt idx="34">
                  <c:v>0.65795532714575644</c:v>
                </c:pt>
                <c:pt idx="35">
                  <c:v>0.65795532714575644</c:v>
                </c:pt>
                <c:pt idx="36">
                  <c:v>0.65795532714575644</c:v>
                </c:pt>
                <c:pt idx="37">
                  <c:v>0.65795532714575644</c:v>
                </c:pt>
                <c:pt idx="38">
                  <c:v>0.65795532714575644</c:v>
                </c:pt>
                <c:pt idx="39">
                  <c:v>0.65795532714575644</c:v>
                </c:pt>
                <c:pt idx="40">
                  <c:v>0.65795532714575644</c:v>
                </c:pt>
                <c:pt idx="41">
                  <c:v>0.65795532714575644</c:v>
                </c:pt>
                <c:pt idx="42">
                  <c:v>0.65795532714575644</c:v>
                </c:pt>
                <c:pt idx="43">
                  <c:v>0.65795532714575644</c:v>
                </c:pt>
                <c:pt idx="44">
                  <c:v>0.65795532714575644</c:v>
                </c:pt>
                <c:pt idx="45">
                  <c:v>0.65795532714575644</c:v>
                </c:pt>
                <c:pt idx="46">
                  <c:v>0.65795532714575644</c:v>
                </c:pt>
                <c:pt idx="47">
                  <c:v>0.65795532714575644</c:v>
                </c:pt>
                <c:pt idx="48">
                  <c:v>0.65795532714575644</c:v>
                </c:pt>
                <c:pt idx="49">
                  <c:v>0.65795532714575644</c:v>
                </c:pt>
                <c:pt idx="50">
                  <c:v>0.65795532714575644</c:v>
                </c:pt>
                <c:pt idx="51">
                  <c:v>0.65795532714575644</c:v>
                </c:pt>
                <c:pt idx="52">
                  <c:v>0.65795532714575644</c:v>
                </c:pt>
                <c:pt idx="53">
                  <c:v>0.65795532714575644</c:v>
                </c:pt>
                <c:pt idx="54">
                  <c:v>0.65795532714575644</c:v>
                </c:pt>
                <c:pt idx="55">
                  <c:v>0.65795532714575644</c:v>
                </c:pt>
                <c:pt idx="56">
                  <c:v>0.65795532714575644</c:v>
                </c:pt>
                <c:pt idx="57">
                  <c:v>0.65795532714575644</c:v>
                </c:pt>
                <c:pt idx="58">
                  <c:v>0.65795532714575644</c:v>
                </c:pt>
                <c:pt idx="59">
                  <c:v>0.65795532714575644</c:v>
                </c:pt>
                <c:pt idx="60">
                  <c:v>0.65795532714575644</c:v>
                </c:pt>
                <c:pt idx="61">
                  <c:v>0.65795532714575644</c:v>
                </c:pt>
                <c:pt idx="62">
                  <c:v>0.65795532714575644</c:v>
                </c:pt>
                <c:pt idx="63">
                  <c:v>0.65795532714575644</c:v>
                </c:pt>
                <c:pt idx="64">
                  <c:v>0.65795532714575644</c:v>
                </c:pt>
                <c:pt idx="65">
                  <c:v>0.65795532714575644</c:v>
                </c:pt>
                <c:pt idx="66">
                  <c:v>0.65795532714575644</c:v>
                </c:pt>
                <c:pt idx="67">
                  <c:v>0.65795532714575644</c:v>
                </c:pt>
                <c:pt idx="68">
                  <c:v>0.65795532714575644</c:v>
                </c:pt>
                <c:pt idx="69">
                  <c:v>0.65795532714575644</c:v>
                </c:pt>
                <c:pt idx="70">
                  <c:v>0.65795532714575644</c:v>
                </c:pt>
                <c:pt idx="71">
                  <c:v>0.65795532714575644</c:v>
                </c:pt>
                <c:pt idx="72">
                  <c:v>0.65795532714575644</c:v>
                </c:pt>
                <c:pt idx="73">
                  <c:v>0.65795532714575644</c:v>
                </c:pt>
                <c:pt idx="74">
                  <c:v>0.65795532714575644</c:v>
                </c:pt>
                <c:pt idx="75">
                  <c:v>0.65795532714575644</c:v>
                </c:pt>
                <c:pt idx="76">
                  <c:v>0.65795532714575644</c:v>
                </c:pt>
                <c:pt idx="77">
                  <c:v>0.65795532714575644</c:v>
                </c:pt>
                <c:pt idx="78">
                  <c:v>0.65795532714575644</c:v>
                </c:pt>
                <c:pt idx="79">
                  <c:v>0.65795532714575644</c:v>
                </c:pt>
                <c:pt idx="80">
                  <c:v>0.65795532714575644</c:v>
                </c:pt>
                <c:pt idx="81">
                  <c:v>0.65795532714575644</c:v>
                </c:pt>
                <c:pt idx="82">
                  <c:v>0.65795532714575644</c:v>
                </c:pt>
                <c:pt idx="83">
                  <c:v>0.65795532714575644</c:v>
                </c:pt>
                <c:pt idx="84">
                  <c:v>0.65795532714575644</c:v>
                </c:pt>
                <c:pt idx="85">
                  <c:v>0.65795532714575644</c:v>
                </c:pt>
                <c:pt idx="86">
                  <c:v>0.65795532714575644</c:v>
                </c:pt>
                <c:pt idx="87">
                  <c:v>0.65795532714575644</c:v>
                </c:pt>
                <c:pt idx="88">
                  <c:v>0.65795532714575644</c:v>
                </c:pt>
                <c:pt idx="89">
                  <c:v>0.65795532714575644</c:v>
                </c:pt>
                <c:pt idx="90">
                  <c:v>0.65795532714575644</c:v>
                </c:pt>
                <c:pt idx="91">
                  <c:v>0.65795532714575644</c:v>
                </c:pt>
                <c:pt idx="92">
                  <c:v>0.65795532714575644</c:v>
                </c:pt>
                <c:pt idx="93">
                  <c:v>0.65795532714575644</c:v>
                </c:pt>
                <c:pt idx="94">
                  <c:v>0.65795532714575644</c:v>
                </c:pt>
                <c:pt idx="95">
                  <c:v>0.65795532714575644</c:v>
                </c:pt>
                <c:pt idx="96">
                  <c:v>0.65795532714575644</c:v>
                </c:pt>
                <c:pt idx="97">
                  <c:v>0.65795532714575644</c:v>
                </c:pt>
                <c:pt idx="98">
                  <c:v>0.65795532714575644</c:v>
                </c:pt>
                <c:pt idx="99">
                  <c:v>0.65795532714575644</c:v>
                </c:pt>
                <c:pt idx="100">
                  <c:v>0.65795532714575644</c:v>
                </c:pt>
                <c:pt idx="101">
                  <c:v>0.65795532714575644</c:v>
                </c:pt>
                <c:pt idx="102">
                  <c:v>0.65795532714575644</c:v>
                </c:pt>
                <c:pt idx="103">
                  <c:v>0.65795532714575644</c:v>
                </c:pt>
                <c:pt idx="104">
                  <c:v>0.65795532714575644</c:v>
                </c:pt>
                <c:pt idx="105">
                  <c:v>0.65795532714575644</c:v>
                </c:pt>
                <c:pt idx="106">
                  <c:v>0.65795532714575644</c:v>
                </c:pt>
                <c:pt idx="107">
                  <c:v>0.65795532714575644</c:v>
                </c:pt>
                <c:pt idx="108">
                  <c:v>0.65795532714575644</c:v>
                </c:pt>
                <c:pt idx="109">
                  <c:v>0.65795532714575644</c:v>
                </c:pt>
                <c:pt idx="110">
                  <c:v>0.65795532714575644</c:v>
                </c:pt>
                <c:pt idx="111">
                  <c:v>0.65795532714575644</c:v>
                </c:pt>
                <c:pt idx="112">
                  <c:v>0.65795532714575644</c:v>
                </c:pt>
                <c:pt idx="113">
                  <c:v>0.65795532714575644</c:v>
                </c:pt>
                <c:pt idx="114">
                  <c:v>0.65795532714575644</c:v>
                </c:pt>
                <c:pt idx="115">
                  <c:v>0.65795532714575644</c:v>
                </c:pt>
                <c:pt idx="116">
                  <c:v>0.65795532714575644</c:v>
                </c:pt>
                <c:pt idx="117">
                  <c:v>0.65795532714575644</c:v>
                </c:pt>
                <c:pt idx="118">
                  <c:v>0.65795532714575644</c:v>
                </c:pt>
                <c:pt idx="119">
                  <c:v>0.65795532714575644</c:v>
                </c:pt>
                <c:pt idx="120">
                  <c:v>0.65795532714575644</c:v>
                </c:pt>
                <c:pt idx="121">
                  <c:v>0.65795532714575644</c:v>
                </c:pt>
                <c:pt idx="122">
                  <c:v>0.65795532714575644</c:v>
                </c:pt>
                <c:pt idx="123">
                  <c:v>0.65795532714575644</c:v>
                </c:pt>
                <c:pt idx="124">
                  <c:v>0.65795532714575644</c:v>
                </c:pt>
                <c:pt idx="125">
                  <c:v>0.65795532714575644</c:v>
                </c:pt>
                <c:pt idx="126">
                  <c:v>0.65795532714575644</c:v>
                </c:pt>
                <c:pt idx="127">
                  <c:v>0.65795532714575644</c:v>
                </c:pt>
                <c:pt idx="128">
                  <c:v>0.65795532714575644</c:v>
                </c:pt>
                <c:pt idx="129">
                  <c:v>0.65795532714575644</c:v>
                </c:pt>
                <c:pt idx="130">
                  <c:v>0.65795532714575644</c:v>
                </c:pt>
                <c:pt idx="131">
                  <c:v>0.65795532714575644</c:v>
                </c:pt>
                <c:pt idx="132">
                  <c:v>0.65795532714575644</c:v>
                </c:pt>
                <c:pt idx="133">
                  <c:v>0.65795532714575644</c:v>
                </c:pt>
                <c:pt idx="134">
                  <c:v>0.65795532714575644</c:v>
                </c:pt>
                <c:pt idx="135">
                  <c:v>0.65795532714575644</c:v>
                </c:pt>
                <c:pt idx="136">
                  <c:v>0.65795532714575644</c:v>
                </c:pt>
                <c:pt idx="137">
                  <c:v>0.65795532714575644</c:v>
                </c:pt>
                <c:pt idx="138">
                  <c:v>0.65795532714575644</c:v>
                </c:pt>
                <c:pt idx="139">
                  <c:v>0.65795532714575644</c:v>
                </c:pt>
                <c:pt idx="140">
                  <c:v>0.65795532714575644</c:v>
                </c:pt>
                <c:pt idx="141">
                  <c:v>0.65795532714575644</c:v>
                </c:pt>
                <c:pt idx="142">
                  <c:v>0.65795532714575644</c:v>
                </c:pt>
                <c:pt idx="143">
                  <c:v>0.65795532714575644</c:v>
                </c:pt>
                <c:pt idx="144">
                  <c:v>0.65795532714575644</c:v>
                </c:pt>
                <c:pt idx="145">
                  <c:v>0.65795532714575644</c:v>
                </c:pt>
                <c:pt idx="146">
                  <c:v>0.65795532714575644</c:v>
                </c:pt>
                <c:pt idx="147">
                  <c:v>0.65795532714575644</c:v>
                </c:pt>
                <c:pt idx="148">
                  <c:v>0.65795532714575644</c:v>
                </c:pt>
                <c:pt idx="149">
                  <c:v>0.65795532714575644</c:v>
                </c:pt>
                <c:pt idx="150">
                  <c:v>0.65795532714575644</c:v>
                </c:pt>
                <c:pt idx="151">
                  <c:v>0.65795532714575644</c:v>
                </c:pt>
                <c:pt idx="152">
                  <c:v>0.65795532714575644</c:v>
                </c:pt>
                <c:pt idx="153">
                  <c:v>0.65795532714575644</c:v>
                </c:pt>
                <c:pt idx="154">
                  <c:v>0.65795532714575644</c:v>
                </c:pt>
                <c:pt idx="155">
                  <c:v>0.65795532714575644</c:v>
                </c:pt>
                <c:pt idx="156">
                  <c:v>0.65795532714575644</c:v>
                </c:pt>
                <c:pt idx="157">
                  <c:v>0.65795532714575644</c:v>
                </c:pt>
                <c:pt idx="158">
                  <c:v>0.65795532714575644</c:v>
                </c:pt>
                <c:pt idx="159">
                  <c:v>0.65795532714575644</c:v>
                </c:pt>
                <c:pt idx="160">
                  <c:v>0.65795532714575644</c:v>
                </c:pt>
                <c:pt idx="161">
                  <c:v>0.65795532714575644</c:v>
                </c:pt>
                <c:pt idx="162">
                  <c:v>0.65795532714575644</c:v>
                </c:pt>
                <c:pt idx="163">
                  <c:v>0.65795532714575644</c:v>
                </c:pt>
                <c:pt idx="164">
                  <c:v>0.65795532714575644</c:v>
                </c:pt>
                <c:pt idx="165">
                  <c:v>0.65795532714575644</c:v>
                </c:pt>
                <c:pt idx="166">
                  <c:v>0.65795532714575644</c:v>
                </c:pt>
                <c:pt idx="167">
                  <c:v>0.65795532714575644</c:v>
                </c:pt>
                <c:pt idx="168">
                  <c:v>0.65795532714575644</c:v>
                </c:pt>
                <c:pt idx="169">
                  <c:v>0.65795532714575644</c:v>
                </c:pt>
                <c:pt idx="170">
                  <c:v>0.65795532714575644</c:v>
                </c:pt>
                <c:pt idx="171">
                  <c:v>0.65795532714575644</c:v>
                </c:pt>
                <c:pt idx="172">
                  <c:v>0.65795532714575644</c:v>
                </c:pt>
                <c:pt idx="173">
                  <c:v>0.65795532714575644</c:v>
                </c:pt>
                <c:pt idx="174">
                  <c:v>0.65795532714575644</c:v>
                </c:pt>
                <c:pt idx="175">
                  <c:v>0.65795532714575644</c:v>
                </c:pt>
                <c:pt idx="176">
                  <c:v>0.65795532714575644</c:v>
                </c:pt>
                <c:pt idx="177">
                  <c:v>0.65795532714575644</c:v>
                </c:pt>
                <c:pt idx="178">
                  <c:v>0.65795532714575644</c:v>
                </c:pt>
                <c:pt idx="179">
                  <c:v>0.65795532714575644</c:v>
                </c:pt>
                <c:pt idx="180">
                  <c:v>0.65795532714575644</c:v>
                </c:pt>
                <c:pt idx="181">
                  <c:v>0.65795532714575644</c:v>
                </c:pt>
                <c:pt idx="182">
                  <c:v>0.65795532714575644</c:v>
                </c:pt>
                <c:pt idx="183">
                  <c:v>0.65795532714575644</c:v>
                </c:pt>
                <c:pt idx="184">
                  <c:v>0.65795532714575644</c:v>
                </c:pt>
                <c:pt idx="185">
                  <c:v>0.65795532714575644</c:v>
                </c:pt>
                <c:pt idx="186">
                  <c:v>0.65795532714575644</c:v>
                </c:pt>
                <c:pt idx="187">
                  <c:v>0.65795532714575644</c:v>
                </c:pt>
                <c:pt idx="188">
                  <c:v>0.65795532714575644</c:v>
                </c:pt>
                <c:pt idx="189">
                  <c:v>0.65795532714575644</c:v>
                </c:pt>
                <c:pt idx="190">
                  <c:v>0.65795532714575644</c:v>
                </c:pt>
                <c:pt idx="191">
                  <c:v>0.65795532714575644</c:v>
                </c:pt>
                <c:pt idx="192">
                  <c:v>0.65795532714575644</c:v>
                </c:pt>
                <c:pt idx="193">
                  <c:v>0.65795532714575644</c:v>
                </c:pt>
                <c:pt idx="194">
                  <c:v>0.65795532714575644</c:v>
                </c:pt>
                <c:pt idx="195">
                  <c:v>0.65795532714575644</c:v>
                </c:pt>
                <c:pt idx="196">
                  <c:v>0.65795532714575644</c:v>
                </c:pt>
                <c:pt idx="197">
                  <c:v>0.65795532714575644</c:v>
                </c:pt>
                <c:pt idx="198">
                  <c:v>0.65795532714575644</c:v>
                </c:pt>
                <c:pt idx="199">
                  <c:v>0.65795532714575644</c:v>
                </c:pt>
                <c:pt idx="200">
                  <c:v>0.65795532714575644</c:v>
                </c:pt>
                <c:pt idx="201">
                  <c:v>0.65795532714575644</c:v>
                </c:pt>
                <c:pt idx="202">
                  <c:v>0.65795532714575644</c:v>
                </c:pt>
                <c:pt idx="203">
                  <c:v>0.65795532714575644</c:v>
                </c:pt>
                <c:pt idx="204">
                  <c:v>0.65795532714575644</c:v>
                </c:pt>
                <c:pt idx="205">
                  <c:v>0.65795532714575644</c:v>
                </c:pt>
                <c:pt idx="206">
                  <c:v>0.65795532714575644</c:v>
                </c:pt>
                <c:pt idx="207">
                  <c:v>0.65795532714575644</c:v>
                </c:pt>
                <c:pt idx="208">
                  <c:v>0.65795532714575644</c:v>
                </c:pt>
                <c:pt idx="209">
                  <c:v>0.65795532714575644</c:v>
                </c:pt>
                <c:pt idx="210">
                  <c:v>0.65795532714575644</c:v>
                </c:pt>
                <c:pt idx="211">
                  <c:v>0.65795532714575644</c:v>
                </c:pt>
                <c:pt idx="212">
                  <c:v>0.65795532714575644</c:v>
                </c:pt>
                <c:pt idx="213">
                  <c:v>0.65795532714575644</c:v>
                </c:pt>
                <c:pt idx="214">
                  <c:v>0.65795532714575644</c:v>
                </c:pt>
                <c:pt idx="215">
                  <c:v>0.65795532714575644</c:v>
                </c:pt>
                <c:pt idx="216">
                  <c:v>0.65795532714575644</c:v>
                </c:pt>
                <c:pt idx="217">
                  <c:v>0.65795532714575644</c:v>
                </c:pt>
                <c:pt idx="218">
                  <c:v>0.65795532714575644</c:v>
                </c:pt>
                <c:pt idx="219">
                  <c:v>0.65795532714575644</c:v>
                </c:pt>
                <c:pt idx="220">
                  <c:v>0.65795532714575644</c:v>
                </c:pt>
                <c:pt idx="221">
                  <c:v>0.65795532714575644</c:v>
                </c:pt>
                <c:pt idx="222">
                  <c:v>0.65795532714575644</c:v>
                </c:pt>
                <c:pt idx="223">
                  <c:v>0.65795532714575644</c:v>
                </c:pt>
                <c:pt idx="224">
                  <c:v>0.65795532714575644</c:v>
                </c:pt>
                <c:pt idx="225">
                  <c:v>0.65795532714575644</c:v>
                </c:pt>
                <c:pt idx="226">
                  <c:v>0.65795532714575644</c:v>
                </c:pt>
                <c:pt idx="227">
                  <c:v>0.65795532714575644</c:v>
                </c:pt>
                <c:pt idx="228">
                  <c:v>0.65795532714575644</c:v>
                </c:pt>
                <c:pt idx="229">
                  <c:v>0.65795532714575644</c:v>
                </c:pt>
                <c:pt idx="230">
                  <c:v>0.65795532714575644</c:v>
                </c:pt>
                <c:pt idx="231">
                  <c:v>0.65795532714575644</c:v>
                </c:pt>
                <c:pt idx="232">
                  <c:v>0.65795532714575644</c:v>
                </c:pt>
                <c:pt idx="233">
                  <c:v>0.65795532714575644</c:v>
                </c:pt>
                <c:pt idx="234">
                  <c:v>0.65795532714575644</c:v>
                </c:pt>
                <c:pt idx="235">
                  <c:v>0.65795532714575644</c:v>
                </c:pt>
                <c:pt idx="236">
                  <c:v>0.65795532714575644</c:v>
                </c:pt>
                <c:pt idx="237">
                  <c:v>0.65795532714575644</c:v>
                </c:pt>
                <c:pt idx="238">
                  <c:v>0.65795532714575644</c:v>
                </c:pt>
                <c:pt idx="239">
                  <c:v>0.65795532714575644</c:v>
                </c:pt>
                <c:pt idx="240">
                  <c:v>0.65795532714575644</c:v>
                </c:pt>
                <c:pt idx="241">
                  <c:v>0.65795532714575644</c:v>
                </c:pt>
                <c:pt idx="242">
                  <c:v>0.65795532714575644</c:v>
                </c:pt>
                <c:pt idx="243">
                  <c:v>0.65795532714575644</c:v>
                </c:pt>
                <c:pt idx="244">
                  <c:v>0.65795532714575644</c:v>
                </c:pt>
                <c:pt idx="245">
                  <c:v>0.65795532714575644</c:v>
                </c:pt>
                <c:pt idx="246">
                  <c:v>0.65795532714575644</c:v>
                </c:pt>
                <c:pt idx="247">
                  <c:v>0.65795532714575644</c:v>
                </c:pt>
                <c:pt idx="248">
                  <c:v>0.65795532714575644</c:v>
                </c:pt>
                <c:pt idx="249">
                  <c:v>0.65795532714575644</c:v>
                </c:pt>
                <c:pt idx="250">
                  <c:v>0.65795532714575644</c:v>
                </c:pt>
                <c:pt idx="251">
                  <c:v>0.65795532714575644</c:v>
                </c:pt>
                <c:pt idx="252">
                  <c:v>0.65795532714575644</c:v>
                </c:pt>
                <c:pt idx="253">
                  <c:v>0.65795532714575644</c:v>
                </c:pt>
                <c:pt idx="254">
                  <c:v>0.65795532714575644</c:v>
                </c:pt>
                <c:pt idx="255">
                  <c:v>0.65795532714575644</c:v>
                </c:pt>
                <c:pt idx="256">
                  <c:v>0.65795532714575644</c:v>
                </c:pt>
                <c:pt idx="257">
                  <c:v>0.65795532714575644</c:v>
                </c:pt>
                <c:pt idx="258">
                  <c:v>0.65795532714575644</c:v>
                </c:pt>
                <c:pt idx="259">
                  <c:v>0.65795532714575644</c:v>
                </c:pt>
                <c:pt idx="260">
                  <c:v>0.65795532714575644</c:v>
                </c:pt>
                <c:pt idx="261">
                  <c:v>0.65795532714575644</c:v>
                </c:pt>
                <c:pt idx="262">
                  <c:v>0.65795532714575644</c:v>
                </c:pt>
                <c:pt idx="263">
                  <c:v>0.65795532714575644</c:v>
                </c:pt>
                <c:pt idx="264">
                  <c:v>0.65795532714575644</c:v>
                </c:pt>
                <c:pt idx="265">
                  <c:v>0.65795532714575644</c:v>
                </c:pt>
                <c:pt idx="266">
                  <c:v>0.65795532714575644</c:v>
                </c:pt>
                <c:pt idx="267">
                  <c:v>0.65795532714575644</c:v>
                </c:pt>
                <c:pt idx="268">
                  <c:v>0.65795532714575644</c:v>
                </c:pt>
                <c:pt idx="269">
                  <c:v>0.65795532714575644</c:v>
                </c:pt>
                <c:pt idx="270">
                  <c:v>0.65795532714575644</c:v>
                </c:pt>
                <c:pt idx="271">
                  <c:v>0.65795532714575644</c:v>
                </c:pt>
                <c:pt idx="272">
                  <c:v>0.65795532714575644</c:v>
                </c:pt>
                <c:pt idx="273">
                  <c:v>0.65795532714575644</c:v>
                </c:pt>
                <c:pt idx="274">
                  <c:v>0.65795532714575644</c:v>
                </c:pt>
                <c:pt idx="275">
                  <c:v>0.65795532714575644</c:v>
                </c:pt>
                <c:pt idx="276">
                  <c:v>0.65795532714575644</c:v>
                </c:pt>
                <c:pt idx="277">
                  <c:v>0.65795532714575644</c:v>
                </c:pt>
                <c:pt idx="278">
                  <c:v>0.65795532714575644</c:v>
                </c:pt>
                <c:pt idx="279">
                  <c:v>0.65795532714575644</c:v>
                </c:pt>
                <c:pt idx="280">
                  <c:v>0.65795532714575644</c:v>
                </c:pt>
                <c:pt idx="281">
                  <c:v>0.65795532714575644</c:v>
                </c:pt>
                <c:pt idx="282">
                  <c:v>0.65795532714575644</c:v>
                </c:pt>
                <c:pt idx="283">
                  <c:v>0.65795532714575644</c:v>
                </c:pt>
                <c:pt idx="284">
                  <c:v>0.65795532714575644</c:v>
                </c:pt>
                <c:pt idx="285">
                  <c:v>0.65795532714575644</c:v>
                </c:pt>
                <c:pt idx="286">
                  <c:v>0.65795532714575644</c:v>
                </c:pt>
                <c:pt idx="287">
                  <c:v>0.65795532714575644</c:v>
                </c:pt>
                <c:pt idx="288">
                  <c:v>0.65795532714575644</c:v>
                </c:pt>
                <c:pt idx="289">
                  <c:v>0.65795532714575644</c:v>
                </c:pt>
                <c:pt idx="290">
                  <c:v>0.65795532714575644</c:v>
                </c:pt>
                <c:pt idx="291">
                  <c:v>0.65795532714575644</c:v>
                </c:pt>
                <c:pt idx="292">
                  <c:v>0.65795532714575644</c:v>
                </c:pt>
                <c:pt idx="293">
                  <c:v>0.65795532714575644</c:v>
                </c:pt>
                <c:pt idx="294">
                  <c:v>0.65795532714575644</c:v>
                </c:pt>
                <c:pt idx="295">
                  <c:v>0.65795532714575644</c:v>
                </c:pt>
                <c:pt idx="296">
                  <c:v>0.65795532714575644</c:v>
                </c:pt>
                <c:pt idx="297">
                  <c:v>0.65795532714575644</c:v>
                </c:pt>
                <c:pt idx="298">
                  <c:v>0.65795532714575644</c:v>
                </c:pt>
                <c:pt idx="299">
                  <c:v>0.65795532714575644</c:v>
                </c:pt>
                <c:pt idx="300">
                  <c:v>0.65795532714575644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005376"/>
        <c:axId val="197006160"/>
      </c:lineChart>
      <c:catAx>
        <c:axId val="19700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Number of generations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160"/>
        <c:crosses val="autoZero"/>
        <c:auto val="1"/>
        <c:lblAlgn val="ctr"/>
        <c:lblOffset val="100"/>
        <c:noMultiLvlLbl val="0"/>
      </c:catAx>
      <c:valAx>
        <c:axId val="19700616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6323384256455114E-2"/>
          <c:y val="0.82640971908813721"/>
          <c:w val="0.91310821724207547"/>
          <c:h val="0.14058698966394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C2 training plot - returns</a:t>
            </a:r>
            <a:r>
              <a:rPr lang="en-IN" sz="1400" baseline="0"/>
              <a:t> vs risk evolution</a:t>
            </a:r>
            <a:endParaRPr lang="en-IN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292830383381569E-2"/>
          <c:y val="0.1198699190372484"/>
          <c:w val="0.788366478228683"/>
          <c:h val="0.57313727630423139"/>
        </c:manualLayout>
      </c:layout>
      <c:lineChart>
        <c:grouping val="standard"/>
        <c:varyColors val="0"/>
        <c:ser>
          <c:idx val="1"/>
          <c:order val="0"/>
          <c:tx>
            <c:strRef>
              <c:f>'C2Results'!$B$1</c:f>
              <c:strCache>
                <c:ptCount val="1"/>
                <c:pt idx="0">
                  <c:v>Expected returns in % (LHS)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'C2Results'!$A$2:$A$302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'C2Results'!$B$2:$B$302</c:f>
              <c:numCache>
                <c:formatCode>General</c:formatCode>
                <c:ptCount val="301"/>
                <c:pt idx="0">
                  <c:v>24.173671950278099</c:v>
                </c:pt>
                <c:pt idx="1">
                  <c:v>23.720565492285001</c:v>
                </c:pt>
                <c:pt idx="2">
                  <c:v>24.654492973635001</c:v>
                </c:pt>
                <c:pt idx="3">
                  <c:v>25.702725507178499</c:v>
                </c:pt>
                <c:pt idx="4">
                  <c:v>25.6992284727216</c:v>
                </c:pt>
                <c:pt idx="5">
                  <c:v>25.704809305682399</c:v>
                </c:pt>
                <c:pt idx="6">
                  <c:v>25.482651912386</c:v>
                </c:pt>
                <c:pt idx="7">
                  <c:v>26.041377276419801</c:v>
                </c:pt>
                <c:pt idx="8">
                  <c:v>26.212835109631499</c:v>
                </c:pt>
                <c:pt idx="9">
                  <c:v>26.462290305624698</c:v>
                </c:pt>
                <c:pt idx="10">
                  <c:v>26.3278434564162</c:v>
                </c:pt>
                <c:pt idx="11">
                  <c:v>26.217129304402398</c:v>
                </c:pt>
                <c:pt idx="12">
                  <c:v>26.483207893051201</c:v>
                </c:pt>
                <c:pt idx="13">
                  <c:v>26.638953961282901</c:v>
                </c:pt>
                <c:pt idx="14">
                  <c:v>26.580251625234101</c:v>
                </c:pt>
                <c:pt idx="15">
                  <c:v>27.313514032503299</c:v>
                </c:pt>
                <c:pt idx="16">
                  <c:v>27.351064247106301</c:v>
                </c:pt>
                <c:pt idx="17">
                  <c:v>27.647167991904698</c:v>
                </c:pt>
                <c:pt idx="18">
                  <c:v>27.6499999258053</c:v>
                </c:pt>
                <c:pt idx="19">
                  <c:v>27.3910338769977</c:v>
                </c:pt>
                <c:pt idx="20">
                  <c:v>27.116773648004799</c:v>
                </c:pt>
                <c:pt idx="21">
                  <c:v>27.529441069468099</c:v>
                </c:pt>
                <c:pt idx="22">
                  <c:v>28.0516924626702</c:v>
                </c:pt>
                <c:pt idx="23">
                  <c:v>27.832231555370999</c:v>
                </c:pt>
                <c:pt idx="24">
                  <c:v>27.9212625444138</c:v>
                </c:pt>
                <c:pt idx="25">
                  <c:v>27.762410067616901</c:v>
                </c:pt>
                <c:pt idx="26">
                  <c:v>28.173059619731699</c:v>
                </c:pt>
                <c:pt idx="27">
                  <c:v>28.142077311863101</c:v>
                </c:pt>
                <c:pt idx="28">
                  <c:v>28.239318423476501</c:v>
                </c:pt>
                <c:pt idx="29">
                  <c:v>28.239027853259</c:v>
                </c:pt>
                <c:pt idx="30">
                  <c:v>28.2406233930895</c:v>
                </c:pt>
                <c:pt idx="31">
                  <c:v>28.250377757911899</c:v>
                </c:pt>
                <c:pt idx="32">
                  <c:v>28.712072331165601</c:v>
                </c:pt>
                <c:pt idx="33">
                  <c:v>28.418535637515198</c:v>
                </c:pt>
                <c:pt idx="34">
                  <c:v>28.1995428574877</c:v>
                </c:pt>
                <c:pt idx="35">
                  <c:v>28.700343616486201</c:v>
                </c:pt>
                <c:pt idx="36">
                  <c:v>28.715624984356001</c:v>
                </c:pt>
                <c:pt idx="37">
                  <c:v>28.564231605387199</c:v>
                </c:pt>
                <c:pt idx="38">
                  <c:v>28.675925134022499</c:v>
                </c:pt>
                <c:pt idx="39">
                  <c:v>28.6156121036109</c:v>
                </c:pt>
                <c:pt idx="40">
                  <c:v>28.721907721845</c:v>
                </c:pt>
                <c:pt idx="41">
                  <c:v>28.692345586310701</c:v>
                </c:pt>
                <c:pt idx="42">
                  <c:v>28.3022864402087</c:v>
                </c:pt>
                <c:pt idx="43">
                  <c:v>28.447268095549202</c:v>
                </c:pt>
                <c:pt idx="44">
                  <c:v>28.4978028393381</c:v>
                </c:pt>
                <c:pt idx="45">
                  <c:v>28.922210462327701</c:v>
                </c:pt>
                <c:pt idx="46">
                  <c:v>28.852881653518601</c:v>
                </c:pt>
                <c:pt idx="47">
                  <c:v>28.929178395958498</c:v>
                </c:pt>
                <c:pt idx="48">
                  <c:v>28.935070903364501</c:v>
                </c:pt>
                <c:pt idx="49">
                  <c:v>28.9417163432975</c:v>
                </c:pt>
                <c:pt idx="50">
                  <c:v>28.852663746212102</c:v>
                </c:pt>
                <c:pt idx="51">
                  <c:v>28.875580796111699</c:v>
                </c:pt>
                <c:pt idx="52">
                  <c:v>28.8627956953917</c:v>
                </c:pt>
                <c:pt idx="53">
                  <c:v>28.8600369616324</c:v>
                </c:pt>
                <c:pt idx="54">
                  <c:v>28.5901626558171</c:v>
                </c:pt>
                <c:pt idx="55">
                  <c:v>28.6808007944942</c:v>
                </c:pt>
                <c:pt idx="56">
                  <c:v>28.7048347370893</c:v>
                </c:pt>
                <c:pt idx="57">
                  <c:v>28.9367145497881</c:v>
                </c:pt>
                <c:pt idx="58">
                  <c:v>28.939504633328902</c:v>
                </c:pt>
                <c:pt idx="59">
                  <c:v>28.825453295936999</c:v>
                </c:pt>
                <c:pt idx="60">
                  <c:v>28.823765172932699</c:v>
                </c:pt>
                <c:pt idx="61">
                  <c:v>28.823719698453999</c:v>
                </c:pt>
                <c:pt idx="62">
                  <c:v>28.8880354484496</c:v>
                </c:pt>
                <c:pt idx="63">
                  <c:v>28.8807779732069</c:v>
                </c:pt>
                <c:pt idx="64">
                  <c:v>28.876156068978101</c:v>
                </c:pt>
                <c:pt idx="65">
                  <c:v>28.958288165311998</c:v>
                </c:pt>
                <c:pt idx="66">
                  <c:v>28.915626771929499</c:v>
                </c:pt>
                <c:pt idx="67">
                  <c:v>28.944205258622699</c:v>
                </c:pt>
                <c:pt idx="68">
                  <c:v>28.9030385926593</c:v>
                </c:pt>
                <c:pt idx="69">
                  <c:v>28.7793618860637</c:v>
                </c:pt>
                <c:pt idx="70">
                  <c:v>28.907733078711701</c:v>
                </c:pt>
                <c:pt idx="71">
                  <c:v>28.888896109166001</c:v>
                </c:pt>
                <c:pt idx="72">
                  <c:v>28.849748357252</c:v>
                </c:pt>
                <c:pt idx="73">
                  <c:v>28.848961314478402</c:v>
                </c:pt>
                <c:pt idx="74">
                  <c:v>28.854956477856099</c:v>
                </c:pt>
                <c:pt idx="75">
                  <c:v>28.8578711542722</c:v>
                </c:pt>
                <c:pt idx="76">
                  <c:v>28.856942188588398</c:v>
                </c:pt>
                <c:pt idx="77">
                  <c:v>28.830349949435401</c:v>
                </c:pt>
                <c:pt idx="78">
                  <c:v>28.860884419459101</c:v>
                </c:pt>
                <c:pt idx="79">
                  <c:v>28.8543415181759</c:v>
                </c:pt>
                <c:pt idx="80">
                  <c:v>28.892665548114199</c:v>
                </c:pt>
                <c:pt idx="81">
                  <c:v>28.9359285006473</c:v>
                </c:pt>
                <c:pt idx="82">
                  <c:v>28.959120833936499</c:v>
                </c:pt>
                <c:pt idx="83">
                  <c:v>28.9482099663452</c:v>
                </c:pt>
                <c:pt idx="84">
                  <c:v>28.915348676682701</c:v>
                </c:pt>
                <c:pt idx="85">
                  <c:v>28.902229456645799</c:v>
                </c:pt>
                <c:pt idx="86">
                  <c:v>28.901365062884501</c:v>
                </c:pt>
                <c:pt idx="87">
                  <c:v>28.901458670103999</c:v>
                </c:pt>
                <c:pt idx="88">
                  <c:v>28.973585365874001</c:v>
                </c:pt>
                <c:pt idx="89">
                  <c:v>28.9709096104365</c:v>
                </c:pt>
                <c:pt idx="90">
                  <c:v>28.974744844173198</c:v>
                </c:pt>
                <c:pt idx="91">
                  <c:v>28.845894987656902</c:v>
                </c:pt>
                <c:pt idx="92">
                  <c:v>28.951021503061501</c:v>
                </c:pt>
                <c:pt idx="93">
                  <c:v>28.9435996274409</c:v>
                </c:pt>
                <c:pt idx="94">
                  <c:v>28.911245293951399</c:v>
                </c:pt>
                <c:pt idx="95">
                  <c:v>28.959110766237998</c:v>
                </c:pt>
                <c:pt idx="96">
                  <c:v>28.958758913206299</c:v>
                </c:pt>
                <c:pt idx="97">
                  <c:v>28.952713319263999</c:v>
                </c:pt>
                <c:pt idx="98">
                  <c:v>28.923952091911701</c:v>
                </c:pt>
                <c:pt idx="99">
                  <c:v>28.9175208993931</c:v>
                </c:pt>
                <c:pt idx="100">
                  <c:v>28.880315603096999</c:v>
                </c:pt>
                <c:pt idx="101">
                  <c:v>28.831923418380001</c:v>
                </c:pt>
                <c:pt idx="102">
                  <c:v>28.887211215718501</c:v>
                </c:pt>
                <c:pt idx="103">
                  <c:v>28.883885271864401</c:v>
                </c:pt>
                <c:pt idx="104">
                  <c:v>28.9042574992196</c:v>
                </c:pt>
                <c:pt idx="105">
                  <c:v>28.873222025938201</c:v>
                </c:pt>
                <c:pt idx="106">
                  <c:v>28.883691484918401</c:v>
                </c:pt>
                <c:pt idx="107">
                  <c:v>28.884240709671701</c:v>
                </c:pt>
                <c:pt idx="108">
                  <c:v>28.832440998328</c:v>
                </c:pt>
                <c:pt idx="109">
                  <c:v>28.833760139096299</c:v>
                </c:pt>
                <c:pt idx="110">
                  <c:v>28.842702794382902</c:v>
                </c:pt>
                <c:pt idx="111">
                  <c:v>28.8568358771766</c:v>
                </c:pt>
                <c:pt idx="112">
                  <c:v>28.821804756902601</c:v>
                </c:pt>
                <c:pt idx="113">
                  <c:v>28.832298659696601</c:v>
                </c:pt>
                <c:pt idx="114">
                  <c:v>28.8644204650798</c:v>
                </c:pt>
                <c:pt idx="115">
                  <c:v>28.866004753094</c:v>
                </c:pt>
                <c:pt idx="116">
                  <c:v>28.8757918813454</c:v>
                </c:pt>
                <c:pt idx="117">
                  <c:v>28.874385588674901</c:v>
                </c:pt>
                <c:pt idx="118">
                  <c:v>28.874385588674901</c:v>
                </c:pt>
                <c:pt idx="119">
                  <c:v>28.8741259222945</c:v>
                </c:pt>
                <c:pt idx="120">
                  <c:v>28.8731278763726</c:v>
                </c:pt>
                <c:pt idx="121">
                  <c:v>28.836426804149902</c:v>
                </c:pt>
                <c:pt idx="122">
                  <c:v>28.839962423513199</c:v>
                </c:pt>
                <c:pt idx="123">
                  <c:v>28.842036941989502</c:v>
                </c:pt>
                <c:pt idx="124">
                  <c:v>28.849777909384699</c:v>
                </c:pt>
                <c:pt idx="125">
                  <c:v>28.860155413533899</c:v>
                </c:pt>
                <c:pt idx="126">
                  <c:v>28.859974080308401</c:v>
                </c:pt>
                <c:pt idx="127">
                  <c:v>28.851410933817</c:v>
                </c:pt>
                <c:pt idx="128">
                  <c:v>28.8569941804381</c:v>
                </c:pt>
                <c:pt idx="129">
                  <c:v>28.848349035828001</c:v>
                </c:pt>
                <c:pt idx="130">
                  <c:v>28.849651568413499</c:v>
                </c:pt>
                <c:pt idx="131">
                  <c:v>28.838273328810399</c:v>
                </c:pt>
                <c:pt idx="132">
                  <c:v>28.8460274349647</c:v>
                </c:pt>
                <c:pt idx="133">
                  <c:v>28.831286538549801</c:v>
                </c:pt>
                <c:pt idx="134">
                  <c:v>28.8537204088625</c:v>
                </c:pt>
                <c:pt idx="135">
                  <c:v>28.852600431145301</c:v>
                </c:pt>
                <c:pt idx="136">
                  <c:v>28.841479726799701</c:v>
                </c:pt>
                <c:pt idx="137">
                  <c:v>28.820230886883198</c:v>
                </c:pt>
                <c:pt idx="138">
                  <c:v>28.828903133303001</c:v>
                </c:pt>
                <c:pt idx="139">
                  <c:v>28.8318478096093</c:v>
                </c:pt>
                <c:pt idx="140">
                  <c:v>28.833426225558</c:v>
                </c:pt>
                <c:pt idx="141">
                  <c:v>28.833486258324701</c:v>
                </c:pt>
                <c:pt idx="142">
                  <c:v>28.8455430866764</c:v>
                </c:pt>
                <c:pt idx="143">
                  <c:v>28.833509769851499</c:v>
                </c:pt>
                <c:pt idx="144">
                  <c:v>28.845735617718798</c:v>
                </c:pt>
                <c:pt idx="145">
                  <c:v>28.8438408104148</c:v>
                </c:pt>
                <c:pt idx="146">
                  <c:v>28.823028308364499</c:v>
                </c:pt>
                <c:pt idx="147">
                  <c:v>28.826849049617898</c:v>
                </c:pt>
                <c:pt idx="148">
                  <c:v>28.828725889491</c:v>
                </c:pt>
                <c:pt idx="149">
                  <c:v>28.829421485894599</c:v>
                </c:pt>
                <c:pt idx="150">
                  <c:v>28.8272076928674</c:v>
                </c:pt>
                <c:pt idx="151">
                  <c:v>28.827613783535501</c:v>
                </c:pt>
                <c:pt idx="152">
                  <c:v>28.829477784149699</c:v>
                </c:pt>
                <c:pt idx="153">
                  <c:v>28.829541541673201</c:v>
                </c:pt>
                <c:pt idx="154">
                  <c:v>28.830174404248201</c:v>
                </c:pt>
                <c:pt idx="155">
                  <c:v>28.834232208416999</c:v>
                </c:pt>
                <c:pt idx="156">
                  <c:v>28.810444372528298</c:v>
                </c:pt>
                <c:pt idx="157">
                  <c:v>28.834852061081801</c:v>
                </c:pt>
                <c:pt idx="158">
                  <c:v>28.833310958243501</c:v>
                </c:pt>
                <c:pt idx="159">
                  <c:v>28.818953312828299</c:v>
                </c:pt>
                <c:pt idx="160">
                  <c:v>28.820437045694799</c:v>
                </c:pt>
                <c:pt idx="161">
                  <c:v>28.804287431167499</c:v>
                </c:pt>
                <c:pt idx="162">
                  <c:v>28.806025732647601</c:v>
                </c:pt>
                <c:pt idx="163">
                  <c:v>28.822744531697399</c:v>
                </c:pt>
                <c:pt idx="164">
                  <c:v>28.813934609749101</c:v>
                </c:pt>
                <c:pt idx="165">
                  <c:v>28.8372005996052</c:v>
                </c:pt>
                <c:pt idx="166">
                  <c:v>28.836436761234001</c:v>
                </c:pt>
                <c:pt idx="167">
                  <c:v>28.823048916920001</c:v>
                </c:pt>
                <c:pt idx="168">
                  <c:v>28.823104114144499</c:v>
                </c:pt>
                <c:pt idx="169">
                  <c:v>28.805135351265498</c:v>
                </c:pt>
                <c:pt idx="170">
                  <c:v>28.817070638046498</c:v>
                </c:pt>
                <c:pt idx="171">
                  <c:v>28.8091013684366</c:v>
                </c:pt>
                <c:pt idx="172">
                  <c:v>28.815899093062001</c:v>
                </c:pt>
                <c:pt idx="173">
                  <c:v>28.816086714846801</c:v>
                </c:pt>
                <c:pt idx="174">
                  <c:v>28.816167599647599</c:v>
                </c:pt>
                <c:pt idx="175">
                  <c:v>28.834094317749699</c:v>
                </c:pt>
                <c:pt idx="176">
                  <c:v>28.8355629969478</c:v>
                </c:pt>
                <c:pt idx="177">
                  <c:v>28.835217007885799</c:v>
                </c:pt>
                <c:pt idx="178">
                  <c:v>28.834449506594702</c:v>
                </c:pt>
                <c:pt idx="179">
                  <c:v>28.833080209218299</c:v>
                </c:pt>
                <c:pt idx="180">
                  <c:v>28.8293670082336</c:v>
                </c:pt>
                <c:pt idx="181">
                  <c:v>28.8294499098754</c:v>
                </c:pt>
                <c:pt idx="182">
                  <c:v>28.8294368393389</c:v>
                </c:pt>
                <c:pt idx="183">
                  <c:v>28.828974981701901</c:v>
                </c:pt>
                <c:pt idx="184">
                  <c:v>28.827415558991401</c:v>
                </c:pt>
                <c:pt idx="185">
                  <c:v>28.8329584332505</c:v>
                </c:pt>
                <c:pt idx="186">
                  <c:v>28.831631879587</c:v>
                </c:pt>
                <c:pt idx="187">
                  <c:v>28.826501907507598</c:v>
                </c:pt>
                <c:pt idx="188">
                  <c:v>28.819979361320598</c:v>
                </c:pt>
                <c:pt idx="189">
                  <c:v>28.8303976123665</c:v>
                </c:pt>
                <c:pt idx="190">
                  <c:v>28.830465520736801</c:v>
                </c:pt>
                <c:pt idx="191">
                  <c:v>28.830455429256801</c:v>
                </c:pt>
                <c:pt idx="192">
                  <c:v>28.830406704457001</c:v>
                </c:pt>
                <c:pt idx="193">
                  <c:v>28.8275121541479</c:v>
                </c:pt>
                <c:pt idx="194">
                  <c:v>28.827292857386301</c:v>
                </c:pt>
                <c:pt idx="195">
                  <c:v>28.828045648142801</c:v>
                </c:pt>
                <c:pt idx="196">
                  <c:v>28.8290478397385</c:v>
                </c:pt>
                <c:pt idx="197">
                  <c:v>28.8298460325592</c:v>
                </c:pt>
                <c:pt idx="198">
                  <c:v>28.8316377209139</c:v>
                </c:pt>
                <c:pt idx="199">
                  <c:v>28.831638182989</c:v>
                </c:pt>
                <c:pt idx="200">
                  <c:v>28.831085469432001</c:v>
                </c:pt>
                <c:pt idx="201">
                  <c:v>28.832786385485399</c:v>
                </c:pt>
                <c:pt idx="202">
                  <c:v>28.826574212850499</c:v>
                </c:pt>
                <c:pt idx="203">
                  <c:v>28.828439275195901</c:v>
                </c:pt>
                <c:pt idx="204">
                  <c:v>28.827975725421901</c:v>
                </c:pt>
                <c:pt idx="205">
                  <c:v>28.809454155794299</c:v>
                </c:pt>
                <c:pt idx="206">
                  <c:v>28.817876371200398</c:v>
                </c:pt>
                <c:pt idx="207">
                  <c:v>28.819010618132499</c:v>
                </c:pt>
                <c:pt idx="208">
                  <c:v>28.818839241333801</c:v>
                </c:pt>
                <c:pt idx="209">
                  <c:v>28.816273611381199</c:v>
                </c:pt>
                <c:pt idx="210">
                  <c:v>28.816380549971701</c:v>
                </c:pt>
                <c:pt idx="211">
                  <c:v>28.8092356488261</c:v>
                </c:pt>
                <c:pt idx="212">
                  <c:v>28.8096981360857</c:v>
                </c:pt>
                <c:pt idx="213">
                  <c:v>28.809814978322301</c:v>
                </c:pt>
                <c:pt idx="214">
                  <c:v>28.8105235862601</c:v>
                </c:pt>
                <c:pt idx="215">
                  <c:v>28.820865917617098</c:v>
                </c:pt>
                <c:pt idx="216">
                  <c:v>28.802246236404699</c:v>
                </c:pt>
                <c:pt idx="217">
                  <c:v>28.815460275238401</c:v>
                </c:pt>
                <c:pt idx="218">
                  <c:v>28.814898497563</c:v>
                </c:pt>
                <c:pt idx="219">
                  <c:v>28.816247835297901</c:v>
                </c:pt>
                <c:pt idx="220">
                  <c:v>28.815543475521501</c:v>
                </c:pt>
                <c:pt idx="221">
                  <c:v>28.812700982778001</c:v>
                </c:pt>
                <c:pt idx="222">
                  <c:v>28.8134491907879</c:v>
                </c:pt>
                <c:pt idx="223">
                  <c:v>28.8146519889156</c:v>
                </c:pt>
                <c:pt idx="224">
                  <c:v>28.814643798338</c:v>
                </c:pt>
                <c:pt idx="225">
                  <c:v>28.813735580031899</c:v>
                </c:pt>
                <c:pt idx="226">
                  <c:v>28.814331787428799</c:v>
                </c:pt>
                <c:pt idx="227">
                  <c:v>28.814631254474001</c:v>
                </c:pt>
                <c:pt idx="228">
                  <c:v>28.814118854943398</c:v>
                </c:pt>
                <c:pt idx="229">
                  <c:v>28.814269436078199</c:v>
                </c:pt>
                <c:pt idx="230">
                  <c:v>28.814122643957301</c:v>
                </c:pt>
                <c:pt idx="231">
                  <c:v>28.8103545634537</c:v>
                </c:pt>
                <c:pt idx="232">
                  <c:v>28.8106740452534</c:v>
                </c:pt>
                <c:pt idx="233">
                  <c:v>28.8073572246069</c:v>
                </c:pt>
                <c:pt idx="234">
                  <c:v>28.807685326834601</c:v>
                </c:pt>
                <c:pt idx="235">
                  <c:v>28.8081590394352</c:v>
                </c:pt>
                <c:pt idx="236">
                  <c:v>28.808614932398399</c:v>
                </c:pt>
                <c:pt idx="237">
                  <c:v>28.811769135192499</c:v>
                </c:pt>
                <c:pt idx="238">
                  <c:v>28.811592313016501</c:v>
                </c:pt>
                <c:pt idx="239">
                  <c:v>28.811575307822899</c:v>
                </c:pt>
                <c:pt idx="240">
                  <c:v>28.811493205879199</c:v>
                </c:pt>
                <c:pt idx="241">
                  <c:v>28.8093242165357</c:v>
                </c:pt>
                <c:pt idx="242">
                  <c:v>28.811765122120899</c:v>
                </c:pt>
                <c:pt idx="243">
                  <c:v>28.811577796092401</c:v>
                </c:pt>
                <c:pt idx="244">
                  <c:v>28.811905553886401</c:v>
                </c:pt>
                <c:pt idx="245">
                  <c:v>28.810281373888799</c:v>
                </c:pt>
                <c:pt idx="246">
                  <c:v>28.810450024689899</c:v>
                </c:pt>
                <c:pt idx="247">
                  <c:v>28.810469019889801</c:v>
                </c:pt>
                <c:pt idx="248">
                  <c:v>28.810503077054801</c:v>
                </c:pt>
                <c:pt idx="249">
                  <c:v>28.809310776405098</c:v>
                </c:pt>
                <c:pt idx="250">
                  <c:v>28.810623158983098</c:v>
                </c:pt>
                <c:pt idx="251">
                  <c:v>28.810927486471101</c:v>
                </c:pt>
                <c:pt idx="252">
                  <c:v>28.811856281350401</c:v>
                </c:pt>
                <c:pt idx="253">
                  <c:v>28.811781602467601</c:v>
                </c:pt>
                <c:pt idx="254">
                  <c:v>28.810362013883999</c:v>
                </c:pt>
                <c:pt idx="255">
                  <c:v>28.808523640792298</c:v>
                </c:pt>
                <c:pt idx="256">
                  <c:v>28.808605628518801</c:v>
                </c:pt>
                <c:pt idx="257">
                  <c:v>28.810051887104599</c:v>
                </c:pt>
                <c:pt idx="258">
                  <c:v>28.8099534939557</c:v>
                </c:pt>
                <c:pt idx="259">
                  <c:v>28.8091361072367</c:v>
                </c:pt>
                <c:pt idx="260">
                  <c:v>28.809156946472498</c:v>
                </c:pt>
                <c:pt idx="261">
                  <c:v>28.809214329167698</c:v>
                </c:pt>
                <c:pt idx="262">
                  <c:v>28.810237395537001</c:v>
                </c:pt>
                <c:pt idx="263">
                  <c:v>28.810350528932201</c:v>
                </c:pt>
                <c:pt idx="264">
                  <c:v>28.8096058903498</c:v>
                </c:pt>
                <c:pt idx="265">
                  <c:v>28.8096452217492</c:v>
                </c:pt>
                <c:pt idx="266">
                  <c:v>28.809307900950898</c:v>
                </c:pt>
                <c:pt idx="267">
                  <c:v>28.809364951043801</c:v>
                </c:pt>
                <c:pt idx="268">
                  <c:v>28.8102663225885</c:v>
                </c:pt>
                <c:pt idx="269">
                  <c:v>28.8093638082591</c:v>
                </c:pt>
                <c:pt idx="270">
                  <c:v>28.809371723342199</c:v>
                </c:pt>
                <c:pt idx="271">
                  <c:v>28.809362298525201</c:v>
                </c:pt>
                <c:pt idx="272">
                  <c:v>28.8093670890079</c:v>
                </c:pt>
                <c:pt idx="273">
                  <c:v>28.809351983019098</c:v>
                </c:pt>
                <c:pt idx="274">
                  <c:v>28.809203754078499</c:v>
                </c:pt>
                <c:pt idx="275">
                  <c:v>28.809101831231199</c:v>
                </c:pt>
                <c:pt idx="276">
                  <c:v>28.809035615798599</c:v>
                </c:pt>
                <c:pt idx="277">
                  <c:v>28.808944956723899</c:v>
                </c:pt>
                <c:pt idx="278">
                  <c:v>28.809037778351001</c:v>
                </c:pt>
                <c:pt idx="279">
                  <c:v>28.809111242135899</c:v>
                </c:pt>
                <c:pt idx="280">
                  <c:v>28.809028563144</c:v>
                </c:pt>
                <c:pt idx="281">
                  <c:v>28.809024040497199</c:v>
                </c:pt>
                <c:pt idx="282">
                  <c:v>28.8093774293589</c:v>
                </c:pt>
                <c:pt idx="283">
                  <c:v>28.809429359377798</c:v>
                </c:pt>
                <c:pt idx="284">
                  <c:v>28.809402342455499</c:v>
                </c:pt>
                <c:pt idx="285">
                  <c:v>28.809390734134301</c:v>
                </c:pt>
                <c:pt idx="286">
                  <c:v>28.8089181551385</c:v>
                </c:pt>
                <c:pt idx="287">
                  <c:v>28.8089181551385</c:v>
                </c:pt>
                <c:pt idx="288">
                  <c:v>28.808942128765199</c:v>
                </c:pt>
                <c:pt idx="289">
                  <c:v>28.807855647677801</c:v>
                </c:pt>
                <c:pt idx="290">
                  <c:v>28.8089788822831</c:v>
                </c:pt>
                <c:pt idx="291">
                  <c:v>28.808949505797401</c:v>
                </c:pt>
                <c:pt idx="292">
                  <c:v>28.8089266902149</c:v>
                </c:pt>
                <c:pt idx="293">
                  <c:v>28.809007262520399</c:v>
                </c:pt>
                <c:pt idx="294">
                  <c:v>28.8088760335826</c:v>
                </c:pt>
                <c:pt idx="295">
                  <c:v>28.8085790508534</c:v>
                </c:pt>
                <c:pt idx="296">
                  <c:v>28.8086083888324</c:v>
                </c:pt>
                <c:pt idx="297">
                  <c:v>28.808932422505801</c:v>
                </c:pt>
                <c:pt idx="298">
                  <c:v>28.809809655651701</c:v>
                </c:pt>
                <c:pt idx="299">
                  <c:v>28.809782333202001</c:v>
                </c:pt>
                <c:pt idx="300">
                  <c:v>28.809730995871899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01456"/>
        <c:axId val="197004592"/>
      </c:lineChart>
      <c:lineChart>
        <c:grouping val="standard"/>
        <c:varyColors val="0"/>
        <c:ser>
          <c:idx val="2"/>
          <c:order val="1"/>
          <c:tx>
            <c:strRef>
              <c:f>'C2Results'!$C$1</c:f>
              <c:strCache>
                <c:ptCount val="1"/>
                <c:pt idx="0">
                  <c:v>Expected risk in %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'C2Results'!$A$2:$A$302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'C2Results'!$C$2:$C$302</c:f>
              <c:numCache>
                <c:formatCode>General</c:formatCode>
                <c:ptCount val="301"/>
                <c:pt idx="0">
                  <c:v>21.554226770389899</c:v>
                </c:pt>
                <c:pt idx="1">
                  <c:v>20.804696803329101</c:v>
                </c:pt>
                <c:pt idx="2">
                  <c:v>21.6901561510034</c:v>
                </c:pt>
                <c:pt idx="3">
                  <c:v>22.010140497728099</c:v>
                </c:pt>
                <c:pt idx="4">
                  <c:v>22.0078853650109</c:v>
                </c:pt>
                <c:pt idx="5">
                  <c:v>22.0154360176337</c:v>
                </c:pt>
                <c:pt idx="6">
                  <c:v>21.8183506114263</c:v>
                </c:pt>
                <c:pt idx="7">
                  <c:v>21.862512928878299</c:v>
                </c:pt>
                <c:pt idx="8">
                  <c:v>21.526496323236799</c:v>
                </c:pt>
                <c:pt idx="9">
                  <c:v>21.669814998137301</c:v>
                </c:pt>
                <c:pt idx="10">
                  <c:v>21.548342930547602</c:v>
                </c:pt>
                <c:pt idx="11">
                  <c:v>21.523144878628699</c:v>
                </c:pt>
                <c:pt idx="12">
                  <c:v>21.3378165064615</c:v>
                </c:pt>
                <c:pt idx="13">
                  <c:v>21.369959204748799</c:v>
                </c:pt>
                <c:pt idx="14">
                  <c:v>21.2812997913109</c:v>
                </c:pt>
                <c:pt idx="15">
                  <c:v>21.820930283584399</c:v>
                </c:pt>
                <c:pt idx="16">
                  <c:v>21.632713542015399</c:v>
                </c:pt>
                <c:pt idx="17">
                  <c:v>21.771989976955101</c:v>
                </c:pt>
                <c:pt idx="18">
                  <c:v>21.914224443209498</c:v>
                </c:pt>
                <c:pt idx="19">
                  <c:v>21.553825386378499</c:v>
                </c:pt>
                <c:pt idx="20">
                  <c:v>21.202559298326801</c:v>
                </c:pt>
                <c:pt idx="21">
                  <c:v>21.565996517468001</c:v>
                </c:pt>
                <c:pt idx="22">
                  <c:v>21.896857719090601</c:v>
                </c:pt>
                <c:pt idx="23">
                  <c:v>21.516775823689599</c:v>
                </c:pt>
                <c:pt idx="24">
                  <c:v>21.570412503656499</c:v>
                </c:pt>
                <c:pt idx="25">
                  <c:v>21.416243883688502</c:v>
                </c:pt>
                <c:pt idx="26">
                  <c:v>21.596919616290901</c:v>
                </c:pt>
                <c:pt idx="27">
                  <c:v>21.503821794554401</c:v>
                </c:pt>
                <c:pt idx="28">
                  <c:v>21.551670685851199</c:v>
                </c:pt>
                <c:pt idx="29">
                  <c:v>21.5516073510076</c:v>
                </c:pt>
                <c:pt idx="30">
                  <c:v>21.444814510410399</c:v>
                </c:pt>
                <c:pt idx="31">
                  <c:v>21.442091600831901</c:v>
                </c:pt>
                <c:pt idx="32">
                  <c:v>21.723574944734601</c:v>
                </c:pt>
                <c:pt idx="33">
                  <c:v>21.4041877099645</c:v>
                </c:pt>
                <c:pt idx="34">
                  <c:v>21.2752695355803</c:v>
                </c:pt>
                <c:pt idx="35">
                  <c:v>21.606252096102999</c:v>
                </c:pt>
                <c:pt idx="36">
                  <c:v>21.586798243943299</c:v>
                </c:pt>
                <c:pt idx="37">
                  <c:v>21.503244112563198</c:v>
                </c:pt>
                <c:pt idx="38">
                  <c:v>21.542927395878099</c:v>
                </c:pt>
                <c:pt idx="39">
                  <c:v>21.483019458354399</c:v>
                </c:pt>
                <c:pt idx="40">
                  <c:v>21.5039144404243</c:v>
                </c:pt>
                <c:pt idx="41">
                  <c:v>21.504468492369401</c:v>
                </c:pt>
                <c:pt idx="42">
                  <c:v>21.162258374291099</c:v>
                </c:pt>
                <c:pt idx="43">
                  <c:v>21.208983694627999</c:v>
                </c:pt>
                <c:pt idx="44">
                  <c:v>21.280725672460299</c:v>
                </c:pt>
                <c:pt idx="45">
                  <c:v>21.572722674404002</c:v>
                </c:pt>
                <c:pt idx="46">
                  <c:v>21.500906606261001</c:v>
                </c:pt>
                <c:pt idx="47">
                  <c:v>21.499439238074299</c:v>
                </c:pt>
                <c:pt idx="48">
                  <c:v>21.4719775664698</c:v>
                </c:pt>
                <c:pt idx="49">
                  <c:v>21.467391650149398</c:v>
                </c:pt>
                <c:pt idx="50">
                  <c:v>21.436913214830501</c:v>
                </c:pt>
                <c:pt idx="51">
                  <c:v>21.418885630396399</c:v>
                </c:pt>
                <c:pt idx="52">
                  <c:v>21.416196699390198</c:v>
                </c:pt>
                <c:pt idx="53">
                  <c:v>21.4149974528383</c:v>
                </c:pt>
                <c:pt idx="54">
                  <c:v>21.1462996178089</c:v>
                </c:pt>
                <c:pt idx="55">
                  <c:v>21.234607720533599</c:v>
                </c:pt>
                <c:pt idx="56">
                  <c:v>21.265664105120901</c:v>
                </c:pt>
                <c:pt idx="57">
                  <c:v>21.3945383344508</c:v>
                </c:pt>
                <c:pt idx="58">
                  <c:v>21.393606794928601</c:v>
                </c:pt>
                <c:pt idx="59">
                  <c:v>21.247868409709401</c:v>
                </c:pt>
                <c:pt idx="60">
                  <c:v>21.255859330425999</c:v>
                </c:pt>
                <c:pt idx="61">
                  <c:v>21.271722023785401</c:v>
                </c:pt>
                <c:pt idx="62">
                  <c:v>21.295528134620501</c:v>
                </c:pt>
                <c:pt idx="63">
                  <c:v>21.286942241996901</c:v>
                </c:pt>
                <c:pt idx="64">
                  <c:v>21.2897459949188</c:v>
                </c:pt>
                <c:pt idx="65">
                  <c:v>21.351656430715</c:v>
                </c:pt>
                <c:pt idx="66">
                  <c:v>21.323788873643799</c:v>
                </c:pt>
                <c:pt idx="67">
                  <c:v>21.330100875621401</c:v>
                </c:pt>
                <c:pt idx="68">
                  <c:v>21.241213733616799</c:v>
                </c:pt>
                <c:pt idx="69">
                  <c:v>21.141580349927899</c:v>
                </c:pt>
                <c:pt idx="70">
                  <c:v>21.2444228531287</c:v>
                </c:pt>
                <c:pt idx="71">
                  <c:v>21.236688810282999</c:v>
                </c:pt>
                <c:pt idx="72">
                  <c:v>21.204433597386501</c:v>
                </c:pt>
                <c:pt idx="73">
                  <c:v>21.2046245416015</c:v>
                </c:pt>
                <c:pt idx="74">
                  <c:v>21.210039700682302</c:v>
                </c:pt>
                <c:pt idx="75">
                  <c:v>21.173662918217499</c:v>
                </c:pt>
                <c:pt idx="76">
                  <c:v>21.174179010697401</c:v>
                </c:pt>
                <c:pt idx="77">
                  <c:v>21.1477576248312</c:v>
                </c:pt>
                <c:pt idx="78">
                  <c:v>21.171078744701202</c:v>
                </c:pt>
                <c:pt idx="79">
                  <c:v>21.172963305999598</c:v>
                </c:pt>
                <c:pt idx="80">
                  <c:v>21.201408849472301</c:v>
                </c:pt>
                <c:pt idx="81">
                  <c:v>21.241480595105202</c:v>
                </c:pt>
                <c:pt idx="82">
                  <c:v>21.2419313717736</c:v>
                </c:pt>
                <c:pt idx="83">
                  <c:v>21.235367729118899</c:v>
                </c:pt>
                <c:pt idx="84">
                  <c:v>21.202340428081602</c:v>
                </c:pt>
                <c:pt idx="85">
                  <c:v>21.1896146651248</c:v>
                </c:pt>
                <c:pt idx="86">
                  <c:v>21.1863573167917</c:v>
                </c:pt>
                <c:pt idx="87">
                  <c:v>21.187169336510699</c:v>
                </c:pt>
                <c:pt idx="88">
                  <c:v>21.238201406552001</c:v>
                </c:pt>
                <c:pt idx="89">
                  <c:v>21.236707625111801</c:v>
                </c:pt>
                <c:pt idx="90">
                  <c:v>21.238760128355601</c:v>
                </c:pt>
                <c:pt idx="91">
                  <c:v>21.128504211786002</c:v>
                </c:pt>
                <c:pt idx="92">
                  <c:v>21.208265121725201</c:v>
                </c:pt>
                <c:pt idx="93">
                  <c:v>21.204201124868099</c:v>
                </c:pt>
                <c:pt idx="94">
                  <c:v>21.1799196369825</c:v>
                </c:pt>
                <c:pt idx="95">
                  <c:v>21.211158735273301</c:v>
                </c:pt>
                <c:pt idx="96">
                  <c:v>21.212911617799701</c:v>
                </c:pt>
                <c:pt idx="97">
                  <c:v>21.2089290387941</c:v>
                </c:pt>
                <c:pt idx="98">
                  <c:v>21.1835566697583</c:v>
                </c:pt>
                <c:pt idx="99">
                  <c:v>21.1801815528741</c:v>
                </c:pt>
                <c:pt idx="100">
                  <c:v>21.146676934369498</c:v>
                </c:pt>
                <c:pt idx="101">
                  <c:v>21.1069416677412</c:v>
                </c:pt>
                <c:pt idx="102">
                  <c:v>21.152291493460101</c:v>
                </c:pt>
                <c:pt idx="103">
                  <c:v>21.147481328973299</c:v>
                </c:pt>
                <c:pt idx="104">
                  <c:v>21.164771012691201</c:v>
                </c:pt>
                <c:pt idx="105">
                  <c:v>21.135600086558501</c:v>
                </c:pt>
                <c:pt idx="106">
                  <c:v>21.144537387390901</c:v>
                </c:pt>
                <c:pt idx="107">
                  <c:v>21.145216113940599</c:v>
                </c:pt>
                <c:pt idx="108">
                  <c:v>21.1032535015107</c:v>
                </c:pt>
                <c:pt idx="109">
                  <c:v>21.104445766606201</c:v>
                </c:pt>
                <c:pt idx="110">
                  <c:v>21.111647689936301</c:v>
                </c:pt>
                <c:pt idx="111">
                  <c:v>21.118185701389798</c:v>
                </c:pt>
                <c:pt idx="112">
                  <c:v>21.085172129551601</c:v>
                </c:pt>
                <c:pt idx="113">
                  <c:v>21.096236359362301</c:v>
                </c:pt>
                <c:pt idx="114">
                  <c:v>21.120723860718002</c:v>
                </c:pt>
                <c:pt idx="115">
                  <c:v>21.1229829624879</c:v>
                </c:pt>
                <c:pt idx="116">
                  <c:v>21.126780717473601</c:v>
                </c:pt>
                <c:pt idx="117">
                  <c:v>21.1273247480989</c:v>
                </c:pt>
                <c:pt idx="118">
                  <c:v>21.1273247480989</c:v>
                </c:pt>
                <c:pt idx="119">
                  <c:v>21.127131324202399</c:v>
                </c:pt>
                <c:pt idx="120">
                  <c:v>21.126614130065501</c:v>
                </c:pt>
                <c:pt idx="121">
                  <c:v>21.093718399829498</c:v>
                </c:pt>
                <c:pt idx="122">
                  <c:v>21.0981211553338</c:v>
                </c:pt>
                <c:pt idx="123">
                  <c:v>21.100142507357301</c:v>
                </c:pt>
                <c:pt idx="124">
                  <c:v>21.106435687633301</c:v>
                </c:pt>
                <c:pt idx="125">
                  <c:v>21.113827914867102</c:v>
                </c:pt>
                <c:pt idx="126">
                  <c:v>21.113823111062501</c:v>
                </c:pt>
                <c:pt idx="127">
                  <c:v>21.106533987683999</c:v>
                </c:pt>
                <c:pt idx="128">
                  <c:v>21.110618843593201</c:v>
                </c:pt>
                <c:pt idx="129">
                  <c:v>21.1022144736413</c:v>
                </c:pt>
                <c:pt idx="130">
                  <c:v>21.1035412806892</c:v>
                </c:pt>
                <c:pt idx="131">
                  <c:v>21.092460276891</c:v>
                </c:pt>
                <c:pt idx="132">
                  <c:v>21.100124176557699</c:v>
                </c:pt>
                <c:pt idx="133">
                  <c:v>21.088023117485601</c:v>
                </c:pt>
                <c:pt idx="134">
                  <c:v>21.106103851463399</c:v>
                </c:pt>
                <c:pt idx="135">
                  <c:v>21.105426271318201</c:v>
                </c:pt>
                <c:pt idx="136">
                  <c:v>21.094836772027701</c:v>
                </c:pt>
                <c:pt idx="137">
                  <c:v>21.074923467403099</c:v>
                </c:pt>
                <c:pt idx="138">
                  <c:v>21.083065026538399</c:v>
                </c:pt>
                <c:pt idx="139">
                  <c:v>21.086487031600999</c:v>
                </c:pt>
                <c:pt idx="140">
                  <c:v>21.088029913978598</c:v>
                </c:pt>
                <c:pt idx="141">
                  <c:v>21.0880827218059</c:v>
                </c:pt>
                <c:pt idx="142">
                  <c:v>21.097211986479198</c:v>
                </c:pt>
                <c:pt idx="143">
                  <c:v>21.087603314465198</c:v>
                </c:pt>
                <c:pt idx="144">
                  <c:v>21.0944215977932</c:v>
                </c:pt>
                <c:pt idx="145">
                  <c:v>21.0933976541913</c:v>
                </c:pt>
                <c:pt idx="146">
                  <c:v>21.073750204168199</c:v>
                </c:pt>
                <c:pt idx="147">
                  <c:v>21.078005197814701</c:v>
                </c:pt>
                <c:pt idx="148">
                  <c:v>21.0797693274713</c:v>
                </c:pt>
                <c:pt idx="149">
                  <c:v>21.0804783189263</c:v>
                </c:pt>
                <c:pt idx="150">
                  <c:v>21.077370843462901</c:v>
                </c:pt>
                <c:pt idx="151">
                  <c:v>21.0781142790816</c:v>
                </c:pt>
                <c:pt idx="152">
                  <c:v>21.0800853103203</c:v>
                </c:pt>
                <c:pt idx="153">
                  <c:v>21.080210006788398</c:v>
                </c:pt>
                <c:pt idx="154">
                  <c:v>21.080938687356198</c:v>
                </c:pt>
                <c:pt idx="155">
                  <c:v>21.0842322817462</c:v>
                </c:pt>
                <c:pt idx="156">
                  <c:v>21.0648133898381</c:v>
                </c:pt>
                <c:pt idx="157">
                  <c:v>21.082233765794399</c:v>
                </c:pt>
                <c:pt idx="158">
                  <c:v>21.082217934626598</c:v>
                </c:pt>
                <c:pt idx="159">
                  <c:v>21.0706716665293</c:v>
                </c:pt>
                <c:pt idx="160">
                  <c:v>21.072006085414099</c:v>
                </c:pt>
                <c:pt idx="161">
                  <c:v>21.0589594433572</c:v>
                </c:pt>
                <c:pt idx="162">
                  <c:v>21.060416420477399</c:v>
                </c:pt>
                <c:pt idx="163">
                  <c:v>21.073643198073601</c:v>
                </c:pt>
                <c:pt idx="164">
                  <c:v>21.066184985887499</c:v>
                </c:pt>
                <c:pt idx="165">
                  <c:v>21.0843383487375</c:v>
                </c:pt>
                <c:pt idx="166">
                  <c:v>21.083751639260001</c:v>
                </c:pt>
                <c:pt idx="167">
                  <c:v>21.0718778750825</c:v>
                </c:pt>
                <c:pt idx="168">
                  <c:v>21.071958286490499</c:v>
                </c:pt>
                <c:pt idx="169">
                  <c:v>21.057047295995801</c:v>
                </c:pt>
                <c:pt idx="170">
                  <c:v>21.067426412383</c:v>
                </c:pt>
                <c:pt idx="171">
                  <c:v>21.059752745474899</c:v>
                </c:pt>
                <c:pt idx="172">
                  <c:v>21.065986554795799</c:v>
                </c:pt>
                <c:pt idx="173">
                  <c:v>21.066164817163202</c:v>
                </c:pt>
                <c:pt idx="174">
                  <c:v>21.066239672647701</c:v>
                </c:pt>
                <c:pt idx="175">
                  <c:v>21.079924045239</c:v>
                </c:pt>
                <c:pt idx="176">
                  <c:v>21.081382299963199</c:v>
                </c:pt>
                <c:pt idx="177">
                  <c:v>21.081124929234601</c:v>
                </c:pt>
                <c:pt idx="178">
                  <c:v>21.080538081716998</c:v>
                </c:pt>
                <c:pt idx="179">
                  <c:v>21.079512888313399</c:v>
                </c:pt>
                <c:pt idx="180">
                  <c:v>21.075855140640101</c:v>
                </c:pt>
                <c:pt idx="181">
                  <c:v>21.076001246205699</c:v>
                </c:pt>
                <c:pt idx="182">
                  <c:v>21.0760385738926</c:v>
                </c:pt>
                <c:pt idx="183">
                  <c:v>21.075854770148698</c:v>
                </c:pt>
                <c:pt idx="184">
                  <c:v>21.074381843490499</c:v>
                </c:pt>
                <c:pt idx="185">
                  <c:v>21.078173927139002</c:v>
                </c:pt>
                <c:pt idx="186">
                  <c:v>21.07728664059</c:v>
                </c:pt>
                <c:pt idx="187">
                  <c:v>21.073330275127699</c:v>
                </c:pt>
                <c:pt idx="188">
                  <c:v>21.068256254113798</c:v>
                </c:pt>
                <c:pt idx="189">
                  <c:v>21.0766250066441</c:v>
                </c:pt>
                <c:pt idx="190">
                  <c:v>21.0766900964855</c:v>
                </c:pt>
                <c:pt idx="191">
                  <c:v>21.076682224762202</c:v>
                </c:pt>
                <c:pt idx="192">
                  <c:v>21.0766452081774</c:v>
                </c:pt>
                <c:pt idx="193">
                  <c:v>21.073543694973701</c:v>
                </c:pt>
                <c:pt idx="194">
                  <c:v>21.073388053630399</c:v>
                </c:pt>
                <c:pt idx="195">
                  <c:v>21.074132045957899</c:v>
                </c:pt>
                <c:pt idx="196">
                  <c:v>21.0749611858908</c:v>
                </c:pt>
                <c:pt idx="197">
                  <c:v>21.0750330349289</c:v>
                </c:pt>
                <c:pt idx="198">
                  <c:v>21.076588105147302</c:v>
                </c:pt>
                <c:pt idx="199">
                  <c:v>21.0765901796556</c:v>
                </c:pt>
                <c:pt idx="200">
                  <c:v>21.076336666297699</c:v>
                </c:pt>
                <c:pt idx="201">
                  <c:v>21.077614050658699</c:v>
                </c:pt>
                <c:pt idx="202">
                  <c:v>21.072340387649401</c:v>
                </c:pt>
                <c:pt idx="203">
                  <c:v>21.0739408451198</c:v>
                </c:pt>
                <c:pt idx="204">
                  <c:v>21.073530681836999</c:v>
                </c:pt>
                <c:pt idx="205">
                  <c:v>21.058602414118099</c:v>
                </c:pt>
                <c:pt idx="206">
                  <c:v>21.065074252284099</c:v>
                </c:pt>
                <c:pt idx="207">
                  <c:v>21.066025560344801</c:v>
                </c:pt>
                <c:pt idx="208">
                  <c:v>21.065905737174099</c:v>
                </c:pt>
                <c:pt idx="209">
                  <c:v>21.063749494701302</c:v>
                </c:pt>
                <c:pt idx="210">
                  <c:v>21.063838001450101</c:v>
                </c:pt>
                <c:pt idx="211">
                  <c:v>21.058148607010001</c:v>
                </c:pt>
                <c:pt idx="212">
                  <c:v>21.058512789757799</c:v>
                </c:pt>
                <c:pt idx="213">
                  <c:v>21.058409932429701</c:v>
                </c:pt>
                <c:pt idx="214">
                  <c:v>21.058993996561199</c:v>
                </c:pt>
                <c:pt idx="215">
                  <c:v>21.067296932632299</c:v>
                </c:pt>
                <c:pt idx="216">
                  <c:v>21.052167526778199</c:v>
                </c:pt>
                <c:pt idx="217">
                  <c:v>21.062657543839101</c:v>
                </c:pt>
                <c:pt idx="218">
                  <c:v>21.062336882983299</c:v>
                </c:pt>
                <c:pt idx="219">
                  <c:v>21.063506008201301</c:v>
                </c:pt>
                <c:pt idx="220">
                  <c:v>21.062694433755599</c:v>
                </c:pt>
                <c:pt idx="221">
                  <c:v>21.0602530682118</c:v>
                </c:pt>
                <c:pt idx="222">
                  <c:v>21.061073143584</c:v>
                </c:pt>
                <c:pt idx="223">
                  <c:v>21.0619086136231</c:v>
                </c:pt>
                <c:pt idx="224">
                  <c:v>21.061903115405102</c:v>
                </c:pt>
                <c:pt idx="225">
                  <c:v>21.0612554804718</c:v>
                </c:pt>
                <c:pt idx="226">
                  <c:v>21.061779935866301</c:v>
                </c:pt>
                <c:pt idx="227">
                  <c:v>21.0620310304611</c:v>
                </c:pt>
                <c:pt idx="228">
                  <c:v>21.061579239894598</c:v>
                </c:pt>
                <c:pt idx="229">
                  <c:v>21.061488678368701</c:v>
                </c:pt>
                <c:pt idx="230">
                  <c:v>21.061487280463801</c:v>
                </c:pt>
                <c:pt idx="231">
                  <c:v>21.0584852936971</c:v>
                </c:pt>
                <c:pt idx="232">
                  <c:v>21.0587527719923</c:v>
                </c:pt>
                <c:pt idx="233">
                  <c:v>21.055956478184601</c:v>
                </c:pt>
                <c:pt idx="234">
                  <c:v>21.0562318019328</c:v>
                </c:pt>
                <c:pt idx="235">
                  <c:v>21.0566270837889</c:v>
                </c:pt>
                <c:pt idx="236">
                  <c:v>21.057010001279199</c:v>
                </c:pt>
                <c:pt idx="237">
                  <c:v>21.059538192127299</c:v>
                </c:pt>
                <c:pt idx="238">
                  <c:v>21.059214693439401</c:v>
                </c:pt>
                <c:pt idx="239">
                  <c:v>21.059207100586299</c:v>
                </c:pt>
                <c:pt idx="240">
                  <c:v>21.059289711836101</c:v>
                </c:pt>
                <c:pt idx="241">
                  <c:v>21.057531040039098</c:v>
                </c:pt>
                <c:pt idx="242">
                  <c:v>21.059304607561099</c:v>
                </c:pt>
                <c:pt idx="243">
                  <c:v>21.059168175456801</c:v>
                </c:pt>
                <c:pt idx="244">
                  <c:v>21.059432968668499</c:v>
                </c:pt>
                <c:pt idx="245">
                  <c:v>21.0580131286554</c:v>
                </c:pt>
                <c:pt idx="246">
                  <c:v>21.0581532926997</c:v>
                </c:pt>
                <c:pt idx="247">
                  <c:v>21.058173442492802</c:v>
                </c:pt>
                <c:pt idx="248">
                  <c:v>21.058210800550199</c:v>
                </c:pt>
                <c:pt idx="249">
                  <c:v>21.057239353847098</c:v>
                </c:pt>
                <c:pt idx="250">
                  <c:v>21.058336316049601</c:v>
                </c:pt>
                <c:pt idx="251">
                  <c:v>21.058487101801799</c:v>
                </c:pt>
                <c:pt idx="252">
                  <c:v>21.0590503625385</c:v>
                </c:pt>
                <c:pt idx="253">
                  <c:v>21.059008434785401</c:v>
                </c:pt>
                <c:pt idx="254">
                  <c:v>21.057944550901901</c:v>
                </c:pt>
                <c:pt idx="255">
                  <c:v>21.0564307625786</c:v>
                </c:pt>
                <c:pt idx="256">
                  <c:v>21.056503114160201</c:v>
                </c:pt>
                <c:pt idx="257">
                  <c:v>21.057573341658799</c:v>
                </c:pt>
                <c:pt idx="258">
                  <c:v>21.0575473059716</c:v>
                </c:pt>
                <c:pt idx="259">
                  <c:v>21.056927316343501</c:v>
                </c:pt>
                <c:pt idx="260">
                  <c:v>21.056945019602299</c:v>
                </c:pt>
                <c:pt idx="261">
                  <c:v>21.056995640059501</c:v>
                </c:pt>
                <c:pt idx="262">
                  <c:v>21.0577350427935</c:v>
                </c:pt>
                <c:pt idx="263">
                  <c:v>21.057814898981199</c:v>
                </c:pt>
                <c:pt idx="264">
                  <c:v>21.057225393836799</c:v>
                </c:pt>
                <c:pt idx="265">
                  <c:v>21.0572653113665</c:v>
                </c:pt>
                <c:pt idx="266">
                  <c:v>21.056991214422201</c:v>
                </c:pt>
                <c:pt idx="267">
                  <c:v>21.0570415396272</c:v>
                </c:pt>
                <c:pt idx="268">
                  <c:v>21.057763088414902</c:v>
                </c:pt>
                <c:pt idx="269">
                  <c:v>21.056978196775599</c:v>
                </c:pt>
                <c:pt idx="270">
                  <c:v>21.056996349841398</c:v>
                </c:pt>
                <c:pt idx="271">
                  <c:v>21.056990506894</c:v>
                </c:pt>
                <c:pt idx="272">
                  <c:v>21.056995330718799</c:v>
                </c:pt>
                <c:pt idx="273">
                  <c:v>21.0569845176163</c:v>
                </c:pt>
                <c:pt idx="274">
                  <c:v>21.056860856977298</c:v>
                </c:pt>
                <c:pt idx="275">
                  <c:v>21.056754228796699</c:v>
                </c:pt>
                <c:pt idx="276">
                  <c:v>21.056684851868301</c:v>
                </c:pt>
                <c:pt idx="277">
                  <c:v>21.056595613543699</c:v>
                </c:pt>
                <c:pt idx="278">
                  <c:v>21.056679578686801</c:v>
                </c:pt>
                <c:pt idx="279">
                  <c:v>21.056742977071998</c:v>
                </c:pt>
                <c:pt idx="280">
                  <c:v>21.0566790163932</c:v>
                </c:pt>
                <c:pt idx="281">
                  <c:v>21.0566755188317</c:v>
                </c:pt>
                <c:pt idx="282">
                  <c:v>21.056944662110499</c:v>
                </c:pt>
                <c:pt idx="283">
                  <c:v>21.056982865132401</c:v>
                </c:pt>
                <c:pt idx="284">
                  <c:v>21.0569644135164</c:v>
                </c:pt>
                <c:pt idx="285">
                  <c:v>21.0569559379142</c:v>
                </c:pt>
                <c:pt idx="286">
                  <c:v>21.056458914693899</c:v>
                </c:pt>
                <c:pt idx="287">
                  <c:v>21.056458914693899</c:v>
                </c:pt>
                <c:pt idx="288">
                  <c:v>21.0564834823147</c:v>
                </c:pt>
                <c:pt idx="289">
                  <c:v>21.0556145536986</c:v>
                </c:pt>
                <c:pt idx="290">
                  <c:v>21.056521291407901</c:v>
                </c:pt>
                <c:pt idx="291">
                  <c:v>21.056503724361001</c:v>
                </c:pt>
                <c:pt idx="292">
                  <c:v>21.056488409770701</c:v>
                </c:pt>
                <c:pt idx="293">
                  <c:v>21.056554166722702</c:v>
                </c:pt>
                <c:pt idx="294">
                  <c:v>21.0564529528706</c:v>
                </c:pt>
                <c:pt idx="295">
                  <c:v>21.056170221084599</c:v>
                </c:pt>
                <c:pt idx="296">
                  <c:v>21.056198685619101</c:v>
                </c:pt>
                <c:pt idx="297">
                  <c:v>21.0564235746448</c:v>
                </c:pt>
                <c:pt idx="298">
                  <c:v>21.057034043512498</c:v>
                </c:pt>
                <c:pt idx="299">
                  <c:v>21.057016925244401</c:v>
                </c:pt>
                <c:pt idx="300">
                  <c:v>21.056981457432599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635264"/>
        <c:axId val="197002240"/>
      </c:lineChart>
      <c:catAx>
        <c:axId val="197001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Number of generations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4592"/>
        <c:crosses val="autoZero"/>
        <c:auto val="1"/>
        <c:lblAlgn val="ctr"/>
        <c:lblOffset val="100"/>
        <c:noMultiLvlLbl val="0"/>
      </c:catAx>
      <c:valAx>
        <c:axId val="197004592"/>
        <c:scaling>
          <c:orientation val="minMax"/>
          <c:min val="2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1456"/>
        <c:crosses val="autoZero"/>
        <c:crossBetween val="between"/>
        <c:majorUnit val="2"/>
      </c:valAx>
      <c:valAx>
        <c:axId val="197002240"/>
        <c:scaling>
          <c:orientation val="minMax"/>
          <c:max val="22.2"/>
          <c:min val="2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5264"/>
        <c:crosses val="max"/>
        <c:crossBetween val="between"/>
        <c:majorUnit val="0.5"/>
      </c:valAx>
      <c:catAx>
        <c:axId val="243635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7002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C2 training plot - Sharpe ratio evolution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292830383381569E-2"/>
          <c:y val="0.15537868898759133"/>
          <c:w val="0.788366478228683"/>
          <c:h val="0.49025157409450049"/>
        </c:manualLayout>
      </c:layout>
      <c:lineChart>
        <c:grouping val="standard"/>
        <c:varyColors val="0"/>
        <c:ser>
          <c:idx val="1"/>
          <c:order val="0"/>
          <c:tx>
            <c:strRef>
              <c:f>'C2Results'!$D$1</c:f>
              <c:strCache>
                <c:ptCount val="1"/>
                <c:pt idx="0">
                  <c:v>Optimised portfolio Sharpe ratio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'C2Results'!$A$2:$A$302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'C2Results'!$D$2:$D$302</c:f>
              <c:numCache>
                <c:formatCode>General</c:formatCode>
                <c:ptCount val="301"/>
                <c:pt idx="0">
                  <c:v>0.88955508144778095</c:v>
                </c:pt>
                <c:pt idx="1">
                  <c:v>0.89982399980419103</c:v>
                </c:pt>
                <c:pt idx="2">
                  <c:v>0.90614806259593195</c:v>
                </c:pt>
                <c:pt idx="3">
                  <c:v>0.94059942549278397</c:v>
                </c:pt>
                <c:pt idx="4">
                  <c:v>0.94053690890402997</c:v>
                </c:pt>
                <c:pt idx="5">
                  <c:v>0.94046782853169597</c:v>
                </c:pt>
                <c:pt idx="6">
                  <c:v>0.93878094990641503</c:v>
                </c:pt>
                <c:pt idx="7">
                  <c:v>0.96244093004634201</c:v>
                </c:pt>
                <c:pt idx="8">
                  <c:v>0.98542906337866099</c:v>
                </c:pt>
                <c:pt idx="9">
                  <c:v>0.99042332883181305</c:v>
                </c:pt>
                <c:pt idx="10">
                  <c:v>0.98976721899952702</c:v>
                </c:pt>
                <c:pt idx="11">
                  <c:v>0.98578202321491404</c:v>
                </c:pt>
                <c:pt idx="12">
                  <c:v>1.0068137893371401</c:v>
                </c:pt>
                <c:pt idx="13">
                  <c:v>1.0125875184859601</c:v>
                </c:pt>
                <c:pt idx="14">
                  <c:v>1.0140476304010899</c:v>
                </c:pt>
                <c:pt idx="15">
                  <c:v>1.0225739114931001</c:v>
                </c:pt>
                <c:pt idx="16">
                  <c:v>1.0332066850372501</c:v>
                </c:pt>
                <c:pt idx="17">
                  <c:v>1.0401974287089</c:v>
                </c:pt>
                <c:pt idx="18">
                  <c:v>1.03357524627451</c:v>
                </c:pt>
                <c:pt idx="19">
                  <c:v>1.0388426868832401</c:v>
                </c:pt>
                <c:pt idx="20">
                  <c:v>1.0431181130925999</c:v>
                </c:pt>
                <c:pt idx="21">
                  <c:v>1.0446742422136499</c:v>
                </c:pt>
                <c:pt idx="22">
                  <c:v>1.0527397473370199</c:v>
                </c:pt>
                <c:pt idx="23">
                  <c:v>1.0611362846580901</c:v>
                </c:pt>
                <c:pt idx="24">
                  <c:v>1.06262513711911</c:v>
                </c:pt>
                <c:pt idx="25">
                  <c:v>1.06285724944296</c:v>
                </c:pt>
                <c:pt idx="26">
                  <c:v>1.0729798522865199</c:v>
                </c:pt>
                <c:pt idx="27">
                  <c:v>1.0761843886617199</c:v>
                </c:pt>
                <c:pt idx="28">
                  <c:v>1.07830704924112</c:v>
                </c:pt>
                <c:pt idx="29">
                  <c:v>1.07829673558768</c:v>
                </c:pt>
                <c:pt idx="30">
                  <c:v>1.08374093801591</c:v>
                </c:pt>
                <c:pt idx="31">
                  <c:v>1.0843334778501601</c:v>
                </c:pt>
                <c:pt idx="32">
                  <c:v>1.0915363788644199</c:v>
                </c:pt>
                <c:pt idx="33">
                  <c:v>1.0941099916916199</c:v>
                </c:pt>
                <c:pt idx="34">
                  <c:v>1.09044648382429</c:v>
                </c:pt>
                <c:pt idx="35">
                  <c:v>1.09692062793069</c:v>
                </c:pt>
                <c:pt idx="36">
                  <c:v>1.0986170675408</c:v>
                </c:pt>
                <c:pt idx="37">
                  <c:v>1.0958454213715501</c:v>
                </c:pt>
                <c:pt idx="38">
                  <c:v>1.0990115084615799</c:v>
                </c:pt>
                <c:pt idx="39">
                  <c:v>1.0992687573267099</c:v>
                </c:pt>
                <c:pt idx="40">
                  <c:v>1.1031436991421</c:v>
                </c:pt>
                <c:pt idx="41">
                  <c:v>1.1017405798575099</c:v>
                </c:pt>
                <c:pt idx="42">
                  <c:v>1.1011247489784599</c:v>
                </c:pt>
                <c:pt idx="43">
                  <c:v>1.1055347315622699</c:v>
                </c:pt>
                <c:pt idx="44">
                  <c:v>1.1041824043503801</c:v>
                </c:pt>
                <c:pt idx="45">
                  <c:v>1.1089101187357899</c:v>
                </c:pt>
                <c:pt idx="46">
                  <c:v>1.1093895755341101</c:v>
                </c:pt>
                <c:pt idx="47">
                  <c:v>1.11301407124987</c:v>
                </c:pt>
                <c:pt idx="48">
                  <c:v>1.11471199284136</c:v>
                </c:pt>
                <c:pt idx="49">
                  <c:v>1.11525968005204</c:v>
                </c:pt>
                <c:pt idx="50">
                  <c:v>1.1126911560060899</c:v>
                </c:pt>
                <c:pt idx="51">
                  <c:v>1.1146976181724799</c:v>
                </c:pt>
                <c:pt idx="52">
                  <c:v>1.1142405923116701</c:v>
                </c:pt>
                <c:pt idx="53">
                  <c:v>1.11417416762148</c:v>
                </c:pt>
                <c:pt idx="54">
                  <c:v>1.1155692996967601</c:v>
                </c:pt>
                <c:pt idx="55">
                  <c:v>1.11519841129888</c:v>
                </c:pt>
                <c:pt idx="56">
                  <c:v>1.11469995105307</c:v>
                </c:pt>
                <c:pt idx="57">
                  <c:v>1.1188236070158</c:v>
                </c:pt>
                <c:pt idx="58">
                  <c:v>1.11900274052918</c:v>
                </c:pt>
                <c:pt idx="59">
                  <c:v>1.12131028094327</c:v>
                </c:pt>
                <c:pt idx="60">
                  <c:v>1.12080931674359</c:v>
                </c:pt>
                <c:pt idx="61">
                  <c:v>1.1199713719375901</c:v>
                </c:pt>
                <c:pt idx="62">
                  <c:v>1.12173951720945</c:v>
                </c:pt>
                <c:pt idx="63">
                  <c:v>1.1218510249956199</c:v>
                </c:pt>
                <c:pt idx="64">
                  <c:v>1.12148618751377</c:v>
                </c:pt>
                <c:pt idx="65">
                  <c:v>1.1220810077688901</c:v>
                </c:pt>
                <c:pt idx="66">
                  <c:v>1.12154678109241</c:v>
                </c:pt>
                <c:pt idx="67">
                  <c:v>1.12255471262158</c:v>
                </c:pt>
                <c:pt idx="68">
                  <c:v>1.12531416012399</c:v>
                </c:pt>
                <c:pt idx="69">
                  <c:v>1.1247674720846801</c:v>
                </c:pt>
                <c:pt idx="70">
                  <c:v>1.1253651484907601</c:v>
                </c:pt>
                <c:pt idx="71">
                  <c:v>1.1248879861910801</c:v>
                </c:pt>
                <c:pt idx="72">
                  <c:v>1.12475290828761</c:v>
                </c:pt>
                <c:pt idx="73">
                  <c:v>1.1247056635069801</c:v>
                </c:pt>
                <c:pt idx="74">
                  <c:v>1.1247011705069301</c:v>
                </c:pt>
                <c:pt idx="75">
                  <c:v>1.1267710856842399</c:v>
                </c:pt>
                <c:pt idx="76">
                  <c:v>1.1266997495645801</c:v>
                </c:pt>
                <c:pt idx="77">
                  <c:v>1.1268499654759701</c:v>
                </c:pt>
                <c:pt idx="78">
                  <c:v>1.12705095036458</c:v>
                </c:pt>
                <c:pt idx="79">
                  <c:v>1.12664161239142</c:v>
                </c:pt>
                <c:pt idx="80">
                  <c:v>1.1269376350293301</c:v>
                </c:pt>
                <c:pt idx="81">
                  <c:v>1.12684840369192</c:v>
                </c:pt>
                <c:pt idx="82">
                  <c:v>1.1279163092379401</c:v>
                </c:pt>
                <c:pt idx="83">
                  <c:v>1.12775113065295</c:v>
                </c:pt>
                <c:pt idx="84">
                  <c:v>1.12795796095263</c:v>
                </c:pt>
                <c:pt idx="85">
                  <c:v>1.12801623976605</c:v>
                </c:pt>
                <c:pt idx="86">
                  <c:v>1.1281488698362001</c:v>
                </c:pt>
                <c:pt idx="87">
                  <c:v>1.1281100504971999</c:v>
                </c:pt>
                <c:pt idx="88">
                  <c:v>1.12879546186421</c:v>
                </c:pt>
                <c:pt idx="89">
                  <c:v>1.1287488641643999</c:v>
                </c:pt>
                <c:pt idx="90">
                  <c:v>1.12882035953524</c:v>
                </c:pt>
                <c:pt idx="91">
                  <c:v>1.12861254865146</c:v>
                </c:pt>
                <c:pt idx="92">
                  <c:v>1.1293248818606301</c:v>
                </c:pt>
                <c:pt idx="93">
                  <c:v>1.1291913091392001</c:v>
                </c:pt>
                <c:pt idx="94">
                  <c:v>1.1289582634770501</c:v>
                </c:pt>
                <c:pt idx="95">
                  <c:v>1.1295521883203301</c:v>
                </c:pt>
                <c:pt idx="96">
                  <c:v>1.12944226350815</c:v>
                </c:pt>
                <c:pt idx="97">
                  <c:v>1.1293692989141999</c:v>
                </c:pt>
                <c:pt idx="98">
                  <c:v>1.1293642736616301</c:v>
                </c:pt>
                <c:pt idx="99">
                  <c:v>1.1292405987968299</c:v>
                </c:pt>
                <c:pt idx="100">
                  <c:v>1.1292703660821699</c:v>
                </c:pt>
                <c:pt idx="101">
                  <c:v>1.12910358087564</c:v>
                </c:pt>
                <c:pt idx="102">
                  <c:v>1.1292966165440701</c:v>
                </c:pt>
                <c:pt idx="103">
                  <c:v>1.12939621037244</c:v>
                </c:pt>
                <c:pt idx="104">
                  <c:v>1.12943615052039</c:v>
                </c:pt>
                <c:pt idx="105">
                  <c:v>1.1295265773466501</c:v>
                </c:pt>
                <c:pt idx="106">
                  <c:v>1.12954429067627</c:v>
                </c:pt>
                <c:pt idx="107">
                  <c:v>1.1295340081166201</c:v>
                </c:pt>
                <c:pt idx="108">
                  <c:v>1.1293254377398201</c:v>
                </c:pt>
                <c:pt idx="109">
                  <c:v>1.1293241434849</c:v>
                </c:pt>
                <c:pt idx="110">
                  <c:v>1.1293624801132101</c:v>
                </c:pt>
                <c:pt idx="111">
                  <c:v>1.12968207660028</c:v>
                </c:pt>
                <c:pt idx="112">
                  <c:v>1.1297894373608399</c:v>
                </c:pt>
                <c:pt idx="113">
                  <c:v>1.1296943328528799</c:v>
                </c:pt>
                <c:pt idx="114">
                  <c:v>1.1299054247598299</c:v>
                </c:pt>
                <c:pt idx="115">
                  <c:v>1.1298595844856401</c:v>
                </c:pt>
                <c:pt idx="116">
                  <c:v>1.1301197376275101</c:v>
                </c:pt>
                <c:pt idx="117">
                  <c:v>1.1300240741944001</c:v>
                </c:pt>
                <c:pt idx="118">
                  <c:v>1.1300240741944001</c:v>
                </c:pt>
                <c:pt idx="119">
                  <c:v>1.1300221291730701</c:v>
                </c:pt>
                <c:pt idx="120">
                  <c:v>1.13000255172921</c:v>
                </c:pt>
                <c:pt idx="121">
                  <c:v>1.1300248895113001</c:v>
                </c:pt>
                <c:pt idx="122">
                  <c:v>1.1299566557606</c:v>
                </c:pt>
                <c:pt idx="123">
                  <c:v>1.12994672588946</c:v>
                </c:pt>
                <c:pt idx="124">
                  <c:v>1.12997657502913</c:v>
                </c:pt>
                <c:pt idx="125">
                  <c:v>1.13007245818902</c:v>
                </c:pt>
                <c:pt idx="126">
                  <c:v>1.1300641269371501</c:v>
                </c:pt>
                <c:pt idx="127">
                  <c:v>1.1300486829213401</c:v>
                </c:pt>
                <c:pt idx="128">
                  <c:v>1.1300944968592599</c:v>
                </c:pt>
                <c:pt idx="129">
                  <c:v>1.1301348996152401</c:v>
                </c:pt>
                <c:pt idx="130">
                  <c:v>1.13012556760969</c:v>
                </c:pt>
                <c:pt idx="131">
                  <c:v>1.13017983752837</c:v>
                </c:pt>
                <c:pt idx="132">
                  <c:v>1.1301368293110601</c:v>
                </c:pt>
                <c:pt idx="133">
                  <c:v>1.1300863246299</c:v>
                </c:pt>
                <c:pt idx="134">
                  <c:v>1.1301811351226001</c:v>
                </c:pt>
                <c:pt idx="135">
                  <c:v>1.1301643532099801</c:v>
                </c:pt>
                <c:pt idx="136">
                  <c:v>1.13020451328706</c:v>
                </c:pt>
                <c:pt idx="137">
                  <c:v>1.1302641702934899</c:v>
                </c:pt>
                <c:pt idx="138">
                  <c:v>1.1302390379818199</c:v>
                </c:pt>
                <c:pt idx="139">
                  <c:v>1.1301952655221299</c:v>
                </c:pt>
                <c:pt idx="140">
                  <c:v>1.13018742494098</c:v>
                </c:pt>
                <c:pt idx="141">
                  <c:v>1.1301874415391899</c:v>
                </c:pt>
                <c:pt idx="142">
                  <c:v>1.1302698717706601</c:v>
                </c:pt>
                <c:pt idx="143">
                  <c:v>1.1302142502606001</c:v>
                </c:pt>
                <c:pt idx="144">
                  <c:v>1.13042851197272</c:v>
                </c:pt>
                <c:pt idx="145">
                  <c:v>1.1303935573260699</c:v>
                </c:pt>
                <c:pt idx="146">
                  <c:v>1.1304598411559601</c:v>
                </c:pt>
                <c:pt idx="147">
                  <c:v>1.1304129032138199</c:v>
                </c:pt>
                <c:pt idx="148">
                  <c:v>1.1304073360251199</c:v>
                </c:pt>
                <c:pt idx="149">
                  <c:v>1.13040231466191</c:v>
                </c:pt>
                <c:pt idx="150">
                  <c:v>1.1304639402051999</c:v>
                </c:pt>
                <c:pt idx="151">
                  <c:v>1.1304433341640201</c:v>
                </c:pt>
                <c:pt idx="152">
                  <c:v>1.1304260601110201</c:v>
                </c:pt>
                <c:pt idx="153">
                  <c:v>1.1304223977844301</c:v>
                </c:pt>
                <c:pt idx="154">
                  <c:v>1.13041334438019</c:v>
                </c:pt>
                <c:pt idx="155">
                  <c:v>1.1304292179066699</c:v>
                </c:pt>
                <c:pt idx="156">
                  <c:v>1.13034205107246</c:v>
                </c:pt>
                <c:pt idx="157">
                  <c:v>1.13056577997695</c:v>
                </c:pt>
                <c:pt idx="158">
                  <c:v>1.1304935292931499</c:v>
                </c:pt>
                <c:pt idx="159">
                  <c:v>1.13043161080928</c:v>
                </c:pt>
                <c:pt idx="160">
                  <c:v>1.1304304369095199</c:v>
                </c:pt>
                <c:pt idx="161">
                  <c:v>1.1303638954808899</c:v>
                </c:pt>
                <c:pt idx="162">
                  <c:v>1.13036823476579</c:v>
                </c:pt>
                <c:pt idx="163">
                  <c:v>1.13045211536442</c:v>
                </c:pt>
                <c:pt idx="164">
                  <c:v>1.1304341353549401</c:v>
                </c:pt>
                <c:pt idx="165">
                  <c:v>1.1305643177099001</c:v>
                </c:pt>
                <c:pt idx="166">
                  <c:v>1.1305595497932199</c:v>
                </c:pt>
                <c:pt idx="167">
                  <c:v>1.1305612655002399</c:v>
                </c:pt>
                <c:pt idx="168">
                  <c:v>1.1305595706981699</c:v>
                </c:pt>
                <c:pt idx="169">
                  <c:v>1.13050680927103</c:v>
                </c:pt>
                <c:pt idx="170">
                  <c:v>1.1305163797343201</c:v>
                </c:pt>
                <c:pt idx="171">
                  <c:v>1.1305499003805899</c:v>
                </c:pt>
                <c:pt idx="172">
                  <c:v>1.13053803728172</c:v>
                </c:pt>
                <c:pt idx="173">
                  <c:v>1.1305373769525899</c:v>
                </c:pt>
                <c:pt idx="174">
                  <c:v>1.13053719931661</c:v>
                </c:pt>
                <c:pt idx="175">
                  <c:v>1.13065370950104</c:v>
                </c:pt>
                <c:pt idx="176">
                  <c:v>1.13064516632713</c:v>
                </c:pt>
                <c:pt idx="177">
                  <c:v>1.13064255763846</c:v>
                </c:pt>
                <c:pt idx="178">
                  <c:v>1.13063762481784</c:v>
                </c:pt>
                <c:pt idx="179">
                  <c:v>1.13062765422968</c:v>
                </c:pt>
                <c:pt idx="180">
                  <c:v>1.1306476937338501</c:v>
                </c:pt>
                <c:pt idx="181">
                  <c:v>1.13064378918488</c:v>
                </c:pt>
                <c:pt idx="182">
                  <c:v>1.13064116654526</c:v>
                </c:pt>
                <c:pt idx="183">
                  <c:v>1.1306291128677</c:v>
                </c:pt>
                <c:pt idx="184">
                  <c:v>1.1306341384504801</c:v>
                </c:pt>
                <c:pt idx="185">
                  <c:v>1.1306936984026199</c:v>
                </c:pt>
                <c:pt idx="186">
                  <c:v>1.13067835940954</c:v>
                </c:pt>
                <c:pt idx="187">
                  <c:v>1.13064720176807</c:v>
                </c:pt>
                <c:pt idx="188">
                  <c:v>1.13060991256309</c:v>
                </c:pt>
                <c:pt idx="189">
                  <c:v>1.13065529252687</c:v>
                </c:pt>
                <c:pt idx="190">
                  <c:v>1.1306550227595</c:v>
                </c:pt>
                <c:pt idx="191">
                  <c:v>1.13065496623844</c:v>
                </c:pt>
                <c:pt idx="192">
                  <c:v>1.13065464019915</c:v>
                </c:pt>
                <c:pt idx="193">
                  <c:v>1.1306836903672299</c:v>
                </c:pt>
                <c:pt idx="194">
                  <c:v>1.1306816349012001</c:v>
                </c:pt>
                <c:pt idx="195">
                  <c:v>1.1306774388705101</c:v>
                </c:pt>
                <c:pt idx="196">
                  <c:v>1.1306805089487599</c:v>
                </c:pt>
                <c:pt idx="197">
                  <c:v>1.1307145280894499</c:v>
                </c:pt>
                <c:pt idx="198">
                  <c:v>1.13071611031264</c:v>
                </c:pt>
                <c:pt idx="199">
                  <c:v>1.13071602094311</c:v>
                </c:pt>
                <c:pt idx="200">
                  <c:v>1.1307033972150999</c:v>
                </c:pt>
                <c:pt idx="201">
                  <c:v>1.1307155699978499</c:v>
                </c:pt>
                <c:pt idx="202">
                  <c:v>1.1307037459785501</c:v>
                </c:pt>
                <c:pt idx="203">
                  <c:v>1.1307063757234499</c:v>
                </c:pt>
                <c:pt idx="204">
                  <c:v>1.13070638637496</c:v>
                </c:pt>
                <c:pt idx="205">
                  <c:v>1.13062840959626</c:v>
                </c:pt>
                <c:pt idx="206">
                  <c:v>1.1306808647312401</c:v>
                </c:pt>
                <c:pt idx="207">
                  <c:v>1.1306836474636199</c:v>
                </c:pt>
                <c:pt idx="208">
                  <c:v>1.1306819435397699</c:v>
                </c:pt>
                <c:pt idx="209">
                  <c:v>1.13067588547672</c:v>
                </c:pt>
                <c:pt idx="210">
                  <c:v>1.1306762114450399</c:v>
                </c:pt>
                <c:pt idx="211">
                  <c:v>1.13064239849177</c:v>
                </c:pt>
                <c:pt idx="212">
                  <c:v>1.1306448073420401</c:v>
                </c:pt>
                <c:pt idx="213">
                  <c:v>1.13065587832704</c:v>
                </c:pt>
                <c:pt idx="214">
                  <c:v>1.1306581686735899</c:v>
                </c:pt>
                <c:pt idx="215">
                  <c:v>1.1307034781818399</c:v>
                </c:pt>
                <c:pt idx="216">
                  <c:v>1.1306316181518301</c:v>
                </c:pt>
                <c:pt idx="217">
                  <c:v>1.1306958880031901</c:v>
                </c:pt>
                <c:pt idx="218">
                  <c:v>1.13068642999455</c:v>
                </c:pt>
                <c:pt idx="219">
                  <c:v>1.13068773194855</c:v>
                </c:pt>
                <c:pt idx="220">
                  <c:v>1.13069785778946</c:v>
                </c:pt>
                <c:pt idx="221">
                  <c:v>1.13069396201704</c:v>
                </c:pt>
                <c:pt idx="222">
                  <c:v>1.1306854607284</c:v>
                </c:pt>
                <c:pt idx="223">
                  <c:v>1.13069771718181</c:v>
                </c:pt>
                <c:pt idx="224">
                  <c:v>1.1306976234697099</c:v>
                </c:pt>
                <c:pt idx="225">
                  <c:v>1.13068926978794</c:v>
                </c:pt>
                <c:pt idx="226">
                  <c:v>1.1306894222588999</c:v>
                </c:pt>
                <c:pt idx="227">
                  <c:v>1.1306901608886499</c:v>
                </c:pt>
                <c:pt idx="228">
                  <c:v>1.1306900866120699</c:v>
                </c:pt>
                <c:pt idx="229">
                  <c:v>1.13070209802105</c:v>
                </c:pt>
                <c:pt idx="230">
                  <c:v>1.13069520337468</c:v>
                </c:pt>
                <c:pt idx="231">
                  <c:v>1.1306774552574399</c:v>
                </c:pt>
                <c:pt idx="232">
                  <c:v>1.1306782649028</c:v>
                </c:pt>
                <c:pt idx="233">
                  <c:v>1.1306708982454801</c:v>
                </c:pt>
                <c:pt idx="234">
                  <c:v>1.13067169618873</c:v>
                </c:pt>
                <c:pt idx="235">
                  <c:v>1.13067296793058</c:v>
                </c:pt>
                <c:pt idx="236">
                  <c:v>1.13067405728315</c:v>
                </c:pt>
                <c:pt idx="237">
                  <c:v>1.1306880957196901</c:v>
                </c:pt>
                <c:pt idx="238">
                  <c:v>1.1306970682261199</c:v>
                </c:pt>
                <c:pt idx="239">
                  <c:v>1.1306966684021</c:v>
                </c:pt>
                <c:pt idx="240">
                  <c:v>1.1306883343029399</c:v>
                </c:pt>
                <c:pt idx="241">
                  <c:v>1.13067976351378</c:v>
                </c:pt>
                <c:pt idx="242">
                  <c:v>1.13070044647017</c:v>
                </c:pt>
                <c:pt idx="243">
                  <c:v>1.13069887650373</c:v>
                </c:pt>
                <c:pt idx="244">
                  <c:v>1.13070022299807</c:v>
                </c:pt>
                <c:pt idx="245">
                  <c:v>1.13069933181341</c:v>
                </c:pt>
                <c:pt idx="246">
                  <c:v>1.1306998146387399</c:v>
                </c:pt>
                <c:pt idx="247">
                  <c:v>1.1306996347481399</c:v>
                </c:pt>
                <c:pt idx="248">
                  <c:v>1.13069924613123</c:v>
                </c:pt>
                <c:pt idx="249">
                  <c:v>1.13069478749383</c:v>
                </c:pt>
                <c:pt idx="250">
                  <c:v>1.13069820909051</c:v>
                </c:pt>
                <c:pt idx="251">
                  <c:v>1.13070456445248</c:v>
                </c:pt>
                <c:pt idx="252">
                  <c:v>1.13071842611235</c:v>
                </c:pt>
                <c:pt idx="253">
                  <c:v>1.1307171311605999</c:v>
                </c:pt>
                <c:pt idx="254">
                  <c:v>1.13070684350644</c:v>
                </c:pt>
                <c:pt idx="255">
                  <c:v>1.1307008252844399</c:v>
                </c:pt>
                <c:pt idx="256">
                  <c:v>1.13070083382021</c:v>
                </c:pt>
                <c:pt idx="257">
                  <c:v>1.13071204838216</c:v>
                </c:pt>
                <c:pt idx="258">
                  <c:v>1.1307087738182799</c:v>
                </c:pt>
                <c:pt idx="259">
                  <c:v>1.1307032478929999</c:v>
                </c:pt>
                <c:pt idx="260">
                  <c:v>1.1307032869349301</c:v>
                </c:pt>
                <c:pt idx="261">
                  <c:v>1.13070329386744</c:v>
                </c:pt>
                <c:pt idx="262">
                  <c:v>1.13071217522443</c:v>
                </c:pt>
                <c:pt idx="263">
                  <c:v>1.1307132598114</c:v>
                </c:pt>
                <c:pt idx="264">
                  <c:v>1.13070955194878</c:v>
                </c:pt>
                <c:pt idx="265">
                  <c:v>1.13070927633214</c:v>
                </c:pt>
                <c:pt idx="266">
                  <c:v>1.13070797525164</c:v>
                </c:pt>
                <c:pt idx="267">
                  <c:v>1.13070798223183</c:v>
                </c:pt>
                <c:pt idx="268">
                  <c:v>1.13071204299415</c:v>
                </c:pt>
                <c:pt idx="269">
                  <c:v>1.1307113293162301</c:v>
                </c:pt>
                <c:pt idx="270">
                  <c:v>1.13071073042768</c:v>
                </c:pt>
                <c:pt idx="271">
                  <c:v>1.1307105965940301</c:v>
                </c:pt>
                <c:pt idx="272">
                  <c:v>1.1307105650668801</c:v>
                </c:pt>
                <c:pt idx="273">
                  <c:v>1.13071042831893</c:v>
                </c:pt>
                <c:pt idx="274">
                  <c:v>1.1307100291822101</c:v>
                </c:pt>
                <c:pt idx="275">
                  <c:v>1.1307109145373599</c:v>
                </c:pt>
                <c:pt idx="276">
                  <c:v>1.13071149534187</c:v>
                </c:pt>
                <c:pt idx="277">
                  <c:v>1.1307119818272</c:v>
                </c:pt>
                <c:pt idx="278">
                  <c:v>1.13071188120514</c:v>
                </c:pt>
                <c:pt idx="279">
                  <c:v>1.13071196566633</c:v>
                </c:pt>
                <c:pt idx="280">
                  <c:v>1.13071147376127</c:v>
                </c:pt>
                <c:pt idx="281">
                  <c:v>1.1307114467905399</c:v>
                </c:pt>
                <c:pt idx="282">
                  <c:v>1.13071377692325</c:v>
                </c:pt>
                <c:pt idx="283">
                  <c:v>1.13071419167097</c:v>
                </c:pt>
                <c:pt idx="284">
                  <c:v>1.13071389944375</c:v>
                </c:pt>
                <c:pt idx="285">
                  <c:v>1.1307138032835999</c:v>
                </c:pt>
                <c:pt idx="286">
                  <c:v>1.1307180495825699</c:v>
                </c:pt>
                <c:pt idx="287">
                  <c:v>1.1307180495825699</c:v>
                </c:pt>
                <c:pt idx="288">
                  <c:v>1.13071786885793</c:v>
                </c:pt>
                <c:pt idx="289">
                  <c:v>1.13071293107879</c:v>
                </c:pt>
                <c:pt idx="290">
                  <c:v>1.1307175840103401</c:v>
                </c:pt>
                <c:pt idx="291">
                  <c:v>1.13071713222038</c:v>
                </c:pt>
                <c:pt idx="292">
                  <c:v>1.1307168710603701</c:v>
                </c:pt>
                <c:pt idx="293">
                  <c:v>1.13071716644632</c:v>
                </c:pt>
                <c:pt idx="294">
                  <c:v>1.1307163693178699</c:v>
                </c:pt>
                <c:pt idx="295">
                  <c:v>1.13071744770626</c:v>
                </c:pt>
                <c:pt idx="296">
                  <c:v>1.13071731247925</c:v>
                </c:pt>
                <c:pt idx="297">
                  <c:v>1.1307206249011501</c:v>
                </c:pt>
                <c:pt idx="298">
                  <c:v>1.1307295038062199</c:v>
                </c:pt>
                <c:pt idx="299">
                  <c:v>1.1307291254848799</c:v>
                </c:pt>
                <c:pt idx="300">
                  <c:v>1.13072859203509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'C2Results'!$E$1</c:f>
              <c:strCache>
                <c:ptCount val="1"/>
                <c:pt idx="0">
                  <c:v>Benchmark Sharpe ratio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'C2Results'!$A$2:$A$302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'C2Results'!$E$2:$E$302</c:f>
              <c:numCache>
                <c:formatCode>0.00</c:formatCode>
                <c:ptCount val="301"/>
                <c:pt idx="0">
                  <c:v>0.89987330294899304</c:v>
                </c:pt>
                <c:pt idx="1">
                  <c:v>0.89987330294899304</c:v>
                </c:pt>
                <c:pt idx="2">
                  <c:v>0.89987330294899304</c:v>
                </c:pt>
                <c:pt idx="3">
                  <c:v>0.89987330294899304</c:v>
                </c:pt>
                <c:pt idx="4">
                  <c:v>0.89987330294899304</c:v>
                </c:pt>
                <c:pt idx="5">
                  <c:v>0.89987330294899304</c:v>
                </c:pt>
                <c:pt idx="6">
                  <c:v>0.89987330294899304</c:v>
                </c:pt>
                <c:pt idx="7">
                  <c:v>0.89987330294899304</c:v>
                </c:pt>
                <c:pt idx="8">
                  <c:v>0.89987330294899304</c:v>
                </c:pt>
                <c:pt idx="9">
                  <c:v>0.89987330294899304</c:v>
                </c:pt>
                <c:pt idx="10">
                  <c:v>0.89987330294899304</c:v>
                </c:pt>
                <c:pt idx="11">
                  <c:v>0.89987330294899304</c:v>
                </c:pt>
                <c:pt idx="12">
                  <c:v>0.89987330294899304</c:v>
                </c:pt>
                <c:pt idx="13">
                  <c:v>0.89987330294899304</c:v>
                </c:pt>
                <c:pt idx="14">
                  <c:v>0.89987330294899304</c:v>
                </c:pt>
                <c:pt idx="15">
                  <c:v>0.89987330294899304</c:v>
                </c:pt>
                <c:pt idx="16">
                  <c:v>0.89987330294899304</c:v>
                </c:pt>
                <c:pt idx="17">
                  <c:v>0.89987330294899304</c:v>
                </c:pt>
                <c:pt idx="18">
                  <c:v>0.89987330294899304</c:v>
                </c:pt>
                <c:pt idx="19">
                  <c:v>0.89987330294899304</c:v>
                </c:pt>
                <c:pt idx="20">
                  <c:v>0.89987330294899304</c:v>
                </c:pt>
                <c:pt idx="21">
                  <c:v>0.89987330294899304</c:v>
                </c:pt>
                <c:pt idx="22">
                  <c:v>0.89987330294899304</c:v>
                </c:pt>
                <c:pt idx="23">
                  <c:v>0.89987330294899304</c:v>
                </c:pt>
                <c:pt idx="24">
                  <c:v>0.89987330294899304</c:v>
                </c:pt>
                <c:pt idx="25">
                  <c:v>0.89987330294899304</c:v>
                </c:pt>
                <c:pt idx="26">
                  <c:v>0.89987330294899304</c:v>
                </c:pt>
                <c:pt idx="27">
                  <c:v>0.89987330294899304</c:v>
                </c:pt>
                <c:pt idx="28">
                  <c:v>0.89987330294899304</c:v>
                </c:pt>
                <c:pt idx="29">
                  <c:v>0.89987330294899304</c:v>
                </c:pt>
                <c:pt idx="30">
                  <c:v>0.89987330294899304</c:v>
                </c:pt>
                <c:pt idx="31">
                  <c:v>0.89987330294899304</c:v>
                </c:pt>
                <c:pt idx="32">
                  <c:v>0.89987330294899304</c:v>
                </c:pt>
                <c:pt idx="33">
                  <c:v>0.89987330294899304</c:v>
                </c:pt>
                <c:pt idx="34">
                  <c:v>0.89987330294899304</c:v>
                </c:pt>
                <c:pt idx="35">
                  <c:v>0.89987330294899304</c:v>
                </c:pt>
                <c:pt idx="36">
                  <c:v>0.89987330294899304</c:v>
                </c:pt>
                <c:pt idx="37">
                  <c:v>0.89987330294899304</c:v>
                </c:pt>
                <c:pt idx="38">
                  <c:v>0.89987330294899304</c:v>
                </c:pt>
                <c:pt idx="39">
                  <c:v>0.89987330294899304</c:v>
                </c:pt>
                <c:pt idx="40">
                  <c:v>0.89987330294899304</c:v>
                </c:pt>
                <c:pt idx="41">
                  <c:v>0.89987330294899304</c:v>
                </c:pt>
                <c:pt idx="42">
                  <c:v>0.89987330294899304</c:v>
                </c:pt>
                <c:pt idx="43">
                  <c:v>0.89987330294899304</c:v>
                </c:pt>
                <c:pt idx="44">
                  <c:v>0.89987330294899304</c:v>
                </c:pt>
                <c:pt idx="45">
                  <c:v>0.89987330294899304</c:v>
                </c:pt>
                <c:pt idx="46">
                  <c:v>0.89987330294899304</c:v>
                </c:pt>
                <c:pt idx="47">
                  <c:v>0.89987330294899304</c:v>
                </c:pt>
                <c:pt idx="48">
                  <c:v>0.89987330294899304</c:v>
                </c:pt>
                <c:pt idx="49">
                  <c:v>0.89987330294899304</c:v>
                </c:pt>
                <c:pt idx="50">
                  <c:v>0.89987330294899304</c:v>
                </c:pt>
                <c:pt idx="51">
                  <c:v>0.89987330294899304</c:v>
                </c:pt>
                <c:pt idx="52">
                  <c:v>0.89987330294899304</c:v>
                </c:pt>
                <c:pt idx="53">
                  <c:v>0.89987330294899304</c:v>
                </c:pt>
                <c:pt idx="54">
                  <c:v>0.89987330294899304</c:v>
                </c:pt>
                <c:pt idx="55">
                  <c:v>0.89987330294899304</c:v>
                </c:pt>
                <c:pt idx="56">
                  <c:v>0.89987330294899304</c:v>
                </c:pt>
                <c:pt idx="57">
                  <c:v>0.89987330294899304</c:v>
                </c:pt>
                <c:pt idx="58">
                  <c:v>0.89987330294899304</c:v>
                </c:pt>
                <c:pt idx="59">
                  <c:v>0.89987330294899304</c:v>
                </c:pt>
                <c:pt idx="60">
                  <c:v>0.89987330294899304</c:v>
                </c:pt>
                <c:pt idx="61">
                  <c:v>0.89987330294899304</c:v>
                </c:pt>
                <c:pt idx="62">
                  <c:v>0.89987330294899304</c:v>
                </c:pt>
                <c:pt idx="63">
                  <c:v>0.89987330294899304</c:v>
                </c:pt>
                <c:pt idx="64">
                  <c:v>0.89987330294899304</c:v>
                </c:pt>
                <c:pt idx="65">
                  <c:v>0.89987330294899304</c:v>
                </c:pt>
                <c:pt idx="66">
                  <c:v>0.89987330294899304</c:v>
                </c:pt>
                <c:pt idx="67">
                  <c:v>0.89987330294899304</c:v>
                </c:pt>
                <c:pt idx="68">
                  <c:v>0.89987330294899304</c:v>
                </c:pt>
                <c:pt idx="69">
                  <c:v>0.89987330294899304</c:v>
                </c:pt>
                <c:pt idx="70">
                  <c:v>0.89987330294899304</c:v>
                </c:pt>
                <c:pt idx="71">
                  <c:v>0.89987330294899304</c:v>
                </c:pt>
                <c:pt idx="72">
                  <c:v>0.89987330294899304</c:v>
                </c:pt>
                <c:pt idx="73">
                  <c:v>0.89987330294899304</c:v>
                </c:pt>
                <c:pt idx="74">
                  <c:v>0.89987330294899304</c:v>
                </c:pt>
                <c:pt idx="75">
                  <c:v>0.89987330294899304</c:v>
                </c:pt>
                <c:pt idx="76">
                  <c:v>0.89987330294899304</c:v>
                </c:pt>
                <c:pt idx="77">
                  <c:v>0.89987330294899304</c:v>
                </c:pt>
                <c:pt idx="78">
                  <c:v>0.89987330294899304</c:v>
                </c:pt>
                <c:pt idx="79">
                  <c:v>0.89987330294899304</c:v>
                </c:pt>
                <c:pt idx="80">
                  <c:v>0.89987330294899304</c:v>
                </c:pt>
                <c:pt idx="81">
                  <c:v>0.89987330294899304</c:v>
                </c:pt>
                <c:pt idx="82">
                  <c:v>0.89987330294899304</c:v>
                </c:pt>
                <c:pt idx="83">
                  <c:v>0.89987330294899304</c:v>
                </c:pt>
                <c:pt idx="84">
                  <c:v>0.89987330294899304</c:v>
                </c:pt>
                <c:pt idx="85">
                  <c:v>0.89987330294899304</c:v>
                </c:pt>
                <c:pt idx="86">
                  <c:v>0.89987330294899304</c:v>
                </c:pt>
                <c:pt idx="87">
                  <c:v>0.89987330294899304</c:v>
                </c:pt>
                <c:pt idx="88">
                  <c:v>0.89987330294899304</c:v>
                </c:pt>
                <c:pt idx="89">
                  <c:v>0.89987330294899304</c:v>
                </c:pt>
                <c:pt idx="90">
                  <c:v>0.89987330294899304</c:v>
                </c:pt>
                <c:pt idx="91">
                  <c:v>0.89987330294899304</c:v>
                </c:pt>
                <c:pt idx="92">
                  <c:v>0.89987330294899304</c:v>
                </c:pt>
                <c:pt idx="93">
                  <c:v>0.89987330294899304</c:v>
                </c:pt>
                <c:pt idx="94">
                  <c:v>0.89987330294899304</c:v>
                </c:pt>
                <c:pt idx="95">
                  <c:v>0.89987330294899304</c:v>
                </c:pt>
                <c:pt idx="96">
                  <c:v>0.89987330294899304</c:v>
                </c:pt>
                <c:pt idx="97">
                  <c:v>0.89987330294899304</c:v>
                </c:pt>
                <c:pt idx="98">
                  <c:v>0.89987330294899304</c:v>
                </c:pt>
                <c:pt idx="99">
                  <c:v>0.89987330294899304</c:v>
                </c:pt>
                <c:pt idx="100">
                  <c:v>0.89987330294899304</c:v>
                </c:pt>
                <c:pt idx="101">
                  <c:v>0.89987330294899304</c:v>
                </c:pt>
                <c:pt idx="102">
                  <c:v>0.89987330294899304</c:v>
                </c:pt>
                <c:pt idx="103">
                  <c:v>0.89987330294899304</c:v>
                </c:pt>
                <c:pt idx="104">
                  <c:v>0.89987330294899304</c:v>
                </c:pt>
                <c:pt idx="105">
                  <c:v>0.89987330294899304</c:v>
                </c:pt>
                <c:pt idx="106">
                  <c:v>0.89987330294899304</c:v>
                </c:pt>
                <c:pt idx="107">
                  <c:v>0.89987330294899304</c:v>
                </c:pt>
                <c:pt idx="108">
                  <c:v>0.89987330294899304</c:v>
                </c:pt>
                <c:pt idx="109">
                  <c:v>0.89987330294899304</c:v>
                </c:pt>
                <c:pt idx="110">
                  <c:v>0.89987330294899304</c:v>
                </c:pt>
                <c:pt idx="111">
                  <c:v>0.89987330294899304</c:v>
                </c:pt>
                <c:pt idx="112">
                  <c:v>0.89987330294899304</c:v>
                </c:pt>
                <c:pt idx="113">
                  <c:v>0.89987330294899304</c:v>
                </c:pt>
                <c:pt idx="114">
                  <c:v>0.89987330294899304</c:v>
                </c:pt>
                <c:pt idx="115">
                  <c:v>0.89987330294899304</c:v>
                </c:pt>
                <c:pt idx="116">
                  <c:v>0.89987330294899304</c:v>
                </c:pt>
                <c:pt idx="117">
                  <c:v>0.89987330294899304</c:v>
                </c:pt>
                <c:pt idx="118">
                  <c:v>0.89987330294899304</c:v>
                </c:pt>
                <c:pt idx="119">
                  <c:v>0.89987330294899304</c:v>
                </c:pt>
                <c:pt idx="120">
                  <c:v>0.89987330294899304</c:v>
                </c:pt>
                <c:pt idx="121">
                  <c:v>0.89987330294899304</c:v>
                </c:pt>
                <c:pt idx="122">
                  <c:v>0.89987330294899304</c:v>
                </c:pt>
                <c:pt idx="123">
                  <c:v>0.89987330294899304</c:v>
                </c:pt>
                <c:pt idx="124">
                  <c:v>0.89987330294899304</c:v>
                </c:pt>
                <c:pt idx="125">
                  <c:v>0.89987330294899304</c:v>
                </c:pt>
                <c:pt idx="126">
                  <c:v>0.89987330294899304</c:v>
                </c:pt>
                <c:pt idx="127">
                  <c:v>0.89987330294899304</c:v>
                </c:pt>
                <c:pt idx="128">
                  <c:v>0.89987330294899304</c:v>
                </c:pt>
                <c:pt idx="129">
                  <c:v>0.89987330294899304</c:v>
                </c:pt>
                <c:pt idx="130">
                  <c:v>0.89987330294899304</c:v>
                </c:pt>
                <c:pt idx="131">
                  <c:v>0.89987330294899304</c:v>
                </c:pt>
                <c:pt idx="132">
                  <c:v>0.89987330294899304</c:v>
                </c:pt>
                <c:pt idx="133">
                  <c:v>0.89987330294899304</c:v>
                </c:pt>
                <c:pt idx="134">
                  <c:v>0.89987330294899304</c:v>
                </c:pt>
                <c:pt idx="135">
                  <c:v>0.89987330294899304</c:v>
                </c:pt>
                <c:pt idx="136">
                  <c:v>0.89987330294899304</c:v>
                </c:pt>
                <c:pt idx="137">
                  <c:v>0.89987330294899304</c:v>
                </c:pt>
                <c:pt idx="138">
                  <c:v>0.89987330294899304</c:v>
                </c:pt>
                <c:pt idx="139">
                  <c:v>0.89987330294899304</c:v>
                </c:pt>
                <c:pt idx="140">
                  <c:v>0.89987330294899304</c:v>
                </c:pt>
                <c:pt idx="141">
                  <c:v>0.89987330294899304</c:v>
                </c:pt>
                <c:pt idx="142">
                  <c:v>0.89987330294899304</c:v>
                </c:pt>
                <c:pt idx="143">
                  <c:v>0.89987330294899304</c:v>
                </c:pt>
                <c:pt idx="144">
                  <c:v>0.89987330294899304</c:v>
                </c:pt>
                <c:pt idx="145">
                  <c:v>0.89987330294899304</c:v>
                </c:pt>
                <c:pt idx="146">
                  <c:v>0.89987330294899304</c:v>
                </c:pt>
                <c:pt idx="147">
                  <c:v>0.89987330294899304</c:v>
                </c:pt>
                <c:pt idx="148">
                  <c:v>0.89987330294899304</c:v>
                </c:pt>
                <c:pt idx="149">
                  <c:v>0.89987330294899304</c:v>
                </c:pt>
                <c:pt idx="150">
                  <c:v>0.89987330294899304</c:v>
                </c:pt>
                <c:pt idx="151">
                  <c:v>0.89987330294899304</c:v>
                </c:pt>
                <c:pt idx="152">
                  <c:v>0.89987330294899304</c:v>
                </c:pt>
                <c:pt idx="153">
                  <c:v>0.89987330294899304</c:v>
                </c:pt>
                <c:pt idx="154">
                  <c:v>0.89987330294899304</c:v>
                </c:pt>
                <c:pt idx="155">
                  <c:v>0.89987330294899304</c:v>
                </c:pt>
                <c:pt idx="156">
                  <c:v>0.89987330294899304</c:v>
                </c:pt>
                <c:pt idx="157">
                  <c:v>0.89987330294899304</c:v>
                </c:pt>
                <c:pt idx="158">
                  <c:v>0.89987330294899304</c:v>
                </c:pt>
                <c:pt idx="159">
                  <c:v>0.89987330294899304</c:v>
                </c:pt>
                <c:pt idx="160">
                  <c:v>0.89987330294899304</c:v>
                </c:pt>
                <c:pt idx="161">
                  <c:v>0.89987330294899304</c:v>
                </c:pt>
                <c:pt idx="162">
                  <c:v>0.89987330294899304</c:v>
                </c:pt>
                <c:pt idx="163">
                  <c:v>0.89987330294899304</c:v>
                </c:pt>
                <c:pt idx="164">
                  <c:v>0.89987330294899304</c:v>
                </c:pt>
                <c:pt idx="165">
                  <c:v>0.89987330294899304</c:v>
                </c:pt>
                <c:pt idx="166">
                  <c:v>0.89987330294899304</c:v>
                </c:pt>
                <c:pt idx="167">
                  <c:v>0.89987330294899304</c:v>
                </c:pt>
                <c:pt idx="168">
                  <c:v>0.89987330294899304</c:v>
                </c:pt>
                <c:pt idx="169">
                  <c:v>0.89987330294899304</c:v>
                </c:pt>
                <c:pt idx="170">
                  <c:v>0.89987330294899304</c:v>
                </c:pt>
                <c:pt idx="171">
                  <c:v>0.89987330294899304</c:v>
                </c:pt>
                <c:pt idx="172">
                  <c:v>0.89987330294899304</c:v>
                </c:pt>
                <c:pt idx="173">
                  <c:v>0.89987330294899304</c:v>
                </c:pt>
                <c:pt idx="174">
                  <c:v>0.89987330294899304</c:v>
                </c:pt>
                <c:pt idx="175">
                  <c:v>0.89987330294899304</c:v>
                </c:pt>
                <c:pt idx="176">
                  <c:v>0.89987330294899304</c:v>
                </c:pt>
                <c:pt idx="177">
                  <c:v>0.89987330294899304</c:v>
                </c:pt>
                <c:pt idx="178">
                  <c:v>0.89987330294899304</c:v>
                </c:pt>
                <c:pt idx="179">
                  <c:v>0.89987330294899304</c:v>
                </c:pt>
                <c:pt idx="180">
                  <c:v>0.89987330294899304</c:v>
                </c:pt>
                <c:pt idx="181">
                  <c:v>0.89987330294899304</c:v>
                </c:pt>
                <c:pt idx="182">
                  <c:v>0.89987330294899304</c:v>
                </c:pt>
                <c:pt idx="183">
                  <c:v>0.89987330294899304</c:v>
                </c:pt>
                <c:pt idx="184">
                  <c:v>0.89987330294899304</c:v>
                </c:pt>
                <c:pt idx="185">
                  <c:v>0.89987330294899304</c:v>
                </c:pt>
                <c:pt idx="186">
                  <c:v>0.89987330294899304</c:v>
                </c:pt>
                <c:pt idx="187">
                  <c:v>0.89987330294899304</c:v>
                </c:pt>
                <c:pt idx="188">
                  <c:v>0.89987330294899304</c:v>
                </c:pt>
                <c:pt idx="189">
                  <c:v>0.89987330294899304</c:v>
                </c:pt>
                <c:pt idx="190">
                  <c:v>0.89987330294899304</c:v>
                </c:pt>
                <c:pt idx="191">
                  <c:v>0.89987330294899304</c:v>
                </c:pt>
                <c:pt idx="192">
                  <c:v>0.89987330294899304</c:v>
                </c:pt>
                <c:pt idx="193">
                  <c:v>0.89987330294899304</c:v>
                </c:pt>
                <c:pt idx="194">
                  <c:v>0.89987330294899304</c:v>
                </c:pt>
                <c:pt idx="195">
                  <c:v>0.89987330294899304</c:v>
                </c:pt>
                <c:pt idx="196">
                  <c:v>0.89987330294899304</c:v>
                </c:pt>
                <c:pt idx="197">
                  <c:v>0.89987330294899304</c:v>
                </c:pt>
                <c:pt idx="198">
                  <c:v>0.89987330294899304</c:v>
                </c:pt>
                <c:pt idx="199">
                  <c:v>0.89987330294899304</c:v>
                </c:pt>
                <c:pt idx="200">
                  <c:v>0.89987330294899304</c:v>
                </c:pt>
                <c:pt idx="201">
                  <c:v>0.89987330294899304</c:v>
                </c:pt>
                <c:pt idx="202">
                  <c:v>0.89987330294899304</c:v>
                </c:pt>
                <c:pt idx="203">
                  <c:v>0.89987330294899304</c:v>
                </c:pt>
                <c:pt idx="204">
                  <c:v>0.89987330294899304</c:v>
                </c:pt>
                <c:pt idx="205">
                  <c:v>0.89987330294899304</c:v>
                </c:pt>
                <c:pt idx="206">
                  <c:v>0.89987330294899304</c:v>
                </c:pt>
                <c:pt idx="207">
                  <c:v>0.89987330294899304</c:v>
                </c:pt>
                <c:pt idx="208">
                  <c:v>0.89987330294899304</c:v>
                </c:pt>
                <c:pt idx="209">
                  <c:v>0.89987330294899304</c:v>
                </c:pt>
                <c:pt idx="210">
                  <c:v>0.89987330294899304</c:v>
                </c:pt>
                <c:pt idx="211">
                  <c:v>0.89987330294899304</c:v>
                </c:pt>
                <c:pt idx="212">
                  <c:v>0.89987330294899304</c:v>
                </c:pt>
                <c:pt idx="213">
                  <c:v>0.89987330294899304</c:v>
                </c:pt>
                <c:pt idx="214">
                  <c:v>0.89987330294899304</c:v>
                </c:pt>
                <c:pt idx="215">
                  <c:v>0.89987330294899304</c:v>
                </c:pt>
                <c:pt idx="216">
                  <c:v>0.89987330294899304</c:v>
                </c:pt>
                <c:pt idx="217">
                  <c:v>0.89987330294899304</c:v>
                </c:pt>
                <c:pt idx="218">
                  <c:v>0.89987330294899304</c:v>
                </c:pt>
                <c:pt idx="219">
                  <c:v>0.89987330294899304</c:v>
                </c:pt>
                <c:pt idx="220">
                  <c:v>0.89987330294899304</c:v>
                </c:pt>
                <c:pt idx="221">
                  <c:v>0.89987330294899304</c:v>
                </c:pt>
                <c:pt idx="222">
                  <c:v>0.89987330294899304</c:v>
                </c:pt>
                <c:pt idx="223">
                  <c:v>0.89987330294899304</c:v>
                </c:pt>
                <c:pt idx="224">
                  <c:v>0.89987330294899304</c:v>
                </c:pt>
                <c:pt idx="225">
                  <c:v>0.89987330294899304</c:v>
                </c:pt>
                <c:pt idx="226">
                  <c:v>0.89987330294899304</c:v>
                </c:pt>
                <c:pt idx="227">
                  <c:v>0.89987330294899304</c:v>
                </c:pt>
                <c:pt idx="228">
                  <c:v>0.89987330294899304</c:v>
                </c:pt>
                <c:pt idx="229">
                  <c:v>0.89987330294899304</c:v>
                </c:pt>
                <c:pt idx="230">
                  <c:v>0.89987330294899304</c:v>
                </c:pt>
                <c:pt idx="231">
                  <c:v>0.89987330294899304</c:v>
                </c:pt>
                <c:pt idx="232">
                  <c:v>0.89987330294899304</c:v>
                </c:pt>
                <c:pt idx="233">
                  <c:v>0.89987330294899304</c:v>
                </c:pt>
                <c:pt idx="234">
                  <c:v>0.89987330294899304</c:v>
                </c:pt>
                <c:pt idx="235">
                  <c:v>0.89987330294899304</c:v>
                </c:pt>
                <c:pt idx="236">
                  <c:v>0.89987330294899304</c:v>
                </c:pt>
                <c:pt idx="237">
                  <c:v>0.89987330294899304</c:v>
                </c:pt>
                <c:pt idx="238">
                  <c:v>0.89987330294899304</c:v>
                </c:pt>
                <c:pt idx="239">
                  <c:v>0.89987330294899304</c:v>
                </c:pt>
                <c:pt idx="240">
                  <c:v>0.89987330294899304</c:v>
                </c:pt>
                <c:pt idx="241">
                  <c:v>0.89987330294899304</c:v>
                </c:pt>
                <c:pt idx="242">
                  <c:v>0.89987330294899304</c:v>
                </c:pt>
                <c:pt idx="243">
                  <c:v>0.89987330294899304</c:v>
                </c:pt>
                <c:pt idx="244">
                  <c:v>0.89987330294899304</c:v>
                </c:pt>
                <c:pt idx="245">
                  <c:v>0.89987330294899304</c:v>
                </c:pt>
                <c:pt idx="246">
                  <c:v>0.89987330294899304</c:v>
                </c:pt>
                <c:pt idx="247">
                  <c:v>0.89987330294899304</c:v>
                </c:pt>
                <c:pt idx="248">
                  <c:v>0.89987330294899304</c:v>
                </c:pt>
                <c:pt idx="249">
                  <c:v>0.89987330294899304</c:v>
                </c:pt>
                <c:pt idx="250">
                  <c:v>0.89987330294899304</c:v>
                </c:pt>
                <c:pt idx="251">
                  <c:v>0.89987330294899304</c:v>
                </c:pt>
                <c:pt idx="252">
                  <c:v>0.89987330294899304</c:v>
                </c:pt>
                <c:pt idx="253">
                  <c:v>0.89987330294899304</c:v>
                </c:pt>
                <c:pt idx="254">
                  <c:v>0.89987330294899304</c:v>
                </c:pt>
                <c:pt idx="255">
                  <c:v>0.89987330294899304</c:v>
                </c:pt>
                <c:pt idx="256">
                  <c:v>0.89987330294899304</c:v>
                </c:pt>
                <c:pt idx="257">
                  <c:v>0.89987330294899304</c:v>
                </c:pt>
                <c:pt idx="258">
                  <c:v>0.89987330294899304</c:v>
                </c:pt>
                <c:pt idx="259">
                  <c:v>0.89987330294899304</c:v>
                </c:pt>
                <c:pt idx="260">
                  <c:v>0.89987330294899304</c:v>
                </c:pt>
                <c:pt idx="261">
                  <c:v>0.89987330294899304</c:v>
                </c:pt>
                <c:pt idx="262">
                  <c:v>0.89987330294899304</c:v>
                </c:pt>
                <c:pt idx="263">
                  <c:v>0.89987330294899304</c:v>
                </c:pt>
                <c:pt idx="264">
                  <c:v>0.89987330294899304</c:v>
                </c:pt>
                <c:pt idx="265">
                  <c:v>0.89987330294899304</c:v>
                </c:pt>
                <c:pt idx="266">
                  <c:v>0.89987330294899304</c:v>
                </c:pt>
                <c:pt idx="267">
                  <c:v>0.89987330294899304</c:v>
                </c:pt>
                <c:pt idx="268">
                  <c:v>0.89987330294899304</c:v>
                </c:pt>
                <c:pt idx="269">
                  <c:v>0.89987330294899304</c:v>
                </c:pt>
                <c:pt idx="270">
                  <c:v>0.89987330294899304</c:v>
                </c:pt>
                <c:pt idx="271">
                  <c:v>0.89987330294899304</c:v>
                </c:pt>
                <c:pt idx="272">
                  <c:v>0.89987330294899304</c:v>
                </c:pt>
                <c:pt idx="273">
                  <c:v>0.89987330294899304</c:v>
                </c:pt>
                <c:pt idx="274">
                  <c:v>0.89987330294899304</c:v>
                </c:pt>
                <c:pt idx="275">
                  <c:v>0.89987330294899304</c:v>
                </c:pt>
                <c:pt idx="276">
                  <c:v>0.89987330294899304</c:v>
                </c:pt>
                <c:pt idx="277">
                  <c:v>0.89987330294899304</c:v>
                </c:pt>
                <c:pt idx="278">
                  <c:v>0.89987330294899304</c:v>
                </c:pt>
                <c:pt idx="279">
                  <c:v>0.89987330294899304</c:v>
                </c:pt>
                <c:pt idx="280">
                  <c:v>0.89987330294899304</c:v>
                </c:pt>
                <c:pt idx="281">
                  <c:v>0.89987330294899304</c:v>
                </c:pt>
                <c:pt idx="282">
                  <c:v>0.89987330294899304</c:v>
                </c:pt>
                <c:pt idx="283">
                  <c:v>0.89987330294899304</c:v>
                </c:pt>
                <c:pt idx="284">
                  <c:v>0.89987330294899304</c:v>
                </c:pt>
                <c:pt idx="285">
                  <c:v>0.89987330294899304</c:v>
                </c:pt>
                <c:pt idx="286">
                  <c:v>0.89987330294899304</c:v>
                </c:pt>
                <c:pt idx="287">
                  <c:v>0.89987330294899304</c:v>
                </c:pt>
                <c:pt idx="288">
                  <c:v>0.89987330294899304</c:v>
                </c:pt>
                <c:pt idx="289">
                  <c:v>0.89987330294899304</c:v>
                </c:pt>
                <c:pt idx="290">
                  <c:v>0.89987330294899304</c:v>
                </c:pt>
                <c:pt idx="291">
                  <c:v>0.89987330294899304</c:v>
                </c:pt>
                <c:pt idx="292">
                  <c:v>0.89987330294899304</c:v>
                </c:pt>
                <c:pt idx="293">
                  <c:v>0.89987330294899304</c:v>
                </c:pt>
                <c:pt idx="294">
                  <c:v>0.89987330294899304</c:v>
                </c:pt>
                <c:pt idx="295">
                  <c:v>0.89987330294899304</c:v>
                </c:pt>
                <c:pt idx="296">
                  <c:v>0.89987330294899304</c:v>
                </c:pt>
                <c:pt idx="297">
                  <c:v>0.89987330294899304</c:v>
                </c:pt>
                <c:pt idx="298">
                  <c:v>0.89987330294899304</c:v>
                </c:pt>
                <c:pt idx="299">
                  <c:v>0.89987330294899304</c:v>
                </c:pt>
                <c:pt idx="300">
                  <c:v>0.89987330294899304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636440"/>
        <c:axId val="243631736"/>
      </c:lineChart>
      <c:catAx>
        <c:axId val="243636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Number of generations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1736"/>
        <c:crosses val="autoZero"/>
        <c:auto val="1"/>
        <c:lblAlgn val="ctr"/>
        <c:lblOffset val="100"/>
        <c:noMultiLvlLbl val="0"/>
      </c:catAx>
      <c:valAx>
        <c:axId val="243631736"/>
        <c:scaling>
          <c:orientation val="minMax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6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264693037497439"/>
          <c:y val="0.84437506235254944"/>
          <c:w val="0.63407446636553488"/>
          <c:h val="0.13777981365194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C3 training plot - returns</a:t>
            </a:r>
            <a:r>
              <a:rPr lang="en-IN" sz="1400" baseline="0"/>
              <a:t> vs risk evolution</a:t>
            </a:r>
            <a:endParaRPr lang="en-IN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292830383381569E-2"/>
          <c:y val="0.13307216548426495"/>
          <c:w val="0.788366478228683"/>
          <c:h val="0.58517439755058098"/>
        </c:manualLayout>
      </c:layout>
      <c:lineChart>
        <c:grouping val="standard"/>
        <c:varyColors val="0"/>
        <c:ser>
          <c:idx val="2"/>
          <c:order val="0"/>
          <c:tx>
            <c:strRef>
              <c:f>'C3Results'!$B$1</c:f>
              <c:strCache>
                <c:ptCount val="1"/>
                <c:pt idx="0">
                  <c:v>Expected returns in % (LHS)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'C3Results'!$A$2:$A$302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'C3Results'!$B$2:$B$302</c:f>
              <c:numCache>
                <c:formatCode>General</c:formatCode>
                <c:ptCount val="301"/>
                <c:pt idx="0">
                  <c:v>30.308871007581399</c:v>
                </c:pt>
                <c:pt idx="1">
                  <c:v>30.175237159147599</c:v>
                </c:pt>
                <c:pt idx="2">
                  <c:v>29.846935871190901</c:v>
                </c:pt>
                <c:pt idx="3">
                  <c:v>29.703739763383101</c:v>
                </c:pt>
                <c:pt idx="4">
                  <c:v>29.6269311583433</c:v>
                </c:pt>
                <c:pt idx="5">
                  <c:v>30.456304570653099</c:v>
                </c:pt>
                <c:pt idx="6">
                  <c:v>30.446913245658202</c:v>
                </c:pt>
                <c:pt idx="7">
                  <c:v>30.430562210529001</c:v>
                </c:pt>
                <c:pt idx="8">
                  <c:v>30.383926323531501</c:v>
                </c:pt>
                <c:pt idx="9">
                  <c:v>30.4022658213676</c:v>
                </c:pt>
                <c:pt idx="10">
                  <c:v>30.032574015179499</c:v>
                </c:pt>
                <c:pt idx="11">
                  <c:v>30.374184958176301</c:v>
                </c:pt>
                <c:pt idx="12">
                  <c:v>30.351427459994898</c:v>
                </c:pt>
                <c:pt idx="13">
                  <c:v>30.6242822220904</c:v>
                </c:pt>
                <c:pt idx="14">
                  <c:v>30.738677820519602</c:v>
                </c:pt>
                <c:pt idx="15">
                  <c:v>30.8203852684426</c:v>
                </c:pt>
                <c:pt idx="16">
                  <c:v>30.801067594642799</c:v>
                </c:pt>
                <c:pt idx="17">
                  <c:v>30.7119175967647</c:v>
                </c:pt>
                <c:pt idx="18">
                  <c:v>30.7102681663997</c:v>
                </c:pt>
                <c:pt idx="19">
                  <c:v>30.879957607127398</c:v>
                </c:pt>
                <c:pt idx="20">
                  <c:v>31.072162539430899</c:v>
                </c:pt>
                <c:pt idx="21">
                  <c:v>31.178147378075199</c:v>
                </c:pt>
                <c:pt idx="22">
                  <c:v>31.1488115219774</c:v>
                </c:pt>
                <c:pt idx="23">
                  <c:v>31.233969435103099</c:v>
                </c:pt>
                <c:pt idx="24">
                  <c:v>31.145979444059002</c:v>
                </c:pt>
                <c:pt idx="25">
                  <c:v>31.148350464001101</c:v>
                </c:pt>
                <c:pt idx="26">
                  <c:v>31.3059661791232</c:v>
                </c:pt>
                <c:pt idx="27">
                  <c:v>31.269232206859499</c:v>
                </c:pt>
                <c:pt idx="28">
                  <c:v>31.2658634285857</c:v>
                </c:pt>
                <c:pt idx="29">
                  <c:v>31.3286770594156</c:v>
                </c:pt>
                <c:pt idx="30">
                  <c:v>31.2322792376957</c:v>
                </c:pt>
                <c:pt idx="31">
                  <c:v>31.226051729838598</c:v>
                </c:pt>
                <c:pt idx="32">
                  <c:v>31.377571082529101</c:v>
                </c:pt>
                <c:pt idx="33">
                  <c:v>31.331200799469901</c:v>
                </c:pt>
                <c:pt idx="34">
                  <c:v>31.305962831533801</c:v>
                </c:pt>
                <c:pt idx="35">
                  <c:v>31.325344277871</c:v>
                </c:pt>
                <c:pt idx="36">
                  <c:v>31.6340751776575</c:v>
                </c:pt>
                <c:pt idx="37">
                  <c:v>31.628017160612799</c:v>
                </c:pt>
                <c:pt idx="38">
                  <c:v>31.327560060436301</c:v>
                </c:pt>
                <c:pt idx="39">
                  <c:v>31.365581200212102</c:v>
                </c:pt>
                <c:pt idx="40">
                  <c:v>31.363252854205999</c:v>
                </c:pt>
                <c:pt idx="41">
                  <c:v>31.364935446161699</c:v>
                </c:pt>
                <c:pt idx="42">
                  <c:v>31.4217291191543</c:v>
                </c:pt>
                <c:pt idx="43">
                  <c:v>31.3982202021161</c:v>
                </c:pt>
                <c:pt idx="44">
                  <c:v>31.3987408370735</c:v>
                </c:pt>
                <c:pt idx="45">
                  <c:v>31.410670285992602</c:v>
                </c:pt>
                <c:pt idx="46">
                  <c:v>31.4127538594744</c:v>
                </c:pt>
                <c:pt idx="47">
                  <c:v>31.362449351176402</c:v>
                </c:pt>
                <c:pt idx="48">
                  <c:v>31.364548723064399</c:v>
                </c:pt>
                <c:pt idx="49">
                  <c:v>31.5112940138863</c:v>
                </c:pt>
                <c:pt idx="50">
                  <c:v>31.454861943166598</c:v>
                </c:pt>
                <c:pt idx="51">
                  <c:v>31.449371032516201</c:v>
                </c:pt>
                <c:pt idx="52">
                  <c:v>31.451505937355801</c:v>
                </c:pt>
                <c:pt idx="53">
                  <c:v>31.470057226202599</c:v>
                </c:pt>
                <c:pt idx="54">
                  <c:v>31.490475904137199</c:v>
                </c:pt>
                <c:pt idx="55">
                  <c:v>31.4801571246335</c:v>
                </c:pt>
                <c:pt idx="56">
                  <c:v>31.434031667711</c:v>
                </c:pt>
                <c:pt idx="57">
                  <c:v>31.470687872914599</c:v>
                </c:pt>
                <c:pt idx="58">
                  <c:v>31.4697942670883</c:v>
                </c:pt>
                <c:pt idx="59">
                  <c:v>31.4990803949736</c:v>
                </c:pt>
                <c:pt idx="60">
                  <c:v>31.498676832446399</c:v>
                </c:pt>
                <c:pt idx="61">
                  <c:v>31.502805834917002</c:v>
                </c:pt>
                <c:pt idx="62">
                  <c:v>31.5013698212083</c:v>
                </c:pt>
                <c:pt idx="63">
                  <c:v>31.4981127852956</c:v>
                </c:pt>
                <c:pt idx="64">
                  <c:v>31.494240097189898</c:v>
                </c:pt>
                <c:pt idx="65">
                  <c:v>31.5498599872646</c:v>
                </c:pt>
                <c:pt idx="66">
                  <c:v>31.483265636891598</c:v>
                </c:pt>
                <c:pt idx="67">
                  <c:v>31.515313607056001</c:v>
                </c:pt>
                <c:pt idx="68">
                  <c:v>31.490910899305199</c:v>
                </c:pt>
                <c:pt idx="69">
                  <c:v>31.5139057663987</c:v>
                </c:pt>
                <c:pt idx="70">
                  <c:v>31.514202916302398</c:v>
                </c:pt>
                <c:pt idx="71">
                  <c:v>31.519694293188302</c:v>
                </c:pt>
                <c:pt idx="72">
                  <c:v>31.519716456624199</c:v>
                </c:pt>
                <c:pt idx="73">
                  <c:v>31.519636227432301</c:v>
                </c:pt>
                <c:pt idx="74">
                  <c:v>31.518006427268698</c:v>
                </c:pt>
                <c:pt idx="75">
                  <c:v>31.508815560273099</c:v>
                </c:pt>
                <c:pt idx="76">
                  <c:v>31.5091326641225</c:v>
                </c:pt>
                <c:pt idx="77">
                  <c:v>31.534402580235302</c:v>
                </c:pt>
                <c:pt idx="78">
                  <c:v>31.526170102859201</c:v>
                </c:pt>
                <c:pt idx="79">
                  <c:v>31.519976274513098</c:v>
                </c:pt>
                <c:pt idx="80">
                  <c:v>31.519243822785</c:v>
                </c:pt>
                <c:pt idx="81">
                  <c:v>31.517185184061699</c:v>
                </c:pt>
                <c:pt idx="82">
                  <c:v>31.508690010218199</c:v>
                </c:pt>
                <c:pt idx="83">
                  <c:v>31.508690010218199</c:v>
                </c:pt>
                <c:pt idx="84">
                  <c:v>31.530591818240101</c:v>
                </c:pt>
                <c:pt idx="85">
                  <c:v>31.528448873453002</c:v>
                </c:pt>
                <c:pt idx="86">
                  <c:v>31.527426322585701</c:v>
                </c:pt>
                <c:pt idx="87">
                  <c:v>31.527371930694098</c:v>
                </c:pt>
                <c:pt idx="88">
                  <c:v>31.527073113257899</c:v>
                </c:pt>
                <c:pt idx="89">
                  <c:v>31.536786678580299</c:v>
                </c:pt>
                <c:pt idx="90">
                  <c:v>31.5337354086044</c:v>
                </c:pt>
                <c:pt idx="91">
                  <c:v>31.532103439000899</c:v>
                </c:pt>
                <c:pt idx="92">
                  <c:v>31.5305219492286</c:v>
                </c:pt>
                <c:pt idx="93">
                  <c:v>31.534501980048599</c:v>
                </c:pt>
                <c:pt idx="94">
                  <c:v>31.534485154869401</c:v>
                </c:pt>
                <c:pt idx="95">
                  <c:v>31.5308600710669</c:v>
                </c:pt>
                <c:pt idx="96">
                  <c:v>31.538605704632701</c:v>
                </c:pt>
                <c:pt idx="97">
                  <c:v>31.507756573273099</c:v>
                </c:pt>
                <c:pt idx="98">
                  <c:v>31.510976316566499</c:v>
                </c:pt>
                <c:pt idx="99">
                  <c:v>31.5489631891413</c:v>
                </c:pt>
                <c:pt idx="100">
                  <c:v>31.547175432278699</c:v>
                </c:pt>
                <c:pt idx="101">
                  <c:v>31.514797457311399</c:v>
                </c:pt>
                <c:pt idx="102">
                  <c:v>31.527488303242901</c:v>
                </c:pt>
                <c:pt idx="103">
                  <c:v>31.523263006787399</c:v>
                </c:pt>
                <c:pt idx="104">
                  <c:v>31.522587428127601</c:v>
                </c:pt>
                <c:pt idx="105">
                  <c:v>31.532441422891001</c:v>
                </c:pt>
                <c:pt idx="106">
                  <c:v>31.529362601953402</c:v>
                </c:pt>
                <c:pt idx="107">
                  <c:v>31.477405490236901</c:v>
                </c:pt>
                <c:pt idx="108">
                  <c:v>31.485437514697299</c:v>
                </c:pt>
                <c:pt idx="109">
                  <c:v>31.4926559792255</c:v>
                </c:pt>
                <c:pt idx="110">
                  <c:v>31.532139488359899</c:v>
                </c:pt>
                <c:pt idx="111">
                  <c:v>31.531228482020101</c:v>
                </c:pt>
                <c:pt idx="112">
                  <c:v>31.5308097766959</c:v>
                </c:pt>
                <c:pt idx="113">
                  <c:v>31.533222627908</c:v>
                </c:pt>
                <c:pt idx="114">
                  <c:v>31.519007502649199</c:v>
                </c:pt>
                <c:pt idx="115">
                  <c:v>31.466786673489999</c:v>
                </c:pt>
                <c:pt idx="116">
                  <c:v>31.467685309331099</c:v>
                </c:pt>
                <c:pt idx="117">
                  <c:v>31.532647786325299</c:v>
                </c:pt>
                <c:pt idx="118">
                  <c:v>31.489292242578301</c:v>
                </c:pt>
                <c:pt idx="119">
                  <c:v>31.489454352409599</c:v>
                </c:pt>
                <c:pt idx="120">
                  <c:v>31.4695453327029</c:v>
                </c:pt>
                <c:pt idx="121">
                  <c:v>31.478173732731499</c:v>
                </c:pt>
                <c:pt idx="122">
                  <c:v>31.481168121332299</c:v>
                </c:pt>
                <c:pt idx="123">
                  <c:v>31.495209746343399</c:v>
                </c:pt>
                <c:pt idx="124">
                  <c:v>31.4910972321325</c:v>
                </c:pt>
                <c:pt idx="125">
                  <c:v>31.490502300781198</c:v>
                </c:pt>
                <c:pt idx="126">
                  <c:v>31.4905860274567</c:v>
                </c:pt>
                <c:pt idx="127">
                  <c:v>31.4909670909651</c:v>
                </c:pt>
                <c:pt idx="128">
                  <c:v>31.491232037656602</c:v>
                </c:pt>
                <c:pt idx="129">
                  <c:v>31.488663443554898</c:v>
                </c:pt>
                <c:pt idx="130">
                  <c:v>31.488663443554898</c:v>
                </c:pt>
                <c:pt idx="131">
                  <c:v>31.4988832806979</c:v>
                </c:pt>
                <c:pt idx="132">
                  <c:v>31.498669369652301</c:v>
                </c:pt>
                <c:pt idx="133">
                  <c:v>31.498191942083</c:v>
                </c:pt>
                <c:pt idx="134">
                  <c:v>31.511603999775499</c:v>
                </c:pt>
                <c:pt idx="135">
                  <c:v>31.497486038789901</c:v>
                </c:pt>
                <c:pt idx="136">
                  <c:v>31.493615194266599</c:v>
                </c:pt>
                <c:pt idx="137">
                  <c:v>31.491660204006301</c:v>
                </c:pt>
                <c:pt idx="138">
                  <c:v>31.492195393898001</c:v>
                </c:pt>
                <c:pt idx="139">
                  <c:v>31.4941228101127</c:v>
                </c:pt>
                <c:pt idx="140">
                  <c:v>31.501618636138101</c:v>
                </c:pt>
                <c:pt idx="141">
                  <c:v>31.500100385666901</c:v>
                </c:pt>
                <c:pt idx="142">
                  <c:v>31.484695789712401</c:v>
                </c:pt>
                <c:pt idx="143">
                  <c:v>31.485403066785299</c:v>
                </c:pt>
                <c:pt idx="144">
                  <c:v>31.495338025988801</c:v>
                </c:pt>
                <c:pt idx="145">
                  <c:v>31.495493121362699</c:v>
                </c:pt>
                <c:pt idx="146">
                  <c:v>31.5010506124455</c:v>
                </c:pt>
                <c:pt idx="147">
                  <c:v>31.5232281322753</c:v>
                </c:pt>
                <c:pt idx="148">
                  <c:v>31.506585557346501</c:v>
                </c:pt>
                <c:pt idx="149">
                  <c:v>31.505223292492399</c:v>
                </c:pt>
                <c:pt idx="150">
                  <c:v>31.504907052551701</c:v>
                </c:pt>
                <c:pt idx="151">
                  <c:v>31.503579899802801</c:v>
                </c:pt>
                <c:pt idx="152">
                  <c:v>31.507870130782301</c:v>
                </c:pt>
                <c:pt idx="153">
                  <c:v>31.5088531841104</c:v>
                </c:pt>
                <c:pt idx="154">
                  <c:v>31.508442181240198</c:v>
                </c:pt>
                <c:pt idx="155">
                  <c:v>31.498886616101601</c:v>
                </c:pt>
                <c:pt idx="156">
                  <c:v>31.512971914146799</c:v>
                </c:pt>
                <c:pt idx="157">
                  <c:v>31.492973435591502</c:v>
                </c:pt>
                <c:pt idx="158">
                  <c:v>31.500544253974901</c:v>
                </c:pt>
                <c:pt idx="159">
                  <c:v>31.508914205108699</c:v>
                </c:pt>
                <c:pt idx="160">
                  <c:v>31.545962470993899</c:v>
                </c:pt>
                <c:pt idx="161">
                  <c:v>31.531407683872199</c:v>
                </c:pt>
                <c:pt idx="162">
                  <c:v>31.534242660717702</c:v>
                </c:pt>
                <c:pt idx="163">
                  <c:v>31.5052443629713</c:v>
                </c:pt>
                <c:pt idx="164">
                  <c:v>31.496386375790198</c:v>
                </c:pt>
                <c:pt idx="165">
                  <c:v>31.510532983860902</c:v>
                </c:pt>
                <c:pt idx="166">
                  <c:v>31.509773559187401</c:v>
                </c:pt>
                <c:pt idx="167">
                  <c:v>31.5105708201604</c:v>
                </c:pt>
                <c:pt idx="168">
                  <c:v>31.5104724798753</c:v>
                </c:pt>
                <c:pt idx="169">
                  <c:v>31.510107760854901</c:v>
                </c:pt>
                <c:pt idx="170">
                  <c:v>31.508822243009401</c:v>
                </c:pt>
                <c:pt idx="171">
                  <c:v>31.507588376507002</c:v>
                </c:pt>
                <c:pt idx="172">
                  <c:v>31.525098489498301</c:v>
                </c:pt>
                <c:pt idx="173">
                  <c:v>31.506425794603899</c:v>
                </c:pt>
                <c:pt idx="174">
                  <c:v>31.506469921874601</c:v>
                </c:pt>
                <c:pt idx="175">
                  <c:v>31.506487656424301</c:v>
                </c:pt>
                <c:pt idx="176">
                  <c:v>31.507155687948</c:v>
                </c:pt>
                <c:pt idx="177">
                  <c:v>31.5138741196007</c:v>
                </c:pt>
                <c:pt idx="178">
                  <c:v>31.5162059695656</c:v>
                </c:pt>
                <c:pt idx="179">
                  <c:v>31.515822147656401</c:v>
                </c:pt>
                <c:pt idx="180">
                  <c:v>31.508860633413502</c:v>
                </c:pt>
                <c:pt idx="181">
                  <c:v>31.5130695848705</c:v>
                </c:pt>
                <c:pt idx="182">
                  <c:v>31.512280937100901</c:v>
                </c:pt>
                <c:pt idx="183">
                  <c:v>31.511916036033401</c:v>
                </c:pt>
                <c:pt idx="184">
                  <c:v>31.5110255288877</c:v>
                </c:pt>
                <c:pt idx="185">
                  <c:v>31.5125135137055</c:v>
                </c:pt>
                <c:pt idx="186">
                  <c:v>31.512580438238199</c:v>
                </c:pt>
                <c:pt idx="187">
                  <c:v>31.5128019941641</c:v>
                </c:pt>
                <c:pt idx="188">
                  <c:v>31.5129361868036</c:v>
                </c:pt>
                <c:pt idx="189">
                  <c:v>31.513091124142299</c:v>
                </c:pt>
                <c:pt idx="190">
                  <c:v>31.512552368616099</c:v>
                </c:pt>
                <c:pt idx="191">
                  <c:v>31.5111023363072</c:v>
                </c:pt>
                <c:pt idx="192">
                  <c:v>31.509780226461601</c:v>
                </c:pt>
                <c:pt idx="193">
                  <c:v>31.512885900644498</c:v>
                </c:pt>
                <c:pt idx="194">
                  <c:v>31.5097289244306</c:v>
                </c:pt>
                <c:pt idx="195">
                  <c:v>31.5098743127737</c:v>
                </c:pt>
                <c:pt idx="196">
                  <c:v>31.510096302578201</c:v>
                </c:pt>
                <c:pt idx="197">
                  <c:v>31.507598412926001</c:v>
                </c:pt>
                <c:pt idx="198">
                  <c:v>31.510634335339901</c:v>
                </c:pt>
                <c:pt idx="199">
                  <c:v>31.5245376941456</c:v>
                </c:pt>
                <c:pt idx="200">
                  <c:v>31.521090288614602</c:v>
                </c:pt>
                <c:pt idx="201">
                  <c:v>31.515397566100201</c:v>
                </c:pt>
                <c:pt idx="202">
                  <c:v>31.515272006461199</c:v>
                </c:pt>
                <c:pt idx="203">
                  <c:v>31.517155542538799</c:v>
                </c:pt>
                <c:pt idx="204">
                  <c:v>31.521406114412599</c:v>
                </c:pt>
                <c:pt idx="205">
                  <c:v>31.521382152269702</c:v>
                </c:pt>
                <c:pt idx="206">
                  <c:v>31.519450853095702</c:v>
                </c:pt>
                <c:pt idx="207">
                  <c:v>31.528209342706202</c:v>
                </c:pt>
                <c:pt idx="208">
                  <c:v>31.5272587561326</c:v>
                </c:pt>
                <c:pt idx="209">
                  <c:v>31.527096599456701</c:v>
                </c:pt>
                <c:pt idx="210">
                  <c:v>31.528472000862099</c:v>
                </c:pt>
                <c:pt idx="211">
                  <c:v>31.525222218099401</c:v>
                </c:pt>
                <c:pt idx="212">
                  <c:v>31.518998802981699</c:v>
                </c:pt>
                <c:pt idx="213">
                  <c:v>31.519902800717801</c:v>
                </c:pt>
                <c:pt idx="214">
                  <c:v>31.519640270573301</c:v>
                </c:pt>
                <c:pt idx="215">
                  <c:v>31.524255126279002</c:v>
                </c:pt>
                <c:pt idx="216">
                  <c:v>31.519992323484001</c:v>
                </c:pt>
                <c:pt idx="217">
                  <c:v>31.5200771163538</c:v>
                </c:pt>
                <c:pt idx="218">
                  <c:v>31.528966922704999</c:v>
                </c:pt>
                <c:pt idx="219">
                  <c:v>31.528839103908599</c:v>
                </c:pt>
                <c:pt idx="220">
                  <c:v>31.5218078793018</c:v>
                </c:pt>
                <c:pt idx="221">
                  <c:v>31.521452126386301</c:v>
                </c:pt>
                <c:pt idx="222">
                  <c:v>31.522312900900999</c:v>
                </c:pt>
                <c:pt idx="223">
                  <c:v>31.523634028878501</c:v>
                </c:pt>
                <c:pt idx="224">
                  <c:v>31.523662762297899</c:v>
                </c:pt>
                <c:pt idx="225">
                  <c:v>31.5249858221441</c:v>
                </c:pt>
                <c:pt idx="226">
                  <c:v>31.523666438321499</c:v>
                </c:pt>
                <c:pt idx="227">
                  <c:v>31.528133611180699</c:v>
                </c:pt>
                <c:pt idx="228">
                  <c:v>31.520074105055201</c:v>
                </c:pt>
                <c:pt idx="229">
                  <c:v>31.521222314104101</c:v>
                </c:pt>
                <c:pt idx="230">
                  <c:v>31.513812575189</c:v>
                </c:pt>
                <c:pt idx="231">
                  <c:v>31.517594611832202</c:v>
                </c:pt>
                <c:pt idx="232">
                  <c:v>31.517636481777998</c:v>
                </c:pt>
                <c:pt idx="233">
                  <c:v>31.517868247502498</c:v>
                </c:pt>
                <c:pt idx="234">
                  <c:v>31.518031266995699</c:v>
                </c:pt>
                <c:pt idx="235">
                  <c:v>31.519785954643499</c:v>
                </c:pt>
                <c:pt idx="236">
                  <c:v>31.519887692531999</c:v>
                </c:pt>
                <c:pt idx="237">
                  <c:v>31.520294205147799</c:v>
                </c:pt>
                <c:pt idx="238">
                  <c:v>31.520079194337502</c:v>
                </c:pt>
                <c:pt idx="239">
                  <c:v>31.520079072620099</c:v>
                </c:pt>
                <c:pt idx="240">
                  <c:v>31.519903987034201</c:v>
                </c:pt>
                <c:pt idx="241">
                  <c:v>31.516812617748101</c:v>
                </c:pt>
                <c:pt idx="242">
                  <c:v>31.517606526822998</c:v>
                </c:pt>
                <c:pt idx="243">
                  <c:v>31.517926912270401</c:v>
                </c:pt>
                <c:pt idx="244">
                  <c:v>31.5172269451731</c:v>
                </c:pt>
                <c:pt idx="245">
                  <c:v>31.517593772129199</c:v>
                </c:pt>
                <c:pt idx="246">
                  <c:v>31.517948566859399</c:v>
                </c:pt>
                <c:pt idx="247">
                  <c:v>31.518798090896201</c:v>
                </c:pt>
                <c:pt idx="248">
                  <c:v>31.518785611585901</c:v>
                </c:pt>
                <c:pt idx="249">
                  <c:v>31.5193348212022</c:v>
                </c:pt>
                <c:pt idx="250">
                  <c:v>31.5193009212568</c:v>
                </c:pt>
                <c:pt idx="251">
                  <c:v>31.518883980144999</c:v>
                </c:pt>
                <c:pt idx="252">
                  <c:v>31.524004544875201</c:v>
                </c:pt>
                <c:pt idx="253">
                  <c:v>31.518795556967302</c:v>
                </c:pt>
                <c:pt idx="254">
                  <c:v>31.518791626729499</c:v>
                </c:pt>
                <c:pt idx="255">
                  <c:v>31.5161123417864</c:v>
                </c:pt>
                <c:pt idx="256">
                  <c:v>31.519220051259602</c:v>
                </c:pt>
                <c:pt idx="257">
                  <c:v>31.5213926384479</c:v>
                </c:pt>
                <c:pt idx="258">
                  <c:v>31.5213675347783</c:v>
                </c:pt>
                <c:pt idx="259">
                  <c:v>31.5208171417598</c:v>
                </c:pt>
                <c:pt idx="260">
                  <c:v>31.521419327760999</c:v>
                </c:pt>
                <c:pt idx="261">
                  <c:v>31.5194514232176</c:v>
                </c:pt>
                <c:pt idx="262">
                  <c:v>31.522238774676101</c:v>
                </c:pt>
                <c:pt idx="263">
                  <c:v>31.522577215063901</c:v>
                </c:pt>
                <c:pt idx="264">
                  <c:v>31.520550264499899</c:v>
                </c:pt>
                <c:pt idx="265">
                  <c:v>31.5205668727499</c:v>
                </c:pt>
                <c:pt idx="266">
                  <c:v>31.521001815243</c:v>
                </c:pt>
                <c:pt idx="267">
                  <c:v>31.518707282992899</c:v>
                </c:pt>
                <c:pt idx="268">
                  <c:v>31.522097199968599</c:v>
                </c:pt>
                <c:pt idx="269">
                  <c:v>31.522147549153502</c:v>
                </c:pt>
                <c:pt idx="270">
                  <c:v>31.522139840069901</c:v>
                </c:pt>
                <c:pt idx="271">
                  <c:v>31.523527244670799</c:v>
                </c:pt>
                <c:pt idx="272">
                  <c:v>31.5233429728484</c:v>
                </c:pt>
                <c:pt idx="273">
                  <c:v>31.523321137426901</c:v>
                </c:pt>
                <c:pt idx="274">
                  <c:v>31.522927110749102</c:v>
                </c:pt>
                <c:pt idx="275">
                  <c:v>31.521763128814801</c:v>
                </c:pt>
                <c:pt idx="276">
                  <c:v>31.522840901020199</c:v>
                </c:pt>
                <c:pt idx="277">
                  <c:v>31.522697978500901</c:v>
                </c:pt>
                <c:pt idx="278">
                  <c:v>31.522612025743602</c:v>
                </c:pt>
                <c:pt idx="279">
                  <c:v>31.521777879927299</c:v>
                </c:pt>
                <c:pt idx="280">
                  <c:v>31.521934267390499</c:v>
                </c:pt>
                <c:pt idx="281">
                  <c:v>31.522517555671499</c:v>
                </c:pt>
                <c:pt idx="282">
                  <c:v>31.5224572395454</c:v>
                </c:pt>
                <c:pt idx="283">
                  <c:v>31.519871200571401</c:v>
                </c:pt>
                <c:pt idx="284">
                  <c:v>31.520501658246001</c:v>
                </c:pt>
                <c:pt idx="285">
                  <c:v>31.521940829844699</c:v>
                </c:pt>
                <c:pt idx="286">
                  <c:v>31.521239492218101</c:v>
                </c:pt>
                <c:pt idx="287">
                  <c:v>31.520705157090202</c:v>
                </c:pt>
                <c:pt idx="288">
                  <c:v>31.520743251153899</c:v>
                </c:pt>
                <c:pt idx="289">
                  <c:v>31.521543636756402</c:v>
                </c:pt>
                <c:pt idx="290">
                  <c:v>31.521426879997701</c:v>
                </c:pt>
                <c:pt idx="291">
                  <c:v>31.521411965322599</c:v>
                </c:pt>
                <c:pt idx="292">
                  <c:v>31.521239842955499</c:v>
                </c:pt>
                <c:pt idx="293">
                  <c:v>31.520296486853201</c:v>
                </c:pt>
                <c:pt idx="294">
                  <c:v>31.522012776049699</c:v>
                </c:pt>
                <c:pt idx="295">
                  <c:v>31.521622218287501</c:v>
                </c:pt>
                <c:pt idx="296">
                  <c:v>31.521452926243398</c:v>
                </c:pt>
                <c:pt idx="297">
                  <c:v>31.522553100868901</c:v>
                </c:pt>
                <c:pt idx="298">
                  <c:v>31.522153316314999</c:v>
                </c:pt>
                <c:pt idx="299">
                  <c:v>31.522455717656701</c:v>
                </c:pt>
                <c:pt idx="300">
                  <c:v>31.5217183478075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630560"/>
        <c:axId val="243630952"/>
      </c:lineChart>
      <c:lineChart>
        <c:grouping val="standard"/>
        <c:varyColors val="0"/>
        <c:ser>
          <c:idx val="0"/>
          <c:order val="1"/>
          <c:tx>
            <c:strRef>
              <c:f>'C3Results'!$C$1</c:f>
              <c:strCache>
                <c:ptCount val="1"/>
                <c:pt idx="0">
                  <c:v>Expected risk in %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'C3Results'!$A$2:$A$302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'C3Results'!$C$2:$C$302</c:f>
              <c:numCache>
                <c:formatCode>General</c:formatCode>
                <c:ptCount val="301"/>
                <c:pt idx="0">
                  <c:v>21.260184214570799</c:v>
                </c:pt>
                <c:pt idx="1">
                  <c:v>21.2585493006642</c:v>
                </c:pt>
                <c:pt idx="2">
                  <c:v>21.224615413712701</c:v>
                </c:pt>
                <c:pt idx="3">
                  <c:v>21.205070221941298</c:v>
                </c:pt>
                <c:pt idx="4">
                  <c:v>20.961658501605498</c:v>
                </c:pt>
                <c:pt idx="5">
                  <c:v>21.266761471712002</c:v>
                </c:pt>
                <c:pt idx="6">
                  <c:v>21.214661882033202</c:v>
                </c:pt>
                <c:pt idx="7">
                  <c:v>21.213221415217301</c:v>
                </c:pt>
                <c:pt idx="8">
                  <c:v>21.196401105850999</c:v>
                </c:pt>
                <c:pt idx="9">
                  <c:v>21.189802840003001</c:v>
                </c:pt>
                <c:pt idx="10">
                  <c:v>20.805894128111099</c:v>
                </c:pt>
                <c:pt idx="11">
                  <c:v>20.9827666554594</c:v>
                </c:pt>
                <c:pt idx="12">
                  <c:v>20.991707544621299</c:v>
                </c:pt>
                <c:pt idx="13">
                  <c:v>21.129929942336201</c:v>
                </c:pt>
                <c:pt idx="14">
                  <c:v>20.914301145919499</c:v>
                </c:pt>
                <c:pt idx="15">
                  <c:v>20.943276602520299</c:v>
                </c:pt>
                <c:pt idx="16">
                  <c:v>20.9510201169807</c:v>
                </c:pt>
                <c:pt idx="17">
                  <c:v>20.893458709230799</c:v>
                </c:pt>
                <c:pt idx="18">
                  <c:v>20.892107311130601</c:v>
                </c:pt>
                <c:pt idx="19">
                  <c:v>20.966349452983899</c:v>
                </c:pt>
                <c:pt idx="20">
                  <c:v>20.930324339372099</c:v>
                </c:pt>
                <c:pt idx="21">
                  <c:v>20.928729743274701</c:v>
                </c:pt>
                <c:pt idx="22">
                  <c:v>20.932271834072701</c:v>
                </c:pt>
                <c:pt idx="23">
                  <c:v>20.9871640263936</c:v>
                </c:pt>
                <c:pt idx="24">
                  <c:v>20.858804201407299</c:v>
                </c:pt>
                <c:pt idx="25">
                  <c:v>20.8712135437674</c:v>
                </c:pt>
                <c:pt idx="26">
                  <c:v>20.901090174668099</c:v>
                </c:pt>
                <c:pt idx="27">
                  <c:v>20.890449375937798</c:v>
                </c:pt>
                <c:pt idx="28">
                  <c:v>20.886666518289001</c:v>
                </c:pt>
                <c:pt idx="29">
                  <c:v>20.9346344651115</c:v>
                </c:pt>
                <c:pt idx="30">
                  <c:v>20.789315142261199</c:v>
                </c:pt>
                <c:pt idx="31">
                  <c:v>20.8051208094376</c:v>
                </c:pt>
                <c:pt idx="32">
                  <c:v>20.8803494688614</c:v>
                </c:pt>
                <c:pt idx="33">
                  <c:v>20.867695062914098</c:v>
                </c:pt>
                <c:pt idx="34">
                  <c:v>20.7824377006528</c:v>
                </c:pt>
                <c:pt idx="35">
                  <c:v>20.776583525091201</c:v>
                </c:pt>
                <c:pt idx="36">
                  <c:v>20.9957355247052</c:v>
                </c:pt>
                <c:pt idx="37">
                  <c:v>20.9919740647053</c:v>
                </c:pt>
                <c:pt idx="38">
                  <c:v>20.784513997122499</c:v>
                </c:pt>
                <c:pt idx="39">
                  <c:v>20.7941636137842</c:v>
                </c:pt>
                <c:pt idx="40">
                  <c:v>20.790629950541199</c:v>
                </c:pt>
                <c:pt idx="41">
                  <c:v>20.793844982172999</c:v>
                </c:pt>
                <c:pt idx="42">
                  <c:v>20.8089919992</c:v>
                </c:pt>
                <c:pt idx="43">
                  <c:v>20.7924219840889</c:v>
                </c:pt>
                <c:pt idx="44">
                  <c:v>20.793043031283599</c:v>
                </c:pt>
                <c:pt idx="45">
                  <c:v>20.793750979391099</c:v>
                </c:pt>
                <c:pt idx="46">
                  <c:v>20.7978935483759</c:v>
                </c:pt>
                <c:pt idx="47">
                  <c:v>20.759805621331299</c:v>
                </c:pt>
                <c:pt idx="48">
                  <c:v>20.763925418456498</c:v>
                </c:pt>
                <c:pt idx="49">
                  <c:v>20.8439320616652</c:v>
                </c:pt>
                <c:pt idx="50">
                  <c:v>20.8156720258809</c:v>
                </c:pt>
                <c:pt idx="51">
                  <c:v>20.7923073061738</c:v>
                </c:pt>
                <c:pt idx="52">
                  <c:v>20.801522185500001</c:v>
                </c:pt>
                <c:pt idx="53">
                  <c:v>20.795983971600901</c:v>
                </c:pt>
                <c:pt idx="54">
                  <c:v>20.8022565656123</c:v>
                </c:pt>
                <c:pt idx="55">
                  <c:v>20.803304602735501</c:v>
                </c:pt>
                <c:pt idx="56">
                  <c:v>20.7707205759056</c:v>
                </c:pt>
                <c:pt idx="57">
                  <c:v>20.797883268684501</c:v>
                </c:pt>
                <c:pt idx="58">
                  <c:v>20.7970307487554</c:v>
                </c:pt>
                <c:pt idx="59">
                  <c:v>20.799284302922299</c:v>
                </c:pt>
                <c:pt idx="60">
                  <c:v>20.799293404913101</c:v>
                </c:pt>
                <c:pt idx="61">
                  <c:v>20.799074095292099</c:v>
                </c:pt>
                <c:pt idx="62">
                  <c:v>20.7989260622778</c:v>
                </c:pt>
                <c:pt idx="63">
                  <c:v>20.7989540662705</c:v>
                </c:pt>
                <c:pt idx="64">
                  <c:v>20.797401808414499</c:v>
                </c:pt>
                <c:pt idx="65">
                  <c:v>20.8317782219289</c:v>
                </c:pt>
                <c:pt idx="66">
                  <c:v>20.779108885858498</c:v>
                </c:pt>
                <c:pt idx="67">
                  <c:v>20.8049565662722</c:v>
                </c:pt>
                <c:pt idx="68">
                  <c:v>20.785945882361599</c:v>
                </c:pt>
                <c:pt idx="69">
                  <c:v>20.804576721488498</c:v>
                </c:pt>
                <c:pt idx="70">
                  <c:v>20.804917017664899</c:v>
                </c:pt>
                <c:pt idx="71">
                  <c:v>20.802293282314199</c:v>
                </c:pt>
                <c:pt idx="72">
                  <c:v>20.802075587587499</c:v>
                </c:pt>
                <c:pt idx="73">
                  <c:v>20.802229864068298</c:v>
                </c:pt>
                <c:pt idx="74">
                  <c:v>20.802228501053602</c:v>
                </c:pt>
                <c:pt idx="75">
                  <c:v>20.795631495888301</c:v>
                </c:pt>
                <c:pt idx="76">
                  <c:v>20.796115344123301</c:v>
                </c:pt>
                <c:pt idx="77">
                  <c:v>20.8058115738894</c:v>
                </c:pt>
                <c:pt idx="78">
                  <c:v>20.802772676281599</c:v>
                </c:pt>
                <c:pt idx="79">
                  <c:v>20.798040165769802</c:v>
                </c:pt>
                <c:pt idx="80">
                  <c:v>20.798115745862699</c:v>
                </c:pt>
                <c:pt idx="81">
                  <c:v>20.795869940277299</c:v>
                </c:pt>
                <c:pt idx="82">
                  <c:v>20.787279896973399</c:v>
                </c:pt>
                <c:pt idx="83">
                  <c:v>20.787279896973399</c:v>
                </c:pt>
                <c:pt idx="84">
                  <c:v>20.8010213751439</c:v>
                </c:pt>
                <c:pt idx="85">
                  <c:v>20.795800861959499</c:v>
                </c:pt>
                <c:pt idx="86">
                  <c:v>20.796215855078199</c:v>
                </c:pt>
                <c:pt idx="87">
                  <c:v>20.7963529194638</c:v>
                </c:pt>
                <c:pt idx="88">
                  <c:v>20.796414070913698</c:v>
                </c:pt>
                <c:pt idx="89">
                  <c:v>20.803240445861402</c:v>
                </c:pt>
                <c:pt idx="90">
                  <c:v>20.801516057062599</c:v>
                </c:pt>
                <c:pt idx="91">
                  <c:v>20.799851087940802</c:v>
                </c:pt>
                <c:pt idx="92">
                  <c:v>20.798389909289799</c:v>
                </c:pt>
                <c:pt idx="93">
                  <c:v>20.799625924259601</c:v>
                </c:pt>
                <c:pt idx="94">
                  <c:v>20.799773299295701</c:v>
                </c:pt>
                <c:pt idx="95">
                  <c:v>20.797230031062998</c:v>
                </c:pt>
                <c:pt idx="96">
                  <c:v>20.8007404814654</c:v>
                </c:pt>
                <c:pt idx="97">
                  <c:v>20.779431412469599</c:v>
                </c:pt>
                <c:pt idx="98">
                  <c:v>20.782073040934499</c:v>
                </c:pt>
                <c:pt idx="99">
                  <c:v>20.807048609248</c:v>
                </c:pt>
                <c:pt idx="100">
                  <c:v>20.806187298314999</c:v>
                </c:pt>
                <c:pt idx="101">
                  <c:v>20.782134140723301</c:v>
                </c:pt>
                <c:pt idx="102">
                  <c:v>20.7918300030538</c:v>
                </c:pt>
                <c:pt idx="103">
                  <c:v>20.7861655478968</c:v>
                </c:pt>
                <c:pt idx="104">
                  <c:v>20.787336225203099</c:v>
                </c:pt>
                <c:pt idx="105">
                  <c:v>20.793398675400901</c:v>
                </c:pt>
                <c:pt idx="106">
                  <c:v>20.791663457887299</c:v>
                </c:pt>
                <c:pt idx="107">
                  <c:v>20.753942191824301</c:v>
                </c:pt>
                <c:pt idx="108">
                  <c:v>20.759911350666901</c:v>
                </c:pt>
                <c:pt idx="109">
                  <c:v>20.7652960934277</c:v>
                </c:pt>
                <c:pt idx="110">
                  <c:v>20.7925656111893</c:v>
                </c:pt>
                <c:pt idx="111">
                  <c:v>20.792075292460801</c:v>
                </c:pt>
                <c:pt idx="112">
                  <c:v>20.7917941192566</c:v>
                </c:pt>
                <c:pt idx="113">
                  <c:v>20.792712914305898</c:v>
                </c:pt>
                <c:pt idx="114">
                  <c:v>20.7809522508695</c:v>
                </c:pt>
                <c:pt idx="115">
                  <c:v>20.744690691888898</c:v>
                </c:pt>
                <c:pt idx="116">
                  <c:v>20.745322162565301</c:v>
                </c:pt>
                <c:pt idx="117">
                  <c:v>20.790867015192699</c:v>
                </c:pt>
                <c:pt idx="118">
                  <c:v>20.760170736648799</c:v>
                </c:pt>
                <c:pt idx="119">
                  <c:v>20.760033484590501</c:v>
                </c:pt>
                <c:pt idx="120">
                  <c:v>20.745889702557701</c:v>
                </c:pt>
                <c:pt idx="121">
                  <c:v>20.752078560563401</c:v>
                </c:pt>
                <c:pt idx="122">
                  <c:v>20.753463812196699</c:v>
                </c:pt>
                <c:pt idx="123">
                  <c:v>20.762289039085601</c:v>
                </c:pt>
                <c:pt idx="124">
                  <c:v>20.7591349870291</c:v>
                </c:pt>
                <c:pt idx="125">
                  <c:v>20.7585532731627</c:v>
                </c:pt>
                <c:pt idx="126">
                  <c:v>20.758896973694199</c:v>
                </c:pt>
                <c:pt idx="127">
                  <c:v>20.7593458023793</c:v>
                </c:pt>
                <c:pt idx="128">
                  <c:v>20.759608544721001</c:v>
                </c:pt>
                <c:pt idx="129">
                  <c:v>20.756633189463301</c:v>
                </c:pt>
                <c:pt idx="130">
                  <c:v>20.756633189463301</c:v>
                </c:pt>
                <c:pt idx="131">
                  <c:v>20.763116690435201</c:v>
                </c:pt>
                <c:pt idx="132">
                  <c:v>20.763046286052202</c:v>
                </c:pt>
                <c:pt idx="133">
                  <c:v>20.7627451055208</c:v>
                </c:pt>
                <c:pt idx="134">
                  <c:v>20.772197758757802</c:v>
                </c:pt>
                <c:pt idx="135">
                  <c:v>20.762357950252198</c:v>
                </c:pt>
                <c:pt idx="136">
                  <c:v>20.7591537781041</c:v>
                </c:pt>
                <c:pt idx="137">
                  <c:v>20.757189290818001</c:v>
                </c:pt>
                <c:pt idx="138">
                  <c:v>20.7576689250815</c:v>
                </c:pt>
                <c:pt idx="139">
                  <c:v>20.758855272530202</c:v>
                </c:pt>
                <c:pt idx="140">
                  <c:v>20.764214760918701</c:v>
                </c:pt>
                <c:pt idx="141">
                  <c:v>20.763238612807701</c:v>
                </c:pt>
                <c:pt idx="142">
                  <c:v>20.7524498671354</c:v>
                </c:pt>
                <c:pt idx="143">
                  <c:v>20.752998051306498</c:v>
                </c:pt>
                <c:pt idx="144">
                  <c:v>20.759289354919801</c:v>
                </c:pt>
                <c:pt idx="145">
                  <c:v>20.759468369997698</c:v>
                </c:pt>
                <c:pt idx="146">
                  <c:v>20.763123873619399</c:v>
                </c:pt>
                <c:pt idx="147">
                  <c:v>20.778358106304101</c:v>
                </c:pt>
                <c:pt idx="148">
                  <c:v>20.766995229629501</c:v>
                </c:pt>
                <c:pt idx="149">
                  <c:v>20.765885603962499</c:v>
                </c:pt>
                <c:pt idx="150">
                  <c:v>20.765762978077898</c:v>
                </c:pt>
                <c:pt idx="151">
                  <c:v>20.7647941746181</c:v>
                </c:pt>
                <c:pt idx="152">
                  <c:v>20.767059063458198</c:v>
                </c:pt>
                <c:pt idx="153">
                  <c:v>20.7680182786217</c:v>
                </c:pt>
                <c:pt idx="154">
                  <c:v>20.767794874727102</c:v>
                </c:pt>
                <c:pt idx="155">
                  <c:v>20.760888564798499</c:v>
                </c:pt>
                <c:pt idx="156">
                  <c:v>20.770984730859599</c:v>
                </c:pt>
                <c:pt idx="157">
                  <c:v>20.756868115838799</c:v>
                </c:pt>
                <c:pt idx="158">
                  <c:v>20.761924867866501</c:v>
                </c:pt>
                <c:pt idx="159">
                  <c:v>20.7676943432839</c:v>
                </c:pt>
                <c:pt idx="160">
                  <c:v>20.793652946199099</c:v>
                </c:pt>
                <c:pt idx="161">
                  <c:v>20.7835380035654</c:v>
                </c:pt>
                <c:pt idx="162">
                  <c:v>20.785314372719299</c:v>
                </c:pt>
                <c:pt idx="163">
                  <c:v>20.7651612934729</c:v>
                </c:pt>
                <c:pt idx="164">
                  <c:v>20.758720149592701</c:v>
                </c:pt>
                <c:pt idx="165">
                  <c:v>20.768494665422999</c:v>
                </c:pt>
                <c:pt idx="166">
                  <c:v>20.7679949653084</c:v>
                </c:pt>
                <c:pt idx="167">
                  <c:v>20.768154946065799</c:v>
                </c:pt>
                <c:pt idx="168">
                  <c:v>20.768098336918001</c:v>
                </c:pt>
                <c:pt idx="169">
                  <c:v>20.767921068927201</c:v>
                </c:pt>
                <c:pt idx="170">
                  <c:v>20.7671526561961</c:v>
                </c:pt>
                <c:pt idx="171">
                  <c:v>20.766310406252501</c:v>
                </c:pt>
                <c:pt idx="172">
                  <c:v>20.778356144795598</c:v>
                </c:pt>
                <c:pt idx="173">
                  <c:v>20.7652106727042</c:v>
                </c:pt>
                <c:pt idx="174">
                  <c:v>20.765245270559902</c:v>
                </c:pt>
                <c:pt idx="175">
                  <c:v>20.7652596511073</c:v>
                </c:pt>
                <c:pt idx="176">
                  <c:v>20.765780101814698</c:v>
                </c:pt>
                <c:pt idx="177">
                  <c:v>20.770329015591699</c:v>
                </c:pt>
                <c:pt idx="178">
                  <c:v>20.7718757680598</c:v>
                </c:pt>
                <c:pt idx="179">
                  <c:v>20.771671528012501</c:v>
                </c:pt>
                <c:pt idx="180">
                  <c:v>20.766660090659599</c:v>
                </c:pt>
                <c:pt idx="181">
                  <c:v>20.769597997726201</c:v>
                </c:pt>
                <c:pt idx="182">
                  <c:v>20.769110662409499</c:v>
                </c:pt>
                <c:pt idx="183">
                  <c:v>20.768907447934001</c:v>
                </c:pt>
                <c:pt idx="184">
                  <c:v>20.7682145870561</c:v>
                </c:pt>
                <c:pt idx="185">
                  <c:v>20.7687463588172</c:v>
                </c:pt>
                <c:pt idx="186">
                  <c:v>20.7688970013545</c:v>
                </c:pt>
                <c:pt idx="187">
                  <c:v>20.7691831475844</c:v>
                </c:pt>
                <c:pt idx="188">
                  <c:v>20.769340807693901</c:v>
                </c:pt>
                <c:pt idx="189">
                  <c:v>20.769461406466601</c:v>
                </c:pt>
                <c:pt idx="190">
                  <c:v>20.7686543437101</c:v>
                </c:pt>
                <c:pt idx="191">
                  <c:v>20.767574029102899</c:v>
                </c:pt>
                <c:pt idx="192">
                  <c:v>20.7667235342475</c:v>
                </c:pt>
                <c:pt idx="193">
                  <c:v>20.768947048059399</c:v>
                </c:pt>
                <c:pt idx="194">
                  <c:v>20.766729528585898</c:v>
                </c:pt>
                <c:pt idx="195">
                  <c:v>20.766844769530302</c:v>
                </c:pt>
                <c:pt idx="196">
                  <c:v>20.767011569804399</c:v>
                </c:pt>
                <c:pt idx="197">
                  <c:v>20.7650785537841</c:v>
                </c:pt>
                <c:pt idx="198">
                  <c:v>20.766851196145801</c:v>
                </c:pt>
                <c:pt idx="199">
                  <c:v>20.776570296302499</c:v>
                </c:pt>
                <c:pt idx="200">
                  <c:v>20.774282955763901</c:v>
                </c:pt>
                <c:pt idx="201">
                  <c:v>20.770218232409601</c:v>
                </c:pt>
                <c:pt idx="202">
                  <c:v>20.770175772587798</c:v>
                </c:pt>
                <c:pt idx="203">
                  <c:v>20.771590985763101</c:v>
                </c:pt>
                <c:pt idx="204">
                  <c:v>20.774534621666302</c:v>
                </c:pt>
                <c:pt idx="205">
                  <c:v>20.774518990672799</c:v>
                </c:pt>
                <c:pt idx="206">
                  <c:v>20.773175877724299</c:v>
                </c:pt>
                <c:pt idx="207">
                  <c:v>20.7793302709253</c:v>
                </c:pt>
                <c:pt idx="208">
                  <c:v>20.7786696225714</c:v>
                </c:pt>
                <c:pt idx="209">
                  <c:v>20.7785568266879</c:v>
                </c:pt>
                <c:pt idx="210">
                  <c:v>20.779482695935901</c:v>
                </c:pt>
                <c:pt idx="211">
                  <c:v>20.777226798245401</c:v>
                </c:pt>
                <c:pt idx="212">
                  <c:v>20.772833130127001</c:v>
                </c:pt>
                <c:pt idx="213">
                  <c:v>20.773488432858802</c:v>
                </c:pt>
                <c:pt idx="214">
                  <c:v>20.773305939548901</c:v>
                </c:pt>
                <c:pt idx="215">
                  <c:v>20.7764571503116</c:v>
                </c:pt>
                <c:pt idx="216">
                  <c:v>20.7732619756557</c:v>
                </c:pt>
                <c:pt idx="217">
                  <c:v>20.7733709110131</c:v>
                </c:pt>
                <c:pt idx="218">
                  <c:v>20.779641574480799</c:v>
                </c:pt>
                <c:pt idx="219">
                  <c:v>20.7795553470303</c:v>
                </c:pt>
                <c:pt idx="220">
                  <c:v>20.7745159382068</c:v>
                </c:pt>
                <c:pt idx="221">
                  <c:v>20.774131213876199</c:v>
                </c:pt>
                <c:pt idx="222">
                  <c:v>20.774913164321902</c:v>
                </c:pt>
                <c:pt idx="223">
                  <c:v>20.7756254787449</c:v>
                </c:pt>
                <c:pt idx="224">
                  <c:v>20.775672912821801</c:v>
                </c:pt>
                <c:pt idx="225">
                  <c:v>20.7765897054032</c:v>
                </c:pt>
                <c:pt idx="226">
                  <c:v>20.775786735870401</c:v>
                </c:pt>
                <c:pt idx="227">
                  <c:v>20.778861512152101</c:v>
                </c:pt>
                <c:pt idx="228">
                  <c:v>20.773190509024701</c:v>
                </c:pt>
                <c:pt idx="229">
                  <c:v>20.774009089708699</c:v>
                </c:pt>
                <c:pt idx="230">
                  <c:v>20.768605319676901</c:v>
                </c:pt>
                <c:pt idx="231">
                  <c:v>20.771366554866901</c:v>
                </c:pt>
                <c:pt idx="232">
                  <c:v>20.771397333018498</c:v>
                </c:pt>
                <c:pt idx="233">
                  <c:v>20.771565280253999</c:v>
                </c:pt>
                <c:pt idx="234">
                  <c:v>20.771684160361701</c:v>
                </c:pt>
                <c:pt idx="235">
                  <c:v>20.772849438990299</c:v>
                </c:pt>
                <c:pt idx="236">
                  <c:v>20.7729260815542</c:v>
                </c:pt>
                <c:pt idx="237">
                  <c:v>20.7730120722447</c:v>
                </c:pt>
                <c:pt idx="238">
                  <c:v>20.7729298302026</c:v>
                </c:pt>
                <c:pt idx="239">
                  <c:v>20.772929814268998</c:v>
                </c:pt>
                <c:pt idx="240">
                  <c:v>20.772834438174499</c:v>
                </c:pt>
                <c:pt idx="241">
                  <c:v>20.770558195285901</c:v>
                </c:pt>
                <c:pt idx="242">
                  <c:v>20.771184772240002</c:v>
                </c:pt>
                <c:pt idx="243">
                  <c:v>20.7714258135634</c:v>
                </c:pt>
                <c:pt idx="244">
                  <c:v>20.7708929268275</c:v>
                </c:pt>
                <c:pt idx="245">
                  <c:v>20.771164571823501</c:v>
                </c:pt>
                <c:pt idx="246">
                  <c:v>20.771426626170499</c:v>
                </c:pt>
                <c:pt idx="247">
                  <c:v>20.772014784258101</c:v>
                </c:pt>
                <c:pt idx="248">
                  <c:v>20.772012615270999</c:v>
                </c:pt>
                <c:pt idx="249">
                  <c:v>20.7723304043555</c:v>
                </c:pt>
                <c:pt idx="250">
                  <c:v>20.772311008051201</c:v>
                </c:pt>
                <c:pt idx="251">
                  <c:v>20.7719776061038</c:v>
                </c:pt>
                <c:pt idx="252">
                  <c:v>20.775593358072499</c:v>
                </c:pt>
                <c:pt idx="253">
                  <c:v>20.771960144709801</c:v>
                </c:pt>
                <c:pt idx="254">
                  <c:v>20.771964289899302</c:v>
                </c:pt>
                <c:pt idx="255">
                  <c:v>20.7700579162941</c:v>
                </c:pt>
                <c:pt idx="256">
                  <c:v>20.772255566844301</c:v>
                </c:pt>
                <c:pt idx="257">
                  <c:v>20.773683387960901</c:v>
                </c:pt>
                <c:pt idx="258">
                  <c:v>20.7736677619482</c:v>
                </c:pt>
                <c:pt idx="259">
                  <c:v>20.7733103597716</c:v>
                </c:pt>
                <c:pt idx="260">
                  <c:v>20.7737412719239</c:v>
                </c:pt>
                <c:pt idx="261">
                  <c:v>20.7723789752384</c:v>
                </c:pt>
                <c:pt idx="262">
                  <c:v>20.774339400769499</c:v>
                </c:pt>
                <c:pt idx="263">
                  <c:v>20.774550398622502</c:v>
                </c:pt>
                <c:pt idx="264">
                  <c:v>20.773091295749701</c:v>
                </c:pt>
                <c:pt idx="265">
                  <c:v>20.773130391436901</c:v>
                </c:pt>
                <c:pt idx="266">
                  <c:v>20.7734450275135</c:v>
                </c:pt>
                <c:pt idx="267">
                  <c:v>20.7718349062364</c:v>
                </c:pt>
                <c:pt idx="268">
                  <c:v>20.7741821352726</c:v>
                </c:pt>
                <c:pt idx="269">
                  <c:v>20.7742200114699</c:v>
                </c:pt>
                <c:pt idx="270">
                  <c:v>20.774214721067999</c:v>
                </c:pt>
                <c:pt idx="271">
                  <c:v>20.775161954333502</c:v>
                </c:pt>
                <c:pt idx="272">
                  <c:v>20.775037406777599</c:v>
                </c:pt>
                <c:pt idx="273">
                  <c:v>20.775024093376199</c:v>
                </c:pt>
                <c:pt idx="274">
                  <c:v>20.774753310134699</c:v>
                </c:pt>
                <c:pt idx="275">
                  <c:v>20.773909821954099</c:v>
                </c:pt>
                <c:pt idx="276">
                  <c:v>20.774638730418101</c:v>
                </c:pt>
                <c:pt idx="277">
                  <c:v>20.7745425073532</c:v>
                </c:pt>
                <c:pt idx="278">
                  <c:v>20.774489862988499</c:v>
                </c:pt>
                <c:pt idx="279">
                  <c:v>20.773916940048501</c:v>
                </c:pt>
                <c:pt idx="280">
                  <c:v>20.774031387763898</c:v>
                </c:pt>
                <c:pt idx="281">
                  <c:v>20.7743877196455</c:v>
                </c:pt>
                <c:pt idx="282">
                  <c:v>20.774351089396301</c:v>
                </c:pt>
                <c:pt idx="283">
                  <c:v>20.772570039341701</c:v>
                </c:pt>
                <c:pt idx="284">
                  <c:v>20.773017893283299</c:v>
                </c:pt>
                <c:pt idx="285">
                  <c:v>20.7740291319456</c:v>
                </c:pt>
                <c:pt idx="286">
                  <c:v>20.773531926758299</c:v>
                </c:pt>
                <c:pt idx="287">
                  <c:v>20.7731578185406</c:v>
                </c:pt>
                <c:pt idx="288">
                  <c:v>20.773184954552502</c:v>
                </c:pt>
                <c:pt idx="289">
                  <c:v>20.773730594553101</c:v>
                </c:pt>
                <c:pt idx="290">
                  <c:v>20.773653765251499</c:v>
                </c:pt>
                <c:pt idx="291">
                  <c:v>20.773643863889401</c:v>
                </c:pt>
                <c:pt idx="292">
                  <c:v>20.7735134378614</c:v>
                </c:pt>
                <c:pt idx="293">
                  <c:v>20.7728635652423</c:v>
                </c:pt>
                <c:pt idx="294">
                  <c:v>20.774010747082698</c:v>
                </c:pt>
                <c:pt idx="295">
                  <c:v>20.7737497773822</c:v>
                </c:pt>
                <c:pt idx="296">
                  <c:v>20.773639035563701</c:v>
                </c:pt>
                <c:pt idx="297">
                  <c:v>20.774421590416399</c:v>
                </c:pt>
                <c:pt idx="298">
                  <c:v>20.7741418086596</c:v>
                </c:pt>
                <c:pt idx="299">
                  <c:v>20.774354349575901</c:v>
                </c:pt>
                <c:pt idx="300">
                  <c:v>20.773811327127699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637616"/>
        <c:axId val="243634872"/>
      </c:lineChart>
      <c:catAx>
        <c:axId val="24363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Number of generations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0952"/>
        <c:crosses val="autoZero"/>
        <c:auto val="1"/>
        <c:lblAlgn val="ctr"/>
        <c:lblOffset val="100"/>
        <c:noMultiLvlLbl val="0"/>
      </c:catAx>
      <c:valAx>
        <c:axId val="243630952"/>
        <c:scaling>
          <c:orientation val="minMax"/>
          <c:max val="32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0560"/>
        <c:crosses val="autoZero"/>
        <c:crossBetween val="between"/>
        <c:majorUnit val="1"/>
      </c:valAx>
      <c:valAx>
        <c:axId val="243634872"/>
        <c:scaling>
          <c:orientation val="minMax"/>
          <c:max val="21.3"/>
          <c:min val="20.6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7616"/>
        <c:crosses val="max"/>
        <c:crossBetween val="between"/>
        <c:majorUnit val="0.2"/>
      </c:valAx>
      <c:catAx>
        <c:axId val="243637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3634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54917053283E-2"/>
          <c:y val="0.90670359445983695"/>
          <c:w val="0.89999989016589343"/>
          <c:h val="8.4278658329629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C3 training plot - Sharpe ratio evolution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292830383381569E-2"/>
          <c:y val="0.15212178892958819"/>
          <c:w val="0.788366478228683"/>
          <c:h val="0.50063468553833446"/>
        </c:manualLayout>
      </c:layout>
      <c:lineChart>
        <c:grouping val="standard"/>
        <c:varyColors val="0"/>
        <c:ser>
          <c:idx val="2"/>
          <c:order val="0"/>
          <c:tx>
            <c:strRef>
              <c:f>'C3Results'!$D$1</c:f>
              <c:strCache>
                <c:ptCount val="1"/>
                <c:pt idx="0">
                  <c:v>Optimised portfolio Sharpe ratio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'C3Results'!$A$2:$A$302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'C3Results'!$D$2:$D$302</c:f>
              <c:numCache>
                <c:formatCode>General</c:formatCode>
                <c:ptCount val="301"/>
                <c:pt idx="0">
                  <c:v>1.1904351699001601</c:v>
                </c:pt>
                <c:pt idx="1">
                  <c:v>1.18424059906858</c:v>
                </c:pt>
                <c:pt idx="2">
                  <c:v>1.17066601146223</c:v>
                </c:pt>
                <c:pt idx="3">
                  <c:v>1.1649921223944599</c:v>
                </c:pt>
                <c:pt idx="4">
                  <c:v>1.1748560428296799</c:v>
                </c:pt>
                <c:pt idx="5">
                  <c:v>1.1969995809899701</c:v>
                </c:pt>
                <c:pt idx="6">
                  <c:v>1.1994965268435001</c:v>
                </c:pt>
                <c:pt idx="7">
                  <c:v>1.1988071831601299</c:v>
                </c:pt>
                <c:pt idx="8">
                  <c:v>1.19755831175154</c:v>
                </c:pt>
                <c:pt idx="9">
                  <c:v>1.19879670486655</c:v>
                </c:pt>
                <c:pt idx="10">
                  <c:v>1.20314819738305</c:v>
                </c:pt>
                <c:pt idx="11">
                  <c:v>1.2092869055270301</c:v>
                </c:pt>
                <c:pt idx="12">
                  <c:v>1.20768772173994</c:v>
                </c:pt>
                <c:pt idx="13">
                  <c:v>1.2127007657866899</c:v>
                </c:pt>
                <c:pt idx="14">
                  <c:v>1.23067357789965</c:v>
                </c:pt>
                <c:pt idx="15">
                  <c:v>1.2328722844321001</c:v>
                </c:pt>
                <c:pt idx="16">
                  <c:v>1.23149457403896</c:v>
                </c:pt>
                <c:pt idx="17">
                  <c:v>1.23062045181657</c:v>
                </c:pt>
                <c:pt idx="18">
                  <c:v>1.23062110410959</c:v>
                </c:pt>
                <c:pt idx="19">
                  <c:v>1.2343568757719099</c:v>
                </c:pt>
                <c:pt idx="20">
                  <c:v>1.24566452562736</c:v>
                </c:pt>
                <c:pt idx="21">
                  <c:v>1.25082351863649</c:v>
                </c:pt>
                <c:pt idx="22">
                  <c:v>1.2492103928926299</c:v>
                </c:pt>
                <c:pt idx="23">
                  <c:v>1.2500006862342601</c:v>
                </c:pt>
                <c:pt idx="24">
                  <c:v>1.2534745132846501</c:v>
                </c:pt>
                <c:pt idx="25">
                  <c:v>1.2528428406507099</c:v>
                </c:pt>
                <c:pt idx="26">
                  <c:v>1.2585930187988701</c:v>
                </c:pt>
                <c:pt idx="27">
                  <c:v>1.25747568825001</c:v>
                </c:pt>
                <c:pt idx="28">
                  <c:v>1.2575421456356599</c:v>
                </c:pt>
                <c:pt idx="29">
                  <c:v>1.2576611788131999</c:v>
                </c:pt>
                <c:pt idx="30">
                  <c:v>1.2618154594409801</c:v>
                </c:pt>
                <c:pt idx="31">
                  <c:v>1.2605575314872399</c:v>
                </c:pt>
                <c:pt idx="32">
                  <c:v>1.2632724908108299</c:v>
                </c:pt>
                <c:pt idx="33">
                  <c:v>1.2618164449923099</c:v>
                </c:pt>
                <c:pt idx="34">
                  <c:v>1.26577850059945</c:v>
                </c:pt>
                <c:pt idx="35">
                  <c:v>1.2670680069261</c:v>
                </c:pt>
                <c:pt idx="36">
                  <c:v>1.26854689831264</c:v>
                </c:pt>
                <c:pt idx="37">
                  <c:v>1.26848561638533</c:v>
                </c:pt>
                <c:pt idx="38">
                  <c:v>1.26669115592894</c:v>
                </c:pt>
                <c:pt idx="39">
                  <c:v>1.26793179518577</c:v>
                </c:pt>
                <c:pt idx="40">
                  <c:v>1.26803530806529</c:v>
                </c:pt>
                <c:pt idx="41">
                  <c:v>1.26792016910604</c:v>
                </c:pt>
                <c:pt idx="42">
                  <c:v>1.26972652592543</c:v>
                </c:pt>
                <c:pt idx="43">
                  <c:v>1.2696077552830001</c:v>
                </c:pt>
                <c:pt idx="44">
                  <c:v>1.2695948735043701</c:v>
                </c:pt>
                <c:pt idx="45">
                  <c:v>1.27012535218722</c:v>
                </c:pt>
                <c:pt idx="46">
                  <c:v>1.2699725478466499</c:v>
                </c:pt>
                <c:pt idx="47">
                  <c:v>1.26987939251648</c:v>
                </c:pt>
                <c:pt idx="48">
                  <c:v>1.2697285408099901</c:v>
                </c:pt>
                <c:pt idx="49">
                  <c:v>1.27189505010161</c:v>
                </c:pt>
                <c:pt idx="50">
                  <c:v>1.27091077868032</c:v>
                </c:pt>
                <c:pt idx="51">
                  <c:v>1.2720748420576899</c:v>
                </c:pt>
                <c:pt idx="52">
                  <c:v>1.27161395697254</c:v>
                </c:pt>
                <c:pt idx="53">
                  <c:v>1.2728446637749899</c:v>
                </c:pt>
                <c:pt idx="54">
                  <c:v>1.27344241816188</c:v>
                </c:pt>
                <c:pt idx="55">
                  <c:v>1.27288224781131</c:v>
                </c:pt>
                <c:pt idx="56">
                  <c:v>1.27265838328088</c:v>
                </c:pt>
                <c:pt idx="57">
                  <c:v>1.27275874813528</c:v>
                </c:pt>
                <c:pt idx="58">
                  <c:v>1.2727679536018499</c:v>
                </c:pt>
                <c:pt idx="59">
                  <c:v>1.27403808751488</c:v>
                </c:pt>
                <c:pt idx="60">
                  <c:v>1.2740181272786399</c:v>
                </c:pt>
                <c:pt idx="61">
                  <c:v>1.27423007935319</c:v>
                </c:pt>
                <c:pt idx="62">
                  <c:v>1.2741701057956401</c:v>
                </c:pt>
                <c:pt idx="63">
                  <c:v>1.2740117940962801</c:v>
                </c:pt>
                <c:pt idx="64">
                  <c:v>1.2739206724596901</c:v>
                </c:pt>
                <c:pt idx="65">
                  <c:v>1.2744884140191299</c:v>
                </c:pt>
                <c:pt idx="66">
                  <c:v>1.27451402186525</c:v>
                </c:pt>
                <c:pt idx="67">
                  <c:v>1.27447099072732</c:v>
                </c:pt>
                <c:pt idx="68">
                  <c:v>1.27446261282652</c:v>
                </c:pt>
                <c:pt idx="69">
                  <c:v>1.27442658994418</c:v>
                </c:pt>
                <c:pt idx="70">
                  <c:v>1.2744200274285999</c:v>
                </c:pt>
                <c:pt idx="71">
                  <c:v>1.2748447458788099</c:v>
                </c:pt>
                <c:pt idx="72">
                  <c:v>1.2748591526341899</c:v>
                </c:pt>
                <c:pt idx="73">
                  <c:v>1.2748458410816601</c:v>
                </c:pt>
                <c:pt idx="74">
                  <c:v>1.2747675772297899</c:v>
                </c:pt>
                <c:pt idx="75">
                  <c:v>1.2747300107483801</c:v>
                </c:pt>
                <c:pt idx="76">
                  <c:v>1.27471560074865</c:v>
                </c:pt>
                <c:pt idx="77">
                  <c:v>1.27533609953168</c:v>
                </c:pt>
                <c:pt idx="78">
                  <c:v>1.2751266629521401</c:v>
                </c:pt>
                <c:pt idx="79">
                  <c:v>1.27511900463394</c:v>
                </c:pt>
                <c:pt idx="80">
                  <c:v>1.2750791536517101</c:v>
                </c:pt>
                <c:pt idx="81">
                  <c:v>1.27511786043167</c:v>
                </c:pt>
                <c:pt idx="82">
                  <c:v>1.2752361127382399</c:v>
                </c:pt>
                <c:pt idx="83">
                  <c:v>1.2752361127382399</c:v>
                </c:pt>
                <c:pt idx="84">
                  <c:v>1.2754465917689299</c:v>
                </c:pt>
                <c:pt idx="85">
                  <c:v>1.27566372892038</c:v>
                </c:pt>
                <c:pt idx="86">
                  <c:v>1.2755891027216799</c:v>
                </c:pt>
                <c:pt idx="87">
                  <c:v>1.27557808012897</c:v>
                </c:pt>
                <c:pt idx="88">
                  <c:v>1.2755599606164401</c:v>
                </c:pt>
                <c:pt idx="89">
                  <c:v>1.27560832398394</c:v>
                </c:pt>
                <c:pt idx="90">
                  <c:v>1.27556738344538</c:v>
                </c:pt>
                <c:pt idx="91">
                  <c:v>1.2755910283599801</c:v>
                </c:pt>
                <c:pt idx="92">
                  <c:v>1.27560460520929</c:v>
                </c:pt>
                <c:pt idx="93">
                  <c:v>1.2757201536542999</c:v>
                </c:pt>
                <c:pt idx="94">
                  <c:v>1.2757103057352901</c:v>
                </c:pt>
                <c:pt idx="95">
                  <c:v>1.2756920047256299</c:v>
                </c:pt>
                <c:pt idx="96">
                  <c:v>1.2758490847131101</c:v>
                </c:pt>
                <c:pt idx="97">
                  <c:v>1.2756728539437301</c:v>
                </c:pt>
                <c:pt idx="98">
                  <c:v>1.2756656308707801</c:v>
                </c:pt>
                <c:pt idx="99">
                  <c:v>1.27596006948055</c:v>
                </c:pt>
                <c:pt idx="100">
                  <c:v>1.2759269659380801</c:v>
                </c:pt>
                <c:pt idx="101">
                  <c:v>1.2758457470137601</c:v>
                </c:pt>
                <c:pt idx="102">
                  <c:v>1.2758611579330199</c:v>
                </c:pt>
                <c:pt idx="103">
                  <c:v>1.2760055694577599</c:v>
                </c:pt>
                <c:pt idx="104">
                  <c:v>1.27590120931276</c:v>
                </c:pt>
                <c:pt idx="105">
                  <c:v>1.2760031121934501</c:v>
                </c:pt>
                <c:pt idx="106">
                  <c:v>1.27596152446809</c:v>
                </c:pt>
                <c:pt idx="107">
                  <c:v>1.27577716298483</c:v>
                </c:pt>
                <c:pt idx="108">
                  <c:v>1.27579723570671</c:v>
                </c:pt>
                <c:pt idx="109">
                  <c:v>1.27581402451614</c:v>
                </c:pt>
                <c:pt idx="110">
                  <c:v>1.2760397146027</c:v>
                </c:pt>
                <c:pt idx="111">
                  <c:v>1.27602599109672</c:v>
                </c:pt>
                <c:pt idx="112">
                  <c:v>1.2760231091420799</c:v>
                </c:pt>
                <c:pt idx="113">
                  <c:v>1.2760827669415</c:v>
                </c:pt>
                <c:pt idx="114">
                  <c:v>1.2761209006454199</c:v>
                </c:pt>
                <c:pt idx="115">
                  <c:v>1.2758342395453599</c:v>
                </c:pt>
                <c:pt idx="116">
                  <c:v>1.2758387217091101</c:v>
                </c:pt>
                <c:pt idx="117">
                  <c:v>1.27616841408955</c:v>
                </c:pt>
                <c:pt idx="118">
                  <c:v>1.2759669743859801</c:v>
                </c:pt>
                <c:pt idx="119">
                  <c:v>1.2759832190093401</c:v>
                </c:pt>
                <c:pt idx="120">
                  <c:v>1.2758934763564</c:v>
                </c:pt>
                <c:pt idx="121">
                  <c:v>1.2759287536165</c:v>
                </c:pt>
                <c:pt idx="122">
                  <c:v>1.27598787175803</c:v>
                </c:pt>
                <c:pt idx="123">
                  <c:v>1.2761218041260001</c:v>
                </c:pt>
                <c:pt idx="124">
                  <c:v>1.27611758624262</c:v>
                </c:pt>
                <c:pt idx="125">
                  <c:v>1.2761246871201199</c:v>
                </c:pt>
                <c:pt idx="126">
                  <c:v>1.27610759189304</c:v>
                </c:pt>
                <c:pt idx="127">
                  <c:v>1.27609835797084</c:v>
                </c:pt>
                <c:pt idx="128">
                  <c:v>1.2760949697383901</c:v>
                </c:pt>
                <c:pt idx="129">
                  <c:v>1.27615414319704</c:v>
                </c:pt>
                <c:pt idx="130">
                  <c:v>1.27615414319704</c:v>
                </c:pt>
                <c:pt idx="131">
                  <c:v>1.2762478618108899</c:v>
                </c:pt>
                <c:pt idx="132">
                  <c:v>1.2762418868879</c:v>
                </c:pt>
                <c:pt idx="133">
                  <c:v>1.2762374053822501</c:v>
                </c:pt>
                <c:pt idx="134">
                  <c:v>1.27630231079414</c:v>
                </c:pt>
                <c:pt idx="135">
                  <c:v>1.2762272041681999</c:v>
                </c:pt>
                <c:pt idx="136">
                  <c:v>1.27623772517215</c:v>
                </c:pt>
                <c:pt idx="137">
                  <c:v>1.2762643261978099</c:v>
                </c:pt>
                <c:pt idx="138">
                  <c:v>1.2762606191241099</c:v>
                </c:pt>
                <c:pt idx="139">
                  <c:v>1.2762805300334501</c:v>
                </c:pt>
                <c:pt idx="140">
                  <c:v>1.27631210432373</c:v>
                </c:pt>
                <c:pt idx="141">
                  <c:v>1.2762989859067699</c:v>
                </c:pt>
                <c:pt idx="142">
                  <c:v>1.27622020336282</c:v>
                </c:pt>
                <c:pt idx="143">
                  <c:v>1.27622057310982</c:v>
                </c:pt>
                <c:pt idx="144">
                  <c:v>1.27631238107433</c:v>
                </c:pt>
                <c:pt idx="145">
                  <c:v>1.2763088461193299</c:v>
                </c:pt>
                <c:pt idx="146">
                  <c:v>1.27635180398439</c:v>
                </c:pt>
                <c:pt idx="147">
                  <c:v>1.2764833485196401</c:v>
                </c:pt>
                <c:pt idx="148">
                  <c:v>1.2763803941904801</c:v>
                </c:pt>
                <c:pt idx="149">
                  <c:v>1.2763829965159099</c:v>
                </c:pt>
                <c:pt idx="150">
                  <c:v>1.2763753048964499</c:v>
                </c:pt>
                <c:pt idx="151">
                  <c:v>1.27637094193784</c:v>
                </c:pt>
                <c:pt idx="152">
                  <c:v>1.2764383271498201</c:v>
                </c:pt>
                <c:pt idx="153">
                  <c:v>1.2764267070873101</c:v>
                </c:pt>
                <c:pt idx="154">
                  <c:v>1.2764206475045099</c:v>
                </c:pt>
                <c:pt idx="155">
                  <c:v>1.2763849935128599</c:v>
                </c:pt>
                <c:pt idx="156">
                  <c:v>1.2764427039781201</c:v>
                </c:pt>
                <c:pt idx="157">
                  <c:v>1.2763473414072399</c:v>
                </c:pt>
                <c:pt idx="158">
                  <c:v>1.2764011247815501</c:v>
                </c:pt>
                <c:pt idx="159">
                  <c:v>1.27644955510823</c:v>
                </c:pt>
                <c:pt idx="160">
                  <c:v>1.27663775766952</c:v>
                </c:pt>
                <c:pt idx="161">
                  <c:v>1.2765587687390201</c:v>
                </c:pt>
                <c:pt idx="162">
                  <c:v>1.2765860638386</c:v>
                </c:pt>
                <c:pt idx="163">
                  <c:v>1.2764285327898</c:v>
                </c:pt>
                <c:pt idx="164">
                  <c:v>1.2763978792936299</c:v>
                </c:pt>
                <c:pt idx="165">
                  <c:v>1.2764783105824999</c:v>
                </c:pt>
                <c:pt idx="166">
                  <c:v>1.2764724569449399</c:v>
                </c:pt>
                <c:pt idx="167">
                  <c:v>1.27650101268059</c:v>
                </c:pt>
                <c:pt idx="168">
                  <c:v>1.27649975697339</c:v>
                </c:pt>
                <c:pt idx="169">
                  <c:v>1.27649309109321</c:v>
                </c:pt>
                <c:pt idx="170">
                  <c:v>1.27647842156638</c:v>
                </c:pt>
                <c:pt idx="171">
                  <c:v>1.2764707768466099</c:v>
                </c:pt>
                <c:pt idx="172">
                  <c:v>1.2765734837085201</c:v>
                </c:pt>
                <c:pt idx="173">
                  <c:v>1.2764823922276101</c:v>
                </c:pt>
                <c:pt idx="174">
                  <c:v>1.27648239048032</c:v>
                </c:pt>
                <c:pt idx="175">
                  <c:v>1.2764823605280899</c:v>
                </c:pt>
                <c:pt idx="176">
                  <c:v>1.27648253800162</c:v>
                </c:pt>
                <c:pt idx="177">
                  <c:v>1.2765264382522501</c:v>
                </c:pt>
                <c:pt idx="178">
                  <c:v>1.2765436432244901</c:v>
                </c:pt>
                <c:pt idx="179">
                  <c:v>1.27653771685621</c:v>
                </c:pt>
                <c:pt idx="180">
                  <c:v>1.2765105470829401</c:v>
                </c:pt>
                <c:pt idx="181">
                  <c:v>1.27653263138617</c:v>
                </c:pt>
                <c:pt idx="182">
                  <c:v>1.27652461234588</c:v>
                </c:pt>
                <c:pt idx="183">
                  <c:v>1.2765195329844199</c:v>
                </c:pt>
                <c:pt idx="184">
                  <c:v>1.2765192413511901</c:v>
                </c:pt>
                <c:pt idx="185">
                  <c:v>1.2765582021974</c:v>
                </c:pt>
                <c:pt idx="186">
                  <c:v>1.27655216531282</c:v>
                </c:pt>
                <c:pt idx="187">
                  <c:v>1.2765452452205699</c:v>
                </c:pt>
                <c:pt idx="188">
                  <c:v>1.2765420160557901</c:v>
                </c:pt>
                <c:pt idx="189">
                  <c:v>1.2765420636226701</c:v>
                </c:pt>
                <c:pt idx="190">
                  <c:v>1.2765657288068599</c:v>
                </c:pt>
                <c:pt idx="191">
                  <c:v>1.2765623129189501</c:v>
                </c:pt>
                <c:pt idx="192">
                  <c:v>1.2765509293145201</c:v>
                </c:pt>
                <c:pt idx="193">
                  <c:v>1.2765637968691199</c:v>
                </c:pt>
                <c:pt idx="194">
                  <c:v>1.2765480904414499</c:v>
                </c:pt>
                <c:pt idx="195">
                  <c:v>1.27654800750808</c:v>
                </c:pt>
                <c:pt idx="196">
                  <c:v>1.2765484438369701</c:v>
                </c:pt>
                <c:pt idx="197">
                  <c:v>1.2765469846053299</c:v>
                </c:pt>
                <c:pt idx="198">
                  <c:v>1.2765842103332401</c:v>
                </c:pt>
                <c:pt idx="199">
                  <c:v>1.2766562197643301</c:v>
                </c:pt>
                <c:pt idx="200">
                  <c:v>1.2766308394416099</c:v>
                </c:pt>
                <c:pt idx="201">
                  <c:v>1.27660659456749</c:v>
                </c:pt>
                <c:pt idx="202">
                  <c:v>1.2766031591054501</c:v>
                </c:pt>
                <c:pt idx="203">
                  <c:v>1.27660685985554</c:v>
                </c:pt>
                <c:pt idx="204">
                  <c:v>1.27663057668462</c:v>
                </c:pt>
                <c:pt idx="205">
                  <c:v>1.27663038379743</c:v>
                </c:pt>
                <c:pt idx="206">
                  <c:v>1.2766199549455099</c:v>
                </c:pt>
                <c:pt idx="207">
                  <c:v>1.27666334751051</c:v>
                </c:pt>
                <c:pt idx="208">
                  <c:v>1.27665819024893</c:v>
                </c:pt>
                <c:pt idx="209">
                  <c:v>1.27665731651706</c:v>
                </c:pt>
                <c:pt idx="210">
                  <c:v>1.27666662298819</c:v>
                </c:pt>
                <c:pt idx="211">
                  <c:v>1.2766488268944201</c:v>
                </c:pt>
                <c:pt idx="212">
                  <c:v>1.2766192573183901</c:v>
                </c:pt>
                <c:pt idx="213">
                  <c:v>1.2766225030731699</c:v>
                </c:pt>
                <c:pt idx="214">
                  <c:v>1.27662108033003</c:v>
                </c:pt>
                <c:pt idx="215">
                  <c:v>1.2766495718872399</c:v>
                </c:pt>
                <c:pt idx="216">
                  <c:v>1.27664072953795</c:v>
                </c:pt>
                <c:pt idx="217">
                  <c:v>1.27663811665222</c:v>
                </c:pt>
                <c:pt idx="218">
                  <c:v>1.27668067938596</c:v>
                </c:pt>
                <c:pt idx="219">
                  <c:v>1.2766798259569101</c:v>
                </c:pt>
                <c:pt idx="220">
                  <c:v>1.27665106413021</c:v>
                </c:pt>
                <c:pt idx="221">
                  <c:v>1.27665758213133</c:v>
                </c:pt>
                <c:pt idx="222">
                  <c:v>1.27665096316501</c:v>
                </c:pt>
                <c:pt idx="223">
                  <c:v>1.27667078211504</c:v>
                </c:pt>
                <c:pt idx="224">
                  <c:v>1.2766692503099899</c:v>
                </c:pt>
                <c:pt idx="225">
                  <c:v>1.2766765960270099</c:v>
                </c:pt>
                <c:pt idx="226">
                  <c:v>1.2766624328371201</c:v>
                </c:pt>
                <c:pt idx="227">
                  <c:v>1.27668850363463</c:v>
                </c:pt>
                <c:pt idx="228">
                  <c:v>1.276649058484</c:v>
                </c:pt>
                <c:pt idx="229">
                  <c:v>1.2766540247275799</c:v>
                </c:pt>
                <c:pt idx="230">
                  <c:v>1.27662942056435</c:v>
                </c:pt>
                <c:pt idx="231">
                  <c:v>1.27664179156372</c:v>
                </c:pt>
                <c:pt idx="232">
                  <c:v>1.27664191564161</c:v>
                </c:pt>
                <c:pt idx="233">
                  <c:v>1.2766427512668499</c:v>
                </c:pt>
                <c:pt idx="234">
                  <c:v>1.2766432929689699</c:v>
                </c:pt>
                <c:pt idx="235">
                  <c:v>1.2766561483311101</c:v>
                </c:pt>
                <c:pt idx="236">
                  <c:v>1.27665633567535</c:v>
                </c:pt>
                <c:pt idx="237">
                  <c:v>1.2766706201736699</c:v>
                </c:pt>
                <c:pt idx="238">
                  <c:v>1.2766653241074699</c:v>
                </c:pt>
                <c:pt idx="239">
                  <c:v>1.2766653192273001</c:v>
                </c:pt>
                <c:pt idx="240">
                  <c:v>1.27666275230587</c:v>
                </c:pt>
                <c:pt idx="241">
                  <c:v>1.2766538274241599</c:v>
                </c:pt>
                <c:pt idx="242">
                  <c:v>1.27665353794661</c:v>
                </c:pt>
                <c:pt idx="243">
                  <c:v>1.2766541473987101</c:v>
                </c:pt>
                <c:pt idx="244">
                  <c:v>1.27665320112086</c:v>
                </c:pt>
                <c:pt idx="245">
                  <c:v>1.27665416546267</c:v>
                </c:pt>
                <c:pt idx="246">
                  <c:v>1.27665513997236</c:v>
                </c:pt>
                <c:pt idx="247">
                  <c:v>1.276659889102</c:v>
                </c:pt>
                <c:pt idx="248">
                  <c:v>1.2766594216339899</c:v>
                </c:pt>
                <c:pt idx="249">
                  <c:v>1.2766663299194101</c:v>
                </c:pt>
                <c:pt idx="250">
                  <c:v>1.2766658900388099</c:v>
                </c:pt>
                <c:pt idx="251">
                  <c:v>1.2766663089581001</c:v>
                </c:pt>
                <c:pt idx="252">
                  <c:v>1.27669059014235</c:v>
                </c:pt>
                <c:pt idx="253">
                  <c:v>1.2766631253007199</c:v>
                </c:pt>
                <c:pt idx="254">
                  <c:v>1.27666268132497</c:v>
                </c:pt>
                <c:pt idx="255">
                  <c:v>1.27665086195953</c:v>
                </c:pt>
                <c:pt idx="256">
                  <c:v>1.2766654042899499</c:v>
                </c:pt>
                <c:pt idx="257">
                  <c:v>1.27668223988712</c:v>
                </c:pt>
                <c:pt idx="258">
                  <c:v>1.2766819917741401</c:v>
                </c:pt>
                <c:pt idx="259">
                  <c:v>1.2766774617259999</c:v>
                </c:pt>
                <c:pt idx="260">
                  <c:v>1.27667996730108</c:v>
                </c:pt>
                <c:pt idx="261">
                  <c:v>1.2766689580827399</c:v>
                </c:pt>
                <c:pt idx="262">
                  <c:v>1.2766826546452601</c:v>
                </c:pt>
                <c:pt idx="263">
                  <c:v>1.2766859790536</c:v>
                </c:pt>
                <c:pt idx="264">
                  <c:v>1.2766780777556199</c:v>
                </c:pt>
                <c:pt idx="265">
                  <c:v>1.2766764745135399</c:v>
                </c:pt>
                <c:pt idx="266">
                  <c:v>1.27667807530802</c:v>
                </c:pt>
                <c:pt idx="267">
                  <c:v>1.27666657291942</c:v>
                </c:pt>
                <c:pt idx="268">
                  <c:v>1.2766855045011101</c:v>
                </c:pt>
                <c:pt idx="269">
                  <c:v>1.2766856004466101</c:v>
                </c:pt>
                <c:pt idx="270">
                  <c:v>1.2766855544808</c:v>
                </c:pt>
                <c:pt idx="271">
                  <c:v>1.27669412652343</c:v>
                </c:pt>
                <c:pt idx="272">
                  <c:v>1.27669291051169</c:v>
                </c:pt>
                <c:pt idx="273">
                  <c:v>1.2766926776216601</c:v>
                </c:pt>
                <c:pt idx="274">
                  <c:v>1.27669035173622</c:v>
                </c:pt>
                <c:pt idx="275">
                  <c:v>1.2766861585577001</c:v>
                </c:pt>
                <c:pt idx="276">
                  <c:v>1.2766932433913001</c:v>
                </c:pt>
                <c:pt idx="277">
                  <c:v>1.27669227705558</c:v>
                </c:pt>
                <c:pt idx="278">
                  <c:v>1.2766913748864499</c:v>
                </c:pt>
                <c:pt idx="279">
                  <c:v>1.27668643118515</c:v>
                </c:pt>
                <c:pt idx="280">
                  <c:v>1.2766869257265101</c:v>
                </c:pt>
                <c:pt idx="281">
                  <c:v>1.2766931046824599</c:v>
                </c:pt>
                <c:pt idx="282">
                  <c:v>1.2766924524098799</c:v>
                </c:pt>
                <c:pt idx="283">
                  <c:v>1.2766774236574701</c:v>
                </c:pt>
                <c:pt idx="284">
                  <c:v>1.2766802490850899</c:v>
                </c:pt>
                <c:pt idx="285">
                  <c:v>1.2766873802569201</c:v>
                </c:pt>
                <c:pt idx="286">
                  <c:v>1.2766841760815899</c:v>
                </c:pt>
                <c:pt idx="287">
                  <c:v>1.2766814457751701</c:v>
                </c:pt>
                <c:pt idx="288">
                  <c:v>1.2766816118556601</c:v>
                </c:pt>
                <c:pt idx="289">
                  <c:v>1.27668660744596</c:v>
                </c:pt>
                <c:pt idx="290">
                  <c:v>1.27668570872017</c:v>
                </c:pt>
                <c:pt idx="291">
                  <c:v>1.2766855992666899</c:v>
                </c:pt>
                <c:pt idx="292">
                  <c:v>1.2766853292432601</c:v>
                </c:pt>
                <c:pt idx="293">
                  <c:v>1.27667985704328</c:v>
                </c:pt>
                <c:pt idx="294">
                  <c:v>1.27669197339633</c:v>
                </c:pt>
                <c:pt idx="295">
                  <c:v>1.27668921126427</c:v>
                </c:pt>
                <c:pt idx="296">
                  <c:v>1.2766878677750899</c:v>
                </c:pt>
                <c:pt idx="297">
                  <c:v>1.27669273416037</c:v>
                </c:pt>
                <c:pt idx="298">
                  <c:v>1.27669068405316</c:v>
                </c:pt>
                <c:pt idx="299">
                  <c:v>1.27669217879678</c:v>
                </c:pt>
                <c:pt idx="300">
                  <c:v>1.27669005605985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'C3Results'!$E$1</c:f>
              <c:strCache>
                <c:ptCount val="1"/>
                <c:pt idx="0">
                  <c:v>Benchmark Sharpe ratio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'C3Results'!$A$2:$A$302</c:f>
              <c:numCache>
                <c:formatCode>General</c:formatCode>
                <c:ptCount val="3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</c:numCache>
            </c:numRef>
          </c:cat>
          <c:val>
            <c:numRef>
              <c:f>'C3Results'!$E$2:$E$302</c:f>
              <c:numCache>
                <c:formatCode>0.00</c:formatCode>
                <c:ptCount val="301"/>
                <c:pt idx="0">
                  <c:v>1.0933369798115862</c:v>
                </c:pt>
                <c:pt idx="1">
                  <c:v>1.0933369798115862</c:v>
                </c:pt>
                <c:pt idx="2">
                  <c:v>1.0933369798115862</c:v>
                </c:pt>
                <c:pt idx="3">
                  <c:v>1.0933369798115862</c:v>
                </c:pt>
                <c:pt idx="4">
                  <c:v>1.0933369798115862</c:v>
                </c:pt>
                <c:pt idx="5">
                  <c:v>1.0933369798115862</c:v>
                </c:pt>
                <c:pt idx="6">
                  <c:v>1.0933369798115862</c:v>
                </c:pt>
                <c:pt idx="7">
                  <c:v>1.0933369798115862</c:v>
                </c:pt>
                <c:pt idx="8">
                  <c:v>1.0933369798115862</c:v>
                </c:pt>
                <c:pt idx="9">
                  <c:v>1.0933369798115862</c:v>
                </c:pt>
                <c:pt idx="10">
                  <c:v>1.0933369798115862</c:v>
                </c:pt>
                <c:pt idx="11">
                  <c:v>1.0933369798115862</c:v>
                </c:pt>
                <c:pt idx="12">
                  <c:v>1.0933369798115862</c:v>
                </c:pt>
                <c:pt idx="13">
                  <c:v>1.0933369798115862</c:v>
                </c:pt>
                <c:pt idx="14">
                  <c:v>1.0933369798115862</c:v>
                </c:pt>
                <c:pt idx="15">
                  <c:v>1.0933369798115862</c:v>
                </c:pt>
                <c:pt idx="16">
                  <c:v>1.0933369798115862</c:v>
                </c:pt>
                <c:pt idx="17">
                  <c:v>1.0933369798115862</c:v>
                </c:pt>
                <c:pt idx="18">
                  <c:v>1.0933369798115862</c:v>
                </c:pt>
                <c:pt idx="19">
                  <c:v>1.0933369798115862</c:v>
                </c:pt>
                <c:pt idx="20">
                  <c:v>1.0933369798115862</c:v>
                </c:pt>
                <c:pt idx="21">
                  <c:v>1.0933369798115862</c:v>
                </c:pt>
                <c:pt idx="22">
                  <c:v>1.0933369798115862</c:v>
                </c:pt>
                <c:pt idx="23">
                  <c:v>1.0933369798115862</c:v>
                </c:pt>
                <c:pt idx="24">
                  <c:v>1.0933369798115862</c:v>
                </c:pt>
                <c:pt idx="25">
                  <c:v>1.0933369798115862</c:v>
                </c:pt>
                <c:pt idx="26">
                  <c:v>1.0933369798115862</c:v>
                </c:pt>
                <c:pt idx="27">
                  <c:v>1.0933369798115862</c:v>
                </c:pt>
                <c:pt idx="28">
                  <c:v>1.0933369798115862</c:v>
                </c:pt>
                <c:pt idx="29">
                  <c:v>1.0933369798115862</c:v>
                </c:pt>
                <c:pt idx="30">
                  <c:v>1.0933369798115862</c:v>
                </c:pt>
                <c:pt idx="31">
                  <c:v>1.0933369798115862</c:v>
                </c:pt>
                <c:pt idx="32">
                  <c:v>1.0933369798115862</c:v>
                </c:pt>
                <c:pt idx="33">
                  <c:v>1.0933369798115862</c:v>
                </c:pt>
                <c:pt idx="34">
                  <c:v>1.0933369798115862</c:v>
                </c:pt>
                <c:pt idx="35">
                  <c:v>1.0933369798115862</c:v>
                </c:pt>
                <c:pt idx="36">
                  <c:v>1.0933369798115862</c:v>
                </c:pt>
                <c:pt idx="37">
                  <c:v>1.0933369798115862</c:v>
                </c:pt>
                <c:pt idx="38">
                  <c:v>1.0933369798115862</c:v>
                </c:pt>
                <c:pt idx="39">
                  <c:v>1.0933369798115862</c:v>
                </c:pt>
                <c:pt idx="40">
                  <c:v>1.0933369798115862</c:v>
                </c:pt>
                <c:pt idx="41">
                  <c:v>1.0933369798115862</c:v>
                </c:pt>
                <c:pt idx="42">
                  <c:v>1.0933369798115862</c:v>
                </c:pt>
                <c:pt idx="43">
                  <c:v>1.0933369798115862</c:v>
                </c:pt>
                <c:pt idx="44">
                  <c:v>1.0933369798115862</c:v>
                </c:pt>
                <c:pt idx="45">
                  <c:v>1.0933369798115862</c:v>
                </c:pt>
                <c:pt idx="46">
                  <c:v>1.0933369798115862</c:v>
                </c:pt>
                <c:pt idx="47">
                  <c:v>1.0933369798115862</c:v>
                </c:pt>
                <c:pt idx="48">
                  <c:v>1.0933369798115862</c:v>
                </c:pt>
                <c:pt idx="49">
                  <c:v>1.0933369798115862</c:v>
                </c:pt>
                <c:pt idx="50">
                  <c:v>1.0933369798115862</c:v>
                </c:pt>
                <c:pt idx="51">
                  <c:v>1.0933369798115862</c:v>
                </c:pt>
                <c:pt idx="52">
                  <c:v>1.0933369798115862</c:v>
                </c:pt>
                <c:pt idx="53">
                  <c:v>1.0933369798115862</c:v>
                </c:pt>
                <c:pt idx="54">
                  <c:v>1.0933369798115862</c:v>
                </c:pt>
                <c:pt idx="55">
                  <c:v>1.0933369798115862</c:v>
                </c:pt>
                <c:pt idx="56">
                  <c:v>1.0933369798115862</c:v>
                </c:pt>
                <c:pt idx="57">
                  <c:v>1.0933369798115862</c:v>
                </c:pt>
                <c:pt idx="58">
                  <c:v>1.0933369798115862</c:v>
                </c:pt>
                <c:pt idx="59">
                  <c:v>1.0933369798115862</c:v>
                </c:pt>
                <c:pt idx="60">
                  <c:v>1.0933369798115862</c:v>
                </c:pt>
                <c:pt idx="61">
                  <c:v>1.0933369798115862</c:v>
                </c:pt>
                <c:pt idx="62">
                  <c:v>1.0933369798115862</c:v>
                </c:pt>
                <c:pt idx="63">
                  <c:v>1.0933369798115862</c:v>
                </c:pt>
                <c:pt idx="64">
                  <c:v>1.0933369798115862</c:v>
                </c:pt>
                <c:pt idx="65">
                  <c:v>1.0933369798115862</c:v>
                </c:pt>
                <c:pt idx="66">
                  <c:v>1.0933369798115862</c:v>
                </c:pt>
                <c:pt idx="67">
                  <c:v>1.0933369798115862</c:v>
                </c:pt>
                <c:pt idx="68">
                  <c:v>1.0933369798115862</c:v>
                </c:pt>
                <c:pt idx="69">
                  <c:v>1.0933369798115862</c:v>
                </c:pt>
                <c:pt idx="70">
                  <c:v>1.0933369798115862</c:v>
                </c:pt>
                <c:pt idx="71">
                  <c:v>1.0933369798115862</c:v>
                </c:pt>
                <c:pt idx="72">
                  <c:v>1.0933369798115862</c:v>
                </c:pt>
                <c:pt idx="73">
                  <c:v>1.0933369798115862</c:v>
                </c:pt>
                <c:pt idx="74">
                  <c:v>1.0933369798115862</c:v>
                </c:pt>
                <c:pt idx="75">
                  <c:v>1.0933369798115862</c:v>
                </c:pt>
                <c:pt idx="76">
                  <c:v>1.0933369798115862</c:v>
                </c:pt>
                <c:pt idx="77">
                  <c:v>1.0933369798115862</c:v>
                </c:pt>
                <c:pt idx="78">
                  <c:v>1.0933369798115862</c:v>
                </c:pt>
                <c:pt idx="79">
                  <c:v>1.0933369798115862</c:v>
                </c:pt>
                <c:pt idx="80">
                  <c:v>1.0933369798115862</c:v>
                </c:pt>
                <c:pt idx="81">
                  <c:v>1.0933369798115862</c:v>
                </c:pt>
                <c:pt idx="82">
                  <c:v>1.0933369798115862</c:v>
                </c:pt>
                <c:pt idx="83">
                  <c:v>1.0933369798115862</c:v>
                </c:pt>
                <c:pt idx="84">
                  <c:v>1.0933369798115862</c:v>
                </c:pt>
                <c:pt idx="85">
                  <c:v>1.0933369798115862</c:v>
                </c:pt>
                <c:pt idx="86">
                  <c:v>1.0933369798115862</c:v>
                </c:pt>
                <c:pt idx="87">
                  <c:v>1.0933369798115862</c:v>
                </c:pt>
                <c:pt idx="88">
                  <c:v>1.0933369798115862</c:v>
                </c:pt>
                <c:pt idx="89">
                  <c:v>1.0933369798115862</c:v>
                </c:pt>
                <c:pt idx="90">
                  <c:v>1.0933369798115862</c:v>
                </c:pt>
                <c:pt idx="91">
                  <c:v>1.0933369798115862</c:v>
                </c:pt>
                <c:pt idx="92">
                  <c:v>1.0933369798115862</c:v>
                </c:pt>
                <c:pt idx="93">
                  <c:v>1.0933369798115862</c:v>
                </c:pt>
                <c:pt idx="94">
                  <c:v>1.0933369798115862</c:v>
                </c:pt>
                <c:pt idx="95">
                  <c:v>1.0933369798115862</c:v>
                </c:pt>
                <c:pt idx="96">
                  <c:v>1.0933369798115862</c:v>
                </c:pt>
                <c:pt idx="97">
                  <c:v>1.0933369798115862</c:v>
                </c:pt>
                <c:pt idx="98">
                  <c:v>1.0933369798115862</c:v>
                </c:pt>
                <c:pt idx="99">
                  <c:v>1.0933369798115862</c:v>
                </c:pt>
                <c:pt idx="100">
                  <c:v>1.0933369798115862</c:v>
                </c:pt>
                <c:pt idx="101">
                  <c:v>1.0933369798115862</c:v>
                </c:pt>
                <c:pt idx="102">
                  <c:v>1.0933369798115862</c:v>
                </c:pt>
                <c:pt idx="103">
                  <c:v>1.0933369798115862</c:v>
                </c:pt>
                <c:pt idx="104">
                  <c:v>1.0933369798115862</c:v>
                </c:pt>
                <c:pt idx="105">
                  <c:v>1.0933369798115862</c:v>
                </c:pt>
                <c:pt idx="106">
                  <c:v>1.0933369798115862</c:v>
                </c:pt>
                <c:pt idx="107">
                  <c:v>1.0933369798115862</c:v>
                </c:pt>
                <c:pt idx="108">
                  <c:v>1.0933369798115862</c:v>
                </c:pt>
                <c:pt idx="109">
                  <c:v>1.0933369798115862</c:v>
                </c:pt>
                <c:pt idx="110">
                  <c:v>1.0933369798115862</c:v>
                </c:pt>
                <c:pt idx="111">
                  <c:v>1.0933369798115862</c:v>
                </c:pt>
                <c:pt idx="112">
                  <c:v>1.0933369798115862</c:v>
                </c:pt>
                <c:pt idx="113">
                  <c:v>1.0933369798115862</c:v>
                </c:pt>
                <c:pt idx="114">
                  <c:v>1.0933369798115862</c:v>
                </c:pt>
                <c:pt idx="115">
                  <c:v>1.0933369798115862</c:v>
                </c:pt>
                <c:pt idx="116">
                  <c:v>1.0933369798115862</c:v>
                </c:pt>
                <c:pt idx="117">
                  <c:v>1.0933369798115862</c:v>
                </c:pt>
                <c:pt idx="118">
                  <c:v>1.0933369798115862</c:v>
                </c:pt>
                <c:pt idx="119">
                  <c:v>1.0933369798115862</c:v>
                </c:pt>
                <c:pt idx="120">
                  <c:v>1.0933369798115862</c:v>
                </c:pt>
                <c:pt idx="121">
                  <c:v>1.0933369798115862</c:v>
                </c:pt>
                <c:pt idx="122">
                  <c:v>1.0933369798115862</c:v>
                </c:pt>
                <c:pt idx="123">
                  <c:v>1.0933369798115862</c:v>
                </c:pt>
                <c:pt idx="124">
                  <c:v>1.0933369798115862</c:v>
                </c:pt>
                <c:pt idx="125">
                  <c:v>1.0933369798115862</c:v>
                </c:pt>
                <c:pt idx="126">
                  <c:v>1.0933369798115862</c:v>
                </c:pt>
                <c:pt idx="127">
                  <c:v>1.0933369798115862</c:v>
                </c:pt>
                <c:pt idx="128">
                  <c:v>1.0933369798115862</c:v>
                </c:pt>
                <c:pt idx="129">
                  <c:v>1.0933369798115862</c:v>
                </c:pt>
                <c:pt idx="130">
                  <c:v>1.0933369798115862</c:v>
                </c:pt>
                <c:pt idx="131">
                  <c:v>1.0933369798115862</c:v>
                </c:pt>
                <c:pt idx="132">
                  <c:v>1.0933369798115862</c:v>
                </c:pt>
                <c:pt idx="133">
                  <c:v>1.0933369798115862</c:v>
                </c:pt>
                <c:pt idx="134">
                  <c:v>1.0933369798115862</c:v>
                </c:pt>
                <c:pt idx="135">
                  <c:v>1.0933369798115862</c:v>
                </c:pt>
                <c:pt idx="136">
                  <c:v>1.0933369798115862</c:v>
                </c:pt>
                <c:pt idx="137">
                  <c:v>1.0933369798115862</c:v>
                </c:pt>
                <c:pt idx="138">
                  <c:v>1.0933369798115862</c:v>
                </c:pt>
                <c:pt idx="139">
                  <c:v>1.0933369798115862</c:v>
                </c:pt>
                <c:pt idx="140">
                  <c:v>1.0933369798115862</c:v>
                </c:pt>
                <c:pt idx="141">
                  <c:v>1.0933369798115862</c:v>
                </c:pt>
                <c:pt idx="142">
                  <c:v>1.0933369798115862</c:v>
                </c:pt>
                <c:pt idx="143">
                  <c:v>1.0933369798115862</c:v>
                </c:pt>
                <c:pt idx="144">
                  <c:v>1.0933369798115862</c:v>
                </c:pt>
                <c:pt idx="145">
                  <c:v>1.0933369798115862</c:v>
                </c:pt>
                <c:pt idx="146">
                  <c:v>1.0933369798115862</c:v>
                </c:pt>
                <c:pt idx="147">
                  <c:v>1.0933369798115862</c:v>
                </c:pt>
                <c:pt idx="148">
                  <c:v>1.0933369798115862</c:v>
                </c:pt>
                <c:pt idx="149">
                  <c:v>1.0933369798115862</c:v>
                </c:pt>
                <c:pt idx="150">
                  <c:v>1.0933369798115862</c:v>
                </c:pt>
                <c:pt idx="151">
                  <c:v>1.0933369798115862</c:v>
                </c:pt>
                <c:pt idx="152">
                  <c:v>1.0933369798115862</c:v>
                </c:pt>
                <c:pt idx="153">
                  <c:v>1.0933369798115862</c:v>
                </c:pt>
                <c:pt idx="154">
                  <c:v>1.0933369798115862</c:v>
                </c:pt>
                <c:pt idx="155">
                  <c:v>1.0933369798115862</c:v>
                </c:pt>
                <c:pt idx="156">
                  <c:v>1.0933369798115862</c:v>
                </c:pt>
                <c:pt idx="157">
                  <c:v>1.0933369798115862</c:v>
                </c:pt>
                <c:pt idx="158">
                  <c:v>1.0933369798115862</c:v>
                </c:pt>
                <c:pt idx="159">
                  <c:v>1.0933369798115862</c:v>
                </c:pt>
                <c:pt idx="160">
                  <c:v>1.0933369798115862</c:v>
                </c:pt>
                <c:pt idx="161">
                  <c:v>1.0933369798115862</c:v>
                </c:pt>
                <c:pt idx="162">
                  <c:v>1.0933369798115862</c:v>
                </c:pt>
                <c:pt idx="163">
                  <c:v>1.0933369798115862</c:v>
                </c:pt>
                <c:pt idx="164">
                  <c:v>1.0933369798115862</c:v>
                </c:pt>
                <c:pt idx="165">
                  <c:v>1.0933369798115862</c:v>
                </c:pt>
                <c:pt idx="166">
                  <c:v>1.0933369798115862</c:v>
                </c:pt>
                <c:pt idx="167">
                  <c:v>1.0933369798115862</c:v>
                </c:pt>
                <c:pt idx="168">
                  <c:v>1.0933369798115862</c:v>
                </c:pt>
                <c:pt idx="169">
                  <c:v>1.0933369798115862</c:v>
                </c:pt>
                <c:pt idx="170">
                  <c:v>1.0933369798115862</c:v>
                </c:pt>
                <c:pt idx="171">
                  <c:v>1.0933369798115862</c:v>
                </c:pt>
                <c:pt idx="172">
                  <c:v>1.0933369798115862</c:v>
                </c:pt>
                <c:pt idx="173">
                  <c:v>1.0933369798115862</c:v>
                </c:pt>
                <c:pt idx="174">
                  <c:v>1.0933369798115862</c:v>
                </c:pt>
                <c:pt idx="175">
                  <c:v>1.0933369798115862</c:v>
                </c:pt>
                <c:pt idx="176">
                  <c:v>1.0933369798115862</c:v>
                </c:pt>
                <c:pt idx="177">
                  <c:v>1.0933369798115862</c:v>
                </c:pt>
                <c:pt idx="178">
                  <c:v>1.0933369798115862</c:v>
                </c:pt>
                <c:pt idx="179">
                  <c:v>1.0933369798115862</c:v>
                </c:pt>
                <c:pt idx="180">
                  <c:v>1.0933369798115862</c:v>
                </c:pt>
                <c:pt idx="181">
                  <c:v>1.0933369798115862</c:v>
                </c:pt>
                <c:pt idx="182">
                  <c:v>1.0933369798115862</c:v>
                </c:pt>
                <c:pt idx="183">
                  <c:v>1.0933369798115862</c:v>
                </c:pt>
                <c:pt idx="184">
                  <c:v>1.0933369798115862</c:v>
                </c:pt>
                <c:pt idx="185">
                  <c:v>1.0933369798115862</c:v>
                </c:pt>
                <c:pt idx="186">
                  <c:v>1.0933369798115862</c:v>
                </c:pt>
                <c:pt idx="187">
                  <c:v>1.0933369798115862</c:v>
                </c:pt>
                <c:pt idx="188">
                  <c:v>1.0933369798115862</c:v>
                </c:pt>
                <c:pt idx="189">
                  <c:v>1.0933369798115862</c:v>
                </c:pt>
                <c:pt idx="190">
                  <c:v>1.0933369798115862</c:v>
                </c:pt>
                <c:pt idx="191">
                  <c:v>1.0933369798115862</c:v>
                </c:pt>
                <c:pt idx="192">
                  <c:v>1.0933369798115862</c:v>
                </c:pt>
                <c:pt idx="193">
                  <c:v>1.0933369798115862</c:v>
                </c:pt>
                <c:pt idx="194">
                  <c:v>1.0933369798115862</c:v>
                </c:pt>
                <c:pt idx="195">
                  <c:v>1.0933369798115862</c:v>
                </c:pt>
                <c:pt idx="196">
                  <c:v>1.0933369798115862</c:v>
                </c:pt>
                <c:pt idx="197">
                  <c:v>1.0933369798115862</c:v>
                </c:pt>
                <c:pt idx="198">
                  <c:v>1.0933369798115862</c:v>
                </c:pt>
                <c:pt idx="199">
                  <c:v>1.0933369798115862</c:v>
                </c:pt>
                <c:pt idx="200">
                  <c:v>1.0933369798115862</c:v>
                </c:pt>
                <c:pt idx="201">
                  <c:v>1.0933369798115862</c:v>
                </c:pt>
                <c:pt idx="202">
                  <c:v>1.0933369798115862</c:v>
                </c:pt>
                <c:pt idx="203">
                  <c:v>1.0933369798115862</c:v>
                </c:pt>
                <c:pt idx="204">
                  <c:v>1.0933369798115862</c:v>
                </c:pt>
                <c:pt idx="205">
                  <c:v>1.0933369798115862</c:v>
                </c:pt>
                <c:pt idx="206">
                  <c:v>1.0933369798115862</c:v>
                </c:pt>
                <c:pt idx="207">
                  <c:v>1.0933369798115862</c:v>
                </c:pt>
                <c:pt idx="208">
                  <c:v>1.0933369798115862</c:v>
                </c:pt>
                <c:pt idx="209">
                  <c:v>1.0933369798115862</c:v>
                </c:pt>
                <c:pt idx="210">
                  <c:v>1.0933369798115862</c:v>
                </c:pt>
                <c:pt idx="211">
                  <c:v>1.0933369798115862</c:v>
                </c:pt>
                <c:pt idx="212">
                  <c:v>1.0933369798115862</c:v>
                </c:pt>
                <c:pt idx="213">
                  <c:v>1.0933369798115862</c:v>
                </c:pt>
                <c:pt idx="214">
                  <c:v>1.0933369798115862</c:v>
                </c:pt>
                <c:pt idx="215">
                  <c:v>1.0933369798115862</c:v>
                </c:pt>
                <c:pt idx="216">
                  <c:v>1.0933369798115862</c:v>
                </c:pt>
                <c:pt idx="217">
                  <c:v>1.0933369798115862</c:v>
                </c:pt>
                <c:pt idx="218">
                  <c:v>1.0933369798115862</c:v>
                </c:pt>
                <c:pt idx="219">
                  <c:v>1.0933369798115862</c:v>
                </c:pt>
                <c:pt idx="220">
                  <c:v>1.0933369798115862</c:v>
                </c:pt>
                <c:pt idx="221">
                  <c:v>1.0933369798115862</c:v>
                </c:pt>
                <c:pt idx="222">
                  <c:v>1.0933369798115862</c:v>
                </c:pt>
                <c:pt idx="223">
                  <c:v>1.0933369798115862</c:v>
                </c:pt>
                <c:pt idx="224">
                  <c:v>1.0933369798115862</c:v>
                </c:pt>
                <c:pt idx="225">
                  <c:v>1.0933369798115862</c:v>
                </c:pt>
                <c:pt idx="226">
                  <c:v>1.0933369798115862</c:v>
                </c:pt>
                <c:pt idx="227">
                  <c:v>1.0933369798115862</c:v>
                </c:pt>
                <c:pt idx="228">
                  <c:v>1.0933369798115862</c:v>
                </c:pt>
                <c:pt idx="229">
                  <c:v>1.0933369798115862</c:v>
                </c:pt>
                <c:pt idx="230">
                  <c:v>1.0933369798115862</c:v>
                </c:pt>
                <c:pt idx="231">
                  <c:v>1.0933369798115862</c:v>
                </c:pt>
                <c:pt idx="232">
                  <c:v>1.0933369798115862</c:v>
                </c:pt>
                <c:pt idx="233">
                  <c:v>1.0933369798115862</c:v>
                </c:pt>
                <c:pt idx="234">
                  <c:v>1.0933369798115862</c:v>
                </c:pt>
                <c:pt idx="235">
                  <c:v>1.0933369798115862</c:v>
                </c:pt>
                <c:pt idx="236">
                  <c:v>1.0933369798115862</c:v>
                </c:pt>
                <c:pt idx="237">
                  <c:v>1.0933369798115862</c:v>
                </c:pt>
                <c:pt idx="238">
                  <c:v>1.0933369798115862</c:v>
                </c:pt>
                <c:pt idx="239">
                  <c:v>1.0933369798115862</c:v>
                </c:pt>
                <c:pt idx="240">
                  <c:v>1.0933369798115862</c:v>
                </c:pt>
                <c:pt idx="241">
                  <c:v>1.0933369798115862</c:v>
                </c:pt>
                <c:pt idx="242">
                  <c:v>1.0933369798115862</c:v>
                </c:pt>
                <c:pt idx="243">
                  <c:v>1.0933369798115862</c:v>
                </c:pt>
                <c:pt idx="244">
                  <c:v>1.0933369798115862</c:v>
                </c:pt>
                <c:pt idx="245">
                  <c:v>1.0933369798115862</c:v>
                </c:pt>
                <c:pt idx="246">
                  <c:v>1.0933369798115862</c:v>
                </c:pt>
                <c:pt idx="247">
                  <c:v>1.0933369798115862</c:v>
                </c:pt>
                <c:pt idx="248">
                  <c:v>1.0933369798115862</c:v>
                </c:pt>
                <c:pt idx="249">
                  <c:v>1.0933369798115862</c:v>
                </c:pt>
                <c:pt idx="250">
                  <c:v>1.0933369798115862</c:v>
                </c:pt>
                <c:pt idx="251">
                  <c:v>1.0933369798115862</c:v>
                </c:pt>
                <c:pt idx="252">
                  <c:v>1.0933369798115862</c:v>
                </c:pt>
                <c:pt idx="253">
                  <c:v>1.0933369798115862</c:v>
                </c:pt>
                <c:pt idx="254">
                  <c:v>1.0933369798115862</c:v>
                </c:pt>
                <c:pt idx="255">
                  <c:v>1.0933369798115862</c:v>
                </c:pt>
                <c:pt idx="256">
                  <c:v>1.0933369798115862</c:v>
                </c:pt>
                <c:pt idx="257">
                  <c:v>1.0933369798115862</c:v>
                </c:pt>
                <c:pt idx="258">
                  <c:v>1.0933369798115862</c:v>
                </c:pt>
                <c:pt idx="259">
                  <c:v>1.0933369798115862</c:v>
                </c:pt>
                <c:pt idx="260">
                  <c:v>1.0933369798115862</c:v>
                </c:pt>
                <c:pt idx="261">
                  <c:v>1.0933369798115862</c:v>
                </c:pt>
                <c:pt idx="262">
                  <c:v>1.0933369798115862</c:v>
                </c:pt>
                <c:pt idx="263">
                  <c:v>1.0933369798115862</c:v>
                </c:pt>
                <c:pt idx="264">
                  <c:v>1.0933369798115862</c:v>
                </c:pt>
                <c:pt idx="265">
                  <c:v>1.0933369798115862</c:v>
                </c:pt>
                <c:pt idx="266">
                  <c:v>1.0933369798115862</c:v>
                </c:pt>
                <c:pt idx="267">
                  <c:v>1.0933369798115862</c:v>
                </c:pt>
                <c:pt idx="268">
                  <c:v>1.0933369798115862</c:v>
                </c:pt>
                <c:pt idx="269">
                  <c:v>1.0933369798115862</c:v>
                </c:pt>
                <c:pt idx="270">
                  <c:v>1.0933369798115862</c:v>
                </c:pt>
                <c:pt idx="271">
                  <c:v>1.0933369798115862</c:v>
                </c:pt>
                <c:pt idx="272">
                  <c:v>1.0933369798115862</c:v>
                </c:pt>
                <c:pt idx="273">
                  <c:v>1.0933369798115862</c:v>
                </c:pt>
                <c:pt idx="274">
                  <c:v>1.0933369798115862</c:v>
                </c:pt>
                <c:pt idx="275">
                  <c:v>1.0933369798115862</c:v>
                </c:pt>
                <c:pt idx="276">
                  <c:v>1.0933369798115862</c:v>
                </c:pt>
                <c:pt idx="277">
                  <c:v>1.0933369798115862</c:v>
                </c:pt>
                <c:pt idx="278">
                  <c:v>1.0933369798115862</c:v>
                </c:pt>
                <c:pt idx="279">
                  <c:v>1.0933369798115862</c:v>
                </c:pt>
                <c:pt idx="280">
                  <c:v>1.0933369798115862</c:v>
                </c:pt>
                <c:pt idx="281">
                  <c:v>1.0933369798115862</c:v>
                </c:pt>
                <c:pt idx="282">
                  <c:v>1.0933369798115862</c:v>
                </c:pt>
                <c:pt idx="283">
                  <c:v>1.0933369798115862</c:v>
                </c:pt>
                <c:pt idx="284">
                  <c:v>1.0933369798115862</c:v>
                </c:pt>
                <c:pt idx="285">
                  <c:v>1.0933369798115862</c:v>
                </c:pt>
                <c:pt idx="286">
                  <c:v>1.0933369798115862</c:v>
                </c:pt>
                <c:pt idx="287">
                  <c:v>1.0933369798115862</c:v>
                </c:pt>
                <c:pt idx="288">
                  <c:v>1.0933369798115862</c:v>
                </c:pt>
                <c:pt idx="289">
                  <c:v>1.0933369798115862</c:v>
                </c:pt>
                <c:pt idx="290">
                  <c:v>1.0933369798115862</c:v>
                </c:pt>
                <c:pt idx="291">
                  <c:v>1.0933369798115862</c:v>
                </c:pt>
                <c:pt idx="292">
                  <c:v>1.0933369798115862</c:v>
                </c:pt>
                <c:pt idx="293">
                  <c:v>1.0933369798115862</c:v>
                </c:pt>
                <c:pt idx="294">
                  <c:v>1.0933369798115862</c:v>
                </c:pt>
                <c:pt idx="295">
                  <c:v>1.0933369798115862</c:v>
                </c:pt>
                <c:pt idx="296">
                  <c:v>1.0933369798115862</c:v>
                </c:pt>
                <c:pt idx="297">
                  <c:v>1.0933369798115862</c:v>
                </c:pt>
                <c:pt idx="298">
                  <c:v>1.0933369798115862</c:v>
                </c:pt>
                <c:pt idx="299">
                  <c:v>1.0933369798115862</c:v>
                </c:pt>
                <c:pt idx="300">
                  <c:v>1.0933369798115862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632128"/>
        <c:axId val="243632520"/>
      </c:lineChart>
      <c:catAx>
        <c:axId val="24363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Number of generations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IN"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2520"/>
        <c:crosses val="autoZero"/>
        <c:auto val="1"/>
        <c:lblAlgn val="ctr"/>
        <c:lblOffset val="100"/>
        <c:noMultiLvlLbl val="0"/>
      </c:catAx>
      <c:valAx>
        <c:axId val="243632520"/>
        <c:scaling>
          <c:orientation val="minMax"/>
          <c:min val="1.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IN"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63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70420742861688"/>
          <c:y val="0.85033921879076513"/>
          <c:w val="0.69769403824521936"/>
          <c:h val="0.133159308352531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5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1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4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7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C8C6-3E94-4C2E-9E14-8E6DA17E0B2E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DA56-6BAB-4D83-84AE-18D44AACB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9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4237117" y="4723943"/>
            <a:ext cx="721903" cy="13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Rectangle 173"/>
          <p:cNvSpPr/>
          <p:nvPr/>
        </p:nvSpPr>
        <p:spPr>
          <a:xfrm>
            <a:off x="5146780" y="4721020"/>
            <a:ext cx="668796" cy="13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 174"/>
          <p:cNvSpPr/>
          <p:nvPr/>
        </p:nvSpPr>
        <p:spPr>
          <a:xfrm>
            <a:off x="6959469" y="4722315"/>
            <a:ext cx="714160" cy="13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 175"/>
          <p:cNvSpPr/>
          <p:nvPr/>
        </p:nvSpPr>
        <p:spPr>
          <a:xfrm>
            <a:off x="7826295" y="4542900"/>
            <a:ext cx="663122" cy="132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ectangle 168"/>
          <p:cNvSpPr/>
          <p:nvPr/>
        </p:nvSpPr>
        <p:spPr>
          <a:xfrm>
            <a:off x="4236842" y="4540630"/>
            <a:ext cx="632820" cy="1326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 169"/>
          <p:cNvSpPr/>
          <p:nvPr/>
        </p:nvSpPr>
        <p:spPr>
          <a:xfrm>
            <a:off x="5068729" y="4539002"/>
            <a:ext cx="663122" cy="1326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 170"/>
          <p:cNvSpPr/>
          <p:nvPr/>
        </p:nvSpPr>
        <p:spPr>
          <a:xfrm>
            <a:off x="6959193" y="4539002"/>
            <a:ext cx="632820" cy="1326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ectangle 171"/>
          <p:cNvSpPr/>
          <p:nvPr/>
        </p:nvSpPr>
        <p:spPr>
          <a:xfrm>
            <a:off x="7896916" y="4727662"/>
            <a:ext cx="663122" cy="1326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ectangle 160"/>
          <p:cNvSpPr/>
          <p:nvPr/>
        </p:nvSpPr>
        <p:spPr>
          <a:xfrm>
            <a:off x="5394334" y="3900890"/>
            <a:ext cx="337517" cy="163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/>
          <p:cNvSpPr/>
          <p:nvPr/>
        </p:nvSpPr>
        <p:spPr>
          <a:xfrm>
            <a:off x="6191666" y="3889000"/>
            <a:ext cx="337517" cy="163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ectangle 158"/>
          <p:cNvSpPr/>
          <p:nvPr/>
        </p:nvSpPr>
        <p:spPr>
          <a:xfrm>
            <a:off x="5374014" y="3697361"/>
            <a:ext cx="337517" cy="163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ectangle 159"/>
          <p:cNvSpPr/>
          <p:nvPr/>
        </p:nvSpPr>
        <p:spPr>
          <a:xfrm>
            <a:off x="6171346" y="3685471"/>
            <a:ext cx="337517" cy="163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5167159" y="2151745"/>
            <a:ext cx="1650518" cy="85969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5008" y="92600"/>
            <a:ext cx="2462437" cy="307413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 smtClean="0">
              <a:solidFill>
                <a:schemeClr val="tx1"/>
              </a:solidFill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476502" y="261356"/>
            <a:ext cx="1630215" cy="662509"/>
          </a:xfrm>
          <a:prstGeom prst="flowChartOffpageConnector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68046" y="280105"/>
            <a:ext cx="1427612" cy="53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Prowess</a:t>
            </a:r>
            <a:r>
              <a:rPr lang="en-IN" sz="1400" baseline="-25000" dirty="0" smtClean="0">
                <a:solidFill>
                  <a:schemeClr val="tx1"/>
                </a:solidFill>
              </a:rPr>
              <a:t>dx</a:t>
            </a:r>
          </a:p>
          <a:p>
            <a:pPr algn="ctr"/>
            <a:r>
              <a:rPr lang="en-IN" sz="1400" dirty="0" smtClean="0"/>
              <a:t>CMIE Database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ata collection - Free computer icons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2" y="1120614"/>
            <a:ext cx="1043173" cy="104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11990" y="2208052"/>
            <a:ext cx="2236729" cy="4616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200" dirty="0" smtClean="0"/>
              <a:t>Nifty 50 constituents’ historical stock prices &amp; market cap data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4031" y="2793734"/>
            <a:ext cx="2206036" cy="29006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Step 1. Data collection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8280" y="92600"/>
            <a:ext cx="6671856" cy="541740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72535" y="5137828"/>
            <a:ext cx="6657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Step 3. Genetic </a:t>
            </a:r>
            <a:r>
              <a:rPr lang="en-IN" sz="1400" dirty="0"/>
              <a:t>a</a:t>
            </a:r>
            <a:r>
              <a:rPr lang="en-IN" sz="1400" dirty="0" smtClean="0">
                <a:solidFill>
                  <a:schemeClr val="tx1"/>
                </a:solidFill>
              </a:rPr>
              <a:t>lgorithm based portfolio optimisation and model training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08026" y="5151211"/>
            <a:ext cx="6386425" cy="27681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2956289" y="221154"/>
            <a:ext cx="1220389" cy="35169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Initialisation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16683" y="993235"/>
            <a:ext cx="400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203776" y="860296"/>
            <a:ext cx="1562068" cy="35532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Fitness evaluation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13523" y="546799"/>
            <a:ext cx="1728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i="1" dirty="0" smtClean="0"/>
              <a:t>Chromosomes;</a:t>
            </a:r>
          </a:p>
          <a:p>
            <a:pPr algn="ctr"/>
            <a:r>
              <a:rPr lang="en-IN" sz="1200" i="1" dirty="0" smtClean="0"/>
              <a:t>(random sets of weights)</a:t>
            </a:r>
            <a:endParaRPr lang="en-IN" sz="1400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28654" y="965038"/>
            <a:ext cx="1298299" cy="8177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[0.02,0.01,0.05,..]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[0.03,0.02,0.04,..]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[0.02,0.06,0.01,..]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79717" y="1264816"/>
            <a:ext cx="1783047" cy="6273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62839" y="1248686"/>
            <a:ext cx="1254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Population ranking based on </a:t>
            </a:r>
            <a:r>
              <a:rPr lang="en-IN" sz="1200" b="1" dirty="0" smtClean="0">
                <a:solidFill>
                  <a:schemeClr val="tx1"/>
                </a:solidFill>
              </a:rPr>
              <a:t>Sharpe ratios</a:t>
            </a:r>
          </a:p>
        </p:txBody>
      </p:sp>
      <p:pic>
        <p:nvPicPr>
          <p:cNvPr id="1034" name="Picture 10" descr="Fund Ranking Svg Png Icon Free Download (#370601) -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07" y="1399572"/>
            <a:ext cx="441625" cy="3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6996602" y="1289162"/>
            <a:ext cx="508375" cy="603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619472" y="1958633"/>
            <a:ext cx="1220389" cy="35169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Selection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20059" y="2373656"/>
            <a:ext cx="2219217" cy="6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2141" y="2397867"/>
            <a:ext cx="1800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 smtClean="0"/>
              <a:t>Only the portfolios with high Sharpe ratios are allowed to reproduce</a:t>
            </a:r>
            <a:endParaRPr lang="en-IN" sz="1200" dirty="0" smtClean="0">
              <a:solidFill>
                <a:schemeClr val="tx1"/>
              </a:solidFill>
            </a:endParaRPr>
          </a:p>
        </p:txBody>
      </p:sp>
      <p:pic>
        <p:nvPicPr>
          <p:cNvPr id="1040" name="Picture 16" descr="Selection Icon #171338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39" y="2473132"/>
            <a:ext cx="513383" cy="51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/>
          <p:cNvCxnSpPr>
            <a:stCxn id="50" idx="2"/>
          </p:cNvCxnSpPr>
          <p:nvPr/>
        </p:nvCxnSpPr>
        <p:spPr>
          <a:xfrm flipH="1">
            <a:off x="8008909" y="3054891"/>
            <a:ext cx="220759" cy="5774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99092" y="3263932"/>
            <a:ext cx="5341337" cy="1746048"/>
          </a:xfrm>
          <a:prstGeom prst="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smtClean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endCxn id="70" idx="2"/>
          </p:cNvCxnSpPr>
          <p:nvPr/>
        </p:nvCxnSpPr>
        <p:spPr>
          <a:xfrm flipH="1" flipV="1">
            <a:off x="3864759" y="3044103"/>
            <a:ext cx="311919" cy="588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254564" y="1966865"/>
            <a:ext cx="1220389" cy="35169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Replacement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59856" y="2379837"/>
            <a:ext cx="2009806" cy="6642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smtClean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516683" y="1289162"/>
            <a:ext cx="407457" cy="558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256277" y="2294627"/>
            <a:ext cx="1458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Generational cycle of evolution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2" name="Picture 18" descr="Next-generation Icons - Free SVG &amp; PNG Next-generation Images - Noun Proje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90" y="2409607"/>
            <a:ext cx="584837" cy="5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375633" y="2393581"/>
            <a:ext cx="1643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 smtClean="0"/>
              <a:t>Replace the old generation with the next generation</a:t>
            </a:r>
            <a:endParaRPr lang="en-IN" sz="1200" dirty="0" smtClean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412367" y="3343647"/>
            <a:ext cx="1220389" cy="22961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Mutation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423819" y="4164811"/>
            <a:ext cx="1220389" cy="22961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Crossover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6653" y="3365972"/>
            <a:ext cx="2462437" cy="21440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 smtClean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42683" y="5151211"/>
            <a:ext cx="2206036" cy="2768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Step 2. Data preparation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5" idx="2"/>
            <a:endCxn id="117" idx="0"/>
          </p:cNvCxnSpPr>
          <p:nvPr/>
        </p:nvCxnSpPr>
        <p:spPr>
          <a:xfrm>
            <a:off x="1336227" y="3166735"/>
            <a:ext cx="1645" cy="1992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454251" y="3474841"/>
            <a:ext cx="1783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Train-test splits;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74756" y="3850846"/>
            <a:ext cx="253218" cy="957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 133"/>
          <p:cNvSpPr/>
          <p:nvPr/>
        </p:nvSpPr>
        <p:spPr>
          <a:xfrm>
            <a:off x="274735" y="3850844"/>
            <a:ext cx="253218" cy="371594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Rectangle 134"/>
          <p:cNvSpPr/>
          <p:nvPr/>
        </p:nvSpPr>
        <p:spPr>
          <a:xfrm>
            <a:off x="176124" y="4788465"/>
            <a:ext cx="450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79048" y="3850846"/>
            <a:ext cx="253218" cy="957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/>
          <p:cNvSpPr/>
          <p:nvPr/>
        </p:nvSpPr>
        <p:spPr>
          <a:xfrm>
            <a:off x="679027" y="3849075"/>
            <a:ext cx="253218" cy="192019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/>
          <p:cNvSpPr/>
          <p:nvPr/>
        </p:nvSpPr>
        <p:spPr>
          <a:xfrm>
            <a:off x="580416" y="4788465"/>
            <a:ext cx="450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68058" y="3850846"/>
            <a:ext cx="253218" cy="957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/>
          <p:cNvSpPr/>
          <p:nvPr/>
        </p:nvSpPr>
        <p:spPr>
          <a:xfrm>
            <a:off x="1068461" y="3849076"/>
            <a:ext cx="253898" cy="17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969426" y="4788465"/>
            <a:ext cx="450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79006" y="4041288"/>
            <a:ext cx="253218" cy="1443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/>
          <p:cNvSpPr/>
          <p:nvPr/>
        </p:nvSpPr>
        <p:spPr>
          <a:xfrm>
            <a:off x="679006" y="4669139"/>
            <a:ext cx="253218" cy="139244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Rectangle 146"/>
          <p:cNvSpPr/>
          <p:nvPr/>
        </p:nvSpPr>
        <p:spPr>
          <a:xfrm>
            <a:off x="1068037" y="4492437"/>
            <a:ext cx="253218" cy="319723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/>
          <p:cNvSpPr/>
          <p:nvPr/>
        </p:nvSpPr>
        <p:spPr>
          <a:xfrm>
            <a:off x="1422406" y="3965658"/>
            <a:ext cx="337113" cy="61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Rectangle 148"/>
          <p:cNvSpPr/>
          <p:nvPr/>
        </p:nvSpPr>
        <p:spPr>
          <a:xfrm>
            <a:off x="1422002" y="4272043"/>
            <a:ext cx="337517" cy="68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 149"/>
          <p:cNvSpPr/>
          <p:nvPr/>
        </p:nvSpPr>
        <p:spPr>
          <a:xfrm>
            <a:off x="1422001" y="4586827"/>
            <a:ext cx="337517" cy="71069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1718900" y="3858102"/>
            <a:ext cx="9257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chemeClr val="tx1"/>
                </a:solidFill>
              </a:rPr>
              <a:t>Train set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718900" y="4171278"/>
            <a:ext cx="9257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718900" y="4477516"/>
            <a:ext cx="925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chemeClr val="tx1"/>
                </a:solidFill>
              </a:rPr>
              <a:t>Discarded set</a:t>
            </a:r>
          </a:p>
        </p:txBody>
      </p:sp>
      <p:cxnSp>
        <p:nvCxnSpPr>
          <p:cNvPr id="154" name="Straight Arrow Connector 153"/>
          <p:cNvCxnSpPr>
            <a:stCxn id="117" idx="3"/>
          </p:cNvCxnSpPr>
          <p:nvPr/>
        </p:nvCxnSpPr>
        <p:spPr>
          <a:xfrm>
            <a:off x="2569090" y="4437990"/>
            <a:ext cx="19919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468340" y="3652972"/>
            <a:ext cx="3078888" cy="4250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ectangle 163"/>
          <p:cNvSpPr/>
          <p:nvPr/>
        </p:nvSpPr>
        <p:spPr>
          <a:xfrm>
            <a:off x="3467401" y="4462070"/>
            <a:ext cx="2499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tx1"/>
                </a:solidFill>
              </a:rPr>
              <a:t>Parent1 = [0.02, 0.01,….,0.015,0.05]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Parent2 = [0.035, 0.04,….,0.01,0.025]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494795" y="4472716"/>
            <a:ext cx="5123713" cy="4436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5877709" y="4659061"/>
            <a:ext cx="4319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283101" y="4462070"/>
            <a:ext cx="2438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tx1"/>
                </a:solidFill>
              </a:rPr>
              <a:t>Child1 = [0.02, 0.01,…. ,0.01,0.025]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Child2 = [0.035, 0.04,…. ,0.015,0.05]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515056" y="3632325"/>
            <a:ext cx="3028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[0.02, 0.01, 0.05, 0.015, 0.025, 0.03, 0.015,...]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517231" y="3836565"/>
            <a:ext cx="3029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[0.02, 0.01, 0.025, 0.015, 0.05, 0.03, 0.015,...]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6996602" y="1006711"/>
            <a:ext cx="400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7509851" y="697307"/>
            <a:ext cx="1768895" cy="5918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Fittest solution presented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9239894" y="993234"/>
            <a:ext cx="40171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74735" y="4194843"/>
            <a:ext cx="253218" cy="1502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Rectangle 199"/>
          <p:cNvSpPr/>
          <p:nvPr/>
        </p:nvSpPr>
        <p:spPr>
          <a:xfrm>
            <a:off x="9641608" y="92600"/>
            <a:ext cx="2462437" cy="541740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 smtClean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9767526" y="4788465"/>
            <a:ext cx="2206036" cy="64693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Step 4. Strategy performance evaluation and benchmarking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760935" y="1325464"/>
            <a:ext cx="2219217" cy="54892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Benchmarked against the broad based Nifty 50 Index</a:t>
            </a:r>
          </a:p>
        </p:txBody>
      </p:sp>
      <p:pic>
        <p:nvPicPr>
          <p:cNvPr id="1050" name="Picture 22" descr="Performance - Free business icons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711" y="112972"/>
            <a:ext cx="1186152" cy="11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Rectangle 205"/>
          <p:cNvSpPr/>
          <p:nvPr/>
        </p:nvSpPr>
        <p:spPr>
          <a:xfrm>
            <a:off x="9760935" y="2006846"/>
            <a:ext cx="2219217" cy="11152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Performance measures adopted:</a:t>
            </a: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tx1"/>
                </a:solidFill>
              </a:rPr>
              <a:t>Sharpe ratio</a:t>
            </a: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tx1"/>
                </a:solidFill>
              </a:rPr>
              <a:t>Excess returns</a:t>
            </a: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tx1"/>
                </a:solidFill>
              </a:rPr>
              <a:t>M</a:t>
            </a:r>
            <a:r>
              <a:rPr lang="en-IN" sz="1200" baseline="30000" dirty="0" smtClean="0">
                <a:solidFill>
                  <a:schemeClr val="tx1"/>
                </a:solidFill>
              </a:rPr>
              <a:t>2</a:t>
            </a:r>
            <a:r>
              <a:rPr lang="en-IN" sz="1200" dirty="0" smtClean="0">
                <a:solidFill>
                  <a:schemeClr val="tx1"/>
                </a:solidFill>
              </a:rPr>
              <a:t> measure</a:t>
            </a: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tx1"/>
                </a:solidFill>
              </a:rPr>
              <a:t>Maximum drawdown</a:t>
            </a:r>
          </a:p>
        </p:txBody>
      </p:sp>
      <p:sp>
        <p:nvSpPr>
          <p:cNvPr id="1051" name="Oval 1050"/>
          <p:cNvSpPr/>
          <p:nvPr/>
        </p:nvSpPr>
        <p:spPr>
          <a:xfrm>
            <a:off x="10529210" y="3389445"/>
            <a:ext cx="570324" cy="570324"/>
          </a:xfrm>
          <a:prstGeom prst="ellipse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C1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0894539" y="4009245"/>
            <a:ext cx="570324" cy="570324"/>
          </a:xfrm>
          <a:prstGeom prst="ellipse">
            <a:avLst/>
          </a:prstGeom>
          <a:solidFill>
            <a:srgbClr val="BD6E4B"/>
          </a:solidFill>
          <a:ln>
            <a:solidFill>
              <a:srgbClr val="BD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209" name="Oval 208"/>
          <p:cNvSpPr/>
          <p:nvPr/>
        </p:nvSpPr>
        <p:spPr>
          <a:xfrm>
            <a:off x="11317732" y="3410129"/>
            <a:ext cx="570324" cy="570324"/>
          </a:xfrm>
          <a:prstGeom prst="ellipse">
            <a:avLst/>
          </a:prstGeom>
          <a:solidFill>
            <a:srgbClr val="B2C485"/>
          </a:solidFill>
          <a:ln>
            <a:solidFill>
              <a:srgbClr val="B2C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0121520" y="3491650"/>
            <a:ext cx="211637" cy="957731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2" name="Rectangle 1051"/>
          <p:cNvSpPr/>
          <p:nvPr/>
        </p:nvSpPr>
        <p:spPr>
          <a:xfrm>
            <a:off x="9650312" y="3274966"/>
            <a:ext cx="553998" cy="1430167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n-IN" sz="1200" dirty="0" smtClean="0"/>
              <a:t>Test set performance </a:t>
            </a:r>
          </a:p>
          <a:p>
            <a:pPr algn="ctr"/>
            <a:r>
              <a:rPr lang="en-IN" sz="1200" dirty="0" smtClean="0"/>
              <a:t>vs Benchmark</a:t>
            </a:r>
            <a:endParaRPr lang="en-IN" sz="1200" dirty="0"/>
          </a:p>
        </p:txBody>
      </p:sp>
      <p:sp>
        <p:nvSpPr>
          <p:cNvPr id="212" name="Rectangle 211"/>
          <p:cNvSpPr/>
          <p:nvPr/>
        </p:nvSpPr>
        <p:spPr>
          <a:xfrm>
            <a:off x="9950339" y="4402056"/>
            <a:ext cx="553998" cy="27699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IN" sz="1200" dirty="0" smtClean="0"/>
              <a:t>Miss</a:t>
            </a:r>
            <a:endParaRPr lang="en-IN" sz="1200" dirty="0"/>
          </a:p>
        </p:txBody>
      </p:sp>
      <p:sp>
        <p:nvSpPr>
          <p:cNvPr id="213" name="Rectangle 212"/>
          <p:cNvSpPr/>
          <p:nvPr/>
        </p:nvSpPr>
        <p:spPr>
          <a:xfrm>
            <a:off x="9970822" y="3263710"/>
            <a:ext cx="553998" cy="27699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IN" sz="1200" dirty="0" smtClean="0"/>
              <a:t>Beat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339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055137"/>
              </p:ext>
            </p:extLst>
          </p:nvPr>
        </p:nvGraphicFramePr>
        <p:xfrm>
          <a:off x="114502" y="232910"/>
          <a:ext cx="3971366" cy="3100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333621"/>
              </p:ext>
            </p:extLst>
          </p:nvPr>
        </p:nvGraphicFramePr>
        <p:xfrm>
          <a:off x="201772" y="3463868"/>
          <a:ext cx="3971366" cy="3100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209486"/>
              </p:ext>
            </p:extLst>
          </p:nvPr>
        </p:nvGraphicFramePr>
        <p:xfrm>
          <a:off x="4144985" y="238638"/>
          <a:ext cx="3981184" cy="307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61194"/>
              </p:ext>
            </p:extLst>
          </p:nvPr>
        </p:nvGraphicFramePr>
        <p:xfrm>
          <a:off x="4268111" y="3467818"/>
          <a:ext cx="3981184" cy="303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896607"/>
              </p:ext>
            </p:extLst>
          </p:nvPr>
        </p:nvGraphicFramePr>
        <p:xfrm>
          <a:off x="8147654" y="280213"/>
          <a:ext cx="4009914" cy="3004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061255"/>
              </p:ext>
            </p:extLst>
          </p:nvPr>
        </p:nvGraphicFramePr>
        <p:xfrm>
          <a:off x="8222802" y="3440788"/>
          <a:ext cx="4009914" cy="303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ectangle 17"/>
          <p:cNvSpPr/>
          <p:nvPr/>
        </p:nvSpPr>
        <p:spPr>
          <a:xfrm>
            <a:off x="46495" y="69011"/>
            <a:ext cx="3973425" cy="649569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106652" y="69010"/>
            <a:ext cx="3973425" cy="649569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172551" y="69010"/>
            <a:ext cx="3973425" cy="649569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3129" y="94888"/>
            <a:ext cx="485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62647" y="94888"/>
            <a:ext cx="485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05553" y="94887"/>
            <a:ext cx="485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e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380" y="3316851"/>
            <a:ext cx="485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/>
              <a:t>b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20538" y="3316851"/>
            <a:ext cx="485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d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6195" y="3316850"/>
            <a:ext cx="485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f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23230" cy="50755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99"/>
          <a:stretch/>
        </p:blipFill>
        <p:spPr>
          <a:xfrm>
            <a:off x="1" y="4080294"/>
            <a:ext cx="9057734" cy="27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279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Kaushal</dc:creator>
  <cp:lastModifiedBy>Akshay Kaushal</cp:lastModifiedBy>
  <cp:revision>129</cp:revision>
  <dcterms:created xsi:type="dcterms:W3CDTF">2022-09-02T20:50:34Z</dcterms:created>
  <dcterms:modified xsi:type="dcterms:W3CDTF">2022-10-20T02:39:06Z</dcterms:modified>
</cp:coreProperties>
</file>