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%20Kaushal\Desktop\Desktop\Akki\Data%20Analytics\CovidVaccinationPerceptions\supplementary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%20Kaushal\Desktop\Desktop\Akki\Data%20Analytics\CovidVaccinationPerceptions\supplementary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32288493593048"/>
          <c:y val="2.5428331875182269E-2"/>
          <c:w val="0.83576613753537843"/>
          <c:h val="0.62944307598776894"/>
        </c:manualLayout>
      </c:layout>
      <c:scatterChart>
        <c:scatterStyle val="lineMarker"/>
        <c:varyColors val="0"/>
        <c:ser>
          <c:idx val="0"/>
          <c:order val="0"/>
          <c:tx>
            <c:strRef>
              <c:f>ROC!$D$1</c:f>
              <c:strCache>
                <c:ptCount val="1"/>
                <c:pt idx="0">
                  <c:v>KNN</c:v>
                </c:pt>
              </c:strCache>
            </c:strRef>
          </c:tx>
          <c:spPr>
            <a:ln w="2540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ROC!$B$2:$B$2481</c:f>
              <c:numCache>
                <c:formatCode>General</c:formatCode>
                <c:ptCount val="24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3.2425421530479797E-4</c:v>
                </c:pt>
                <c:pt idx="15">
                  <c:v>3.2425421530479797E-4</c:v>
                </c:pt>
                <c:pt idx="16">
                  <c:v>3.2425421530479797E-4</c:v>
                </c:pt>
                <c:pt idx="17">
                  <c:v>3.2425421530479797E-4</c:v>
                </c:pt>
                <c:pt idx="18">
                  <c:v>3.2425421530479797E-4</c:v>
                </c:pt>
                <c:pt idx="19">
                  <c:v>3.2425421530479797E-4</c:v>
                </c:pt>
                <c:pt idx="20">
                  <c:v>3.2425421530479797E-4</c:v>
                </c:pt>
                <c:pt idx="21">
                  <c:v>3.2425421530479797E-4</c:v>
                </c:pt>
                <c:pt idx="22">
                  <c:v>3.2425421530479797E-4</c:v>
                </c:pt>
                <c:pt idx="23">
                  <c:v>6.4850843060959703E-4</c:v>
                </c:pt>
                <c:pt idx="24">
                  <c:v>6.4850843060959703E-4</c:v>
                </c:pt>
                <c:pt idx="25">
                  <c:v>6.4850843060959703E-4</c:v>
                </c:pt>
                <c:pt idx="26">
                  <c:v>6.4850843060959703E-4</c:v>
                </c:pt>
                <c:pt idx="27">
                  <c:v>6.4850843060959703E-4</c:v>
                </c:pt>
                <c:pt idx="28">
                  <c:v>6.4850843060959703E-4</c:v>
                </c:pt>
                <c:pt idx="29">
                  <c:v>9.7276264591439603E-4</c:v>
                </c:pt>
                <c:pt idx="30">
                  <c:v>9.7276264591439603E-4</c:v>
                </c:pt>
                <c:pt idx="31">
                  <c:v>9.7276264591439603E-4</c:v>
                </c:pt>
                <c:pt idx="32">
                  <c:v>9.7276264591439603E-4</c:v>
                </c:pt>
                <c:pt idx="33">
                  <c:v>9.7276264591439603E-4</c:v>
                </c:pt>
                <c:pt idx="34">
                  <c:v>9.7276264591439603E-4</c:v>
                </c:pt>
                <c:pt idx="35">
                  <c:v>1.2970168612191899E-3</c:v>
                </c:pt>
                <c:pt idx="36">
                  <c:v>1.2970168612191899E-3</c:v>
                </c:pt>
                <c:pt idx="37">
                  <c:v>1.2970168612191899E-3</c:v>
                </c:pt>
                <c:pt idx="38">
                  <c:v>1.2970168612191899E-3</c:v>
                </c:pt>
                <c:pt idx="39">
                  <c:v>1.2970168612191899E-3</c:v>
                </c:pt>
                <c:pt idx="40">
                  <c:v>1.2970168612191899E-3</c:v>
                </c:pt>
                <c:pt idx="41">
                  <c:v>1.6212710765239899E-3</c:v>
                </c:pt>
                <c:pt idx="42">
                  <c:v>1.6212710765239899E-3</c:v>
                </c:pt>
                <c:pt idx="43">
                  <c:v>1.6212710765239899E-3</c:v>
                </c:pt>
                <c:pt idx="44">
                  <c:v>1.6212710765239899E-3</c:v>
                </c:pt>
                <c:pt idx="45">
                  <c:v>1.6212710765239899E-3</c:v>
                </c:pt>
                <c:pt idx="46">
                  <c:v>1.6212710765239899E-3</c:v>
                </c:pt>
                <c:pt idx="47">
                  <c:v>1.9455252918287899E-3</c:v>
                </c:pt>
                <c:pt idx="48">
                  <c:v>1.9455252918287899E-3</c:v>
                </c:pt>
                <c:pt idx="49">
                  <c:v>1.9455252918287899E-3</c:v>
                </c:pt>
                <c:pt idx="50">
                  <c:v>1.9455252918287899E-3</c:v>
                </c:pt>
                <c:pt idx="51">
                  <c:v>1.9455252918287899E-3</c:v>
                </c:pt>
                <c:pt idx="52">
                  <c:v>1.9455252918287899E-3</c:v>
                </c:pt>
                <c:pt idx="53">
                  <c:v>1.9455252918287899E-3</c:v>
                </c:pt>
                <c:pt idx="54">
                  <c:v>2.2697795071335899E-3</c:v>
                </c:pt>
                <c:pt idx="55">
                  <c:v>2.2697795071335899E-3</c:v>
                </c:pt>
                <c:pt idx="56">
                  <c:v>2.2697795071335899E-3</c:v>
                </c:pt>
                <c:pt idx="57">
                  <c:v>2.2697795071335899E-3</c:v>
                </c:pt>
                <c:pt idx="58">
                  <c:v>2.2697795071335899E-3</c:v>
                </c:pt>
                <c:pt idx="59">
                  <c:v>2.2697795071335899E-3</c:v>
                </c:pt>
                <c:pt idx="60">
                  <c:v>2.5940337224383899E-3</c:v>
                </c:pt>
                <c:pt idx="61">
                  <c:v>2.5940337224383899E-3</c:v>
                </c:pt>
                <c:pt idx="62">
                  <c:v>2.5940337224383899E-3</c:v>
                </c:pt>
                <c:pt idx="63">
                  <c:v>2.5940337224383899E-3</c:v>
                </c:pt>
                <c:pt idx="64">
                  <c:v>2.9182879377431898E-3</c:v>
                </c:pt>
                <c:pt idx="65">
                  <c:v>2.9182879377431898E-3</c:v>
                </c:pt>
                <c:pt idx="66">
                  <c:v>2.9182879377431898E-3</c:v>
                </c:pt>
                <c:pt idx="67">
                  <c:v>2.9182879377431898E-3</c:v>
                </c:pt>
                <c:pt idx="68">
                  <c:v>2.9182879377431898E-3</c:v>
                </c:pt>
                <c:pt idx="69">
                  <c:v>2.9182879377431898E-3</c:v>
                </c:pt>
                <c:pt idx="70">
                  <c:v>3.2425421530479898E-3</c:v>
                </c:pt>
                <c:pt idx="71">
                  <c:v>3.2425421530479898E-3</c:v>
                </c:pt>
                <c:pt idx="72">
                  <c:v>3.2425421530479898E-3</c:v>
                </c:pt>
                <c:pt idx="73">
                  <c:v>3.2425421530479898E-3</c:v>
                </c:pt>
                <c:pt idx="74">
                  <c:v>3.2425421530479898E-3</c:v>
                </c:pt>
                <c:pt idx="75">
                  <c:v>3.2425421530479898E-3</c:v>
                </c:pt>
                <c:pt idx="76">
                  <c:v>3.5667963683527798E-3</c:v>
                </c:pt>
                <c:pt idx="77">
                  <c:v>3.5667963683527798E-3</c:v>
                </c:pt>
                <c:pt idx="78">
                  <c:v>3.5667963683527798E-3</c:v>
                </c:pt>
                <c:pt idx="79">
                  <c:v>3.5667963683527798E-3</c:v>
                </c:pt>
                <c:pt idx="80">
                  <c:v>3.5667963683527798E-3</c:v>
                </c:pt>
                <c:pt idx="81">
                  <c:v>3.5667963683527798E-3</c:v>
                </c:pt>
                <c:pt idx="82">
                  <c:v>3.8910505836575798E-3</c:v>
                </c:pt>
                <c:pt idx="83">
                  <c:v>3.8910505836575798E-3</c:v>
                </c:pt>
                <c:pt idx="84">
                  <c:v>3.8910505836575798E-3</c:v>
                </c:pt>
                <c:pt idx="85">
                  <c:v>3.8910505836575798E-3</c:v>
                </c:pt>
                <c:pt idx="86">
                  <c:v>4.2153047989623802E-3</c:v>
                </c:pt>
                <c:pt idx="87">
                  <c:v>4.2153047989623802E-3</c:v>
                </c:pt>
                <c:pt idx="88">
                  <c:v>4.2153047989623802E-3</c:v>
                </c:pt>
                <c:pt idx="89">
                  <c:v>4.2153047989623802E-3</c:v>
                </c:pt>
                <c:pt idx="90">
                  <c:v>4.2153047989623802E-3</c:v>
                </c:pt>
                <c:pt idx="91">
                  <c:v>4.2153047989623802E-3</c:v>
                </c:pt>
                <c:pt idx="92">
                  <c:v>4.5395590142671798E-3</c:v>
                </c:pt>
                <c:pt idx="93">
                  <c:v>4.5395590142671798E-3</c:v>
                </c:pt>
                <c:pt idx="94">
                  <c:v>4.5395590142671798E-3</c:v>
                </c:pt>
                <c:pt idx="95">
                  <c:v>4.5395590142671798E-3</c:v>
                </c:pt>
                <c:pt idx="96">
                  <c:v>4.8638132295719802E-3</c:v>
                </c:pt>
                <c:pt idx="97">
                  <c:v>4.8638132295719802E-3</c:v>
                </c:pt>
                <c:pt idx="98">
                  <c:v>4.8638132295719802E-3</c:v>
                </c:pt>
                <c:pt idx="99">
                  <c:v>4.8638132295719802E-3</c:v>
                </c:pt>
                <c:pt idx="100">
                  <c:v>4.8638132295719802E-3</c:v>
                </c:pt>
                <c:pt idx="101">
                  <c:v>4.8638132295719802E-3</c:v>
                </c:pt>
                <c:pt idx="102">
                  <c:v>5.1880674448767797E-3</c:v>
                </c:pt>
                <c:pt idx="103">
                  <c:v>5.1880674448767797E-3</c:v>
                </c:pt>
                <c:pt idx="104">
                  <c:v>5.1880674448767797E-3</c:v>
                </c:pt>
                <c:pt idx="105">
                  <c:v>5.1880674448767797E-3</c:v>
                </c:pt>
                <c:pt idx="106">
                  <c:v>5.5123216601815801E-3</c:v>
                </c:pt>
                <c:pt idx="107">
                  <c:v>5.5123216601815801E-3</c:v>
                </c:pt>
                <c:pt idx="108">
                  <c:v>5.5123216601815801E-3</c:v>
                </c:pt>
                <c:pt idx="109">
                  <c:v>5.5123216601815801E-3</c:v>
                </c:pt>
                <c:pt idx="110">
                  <c:v>5.5123216601815801E-3</c:v>
                </c:pt>
                <c:pt idx="111">
                  <c:v>5.5123216601815801E-3</c:v>
                </c:pt>
                <c:pt idx="112">
                  <c:v>5.5123216601815801E-3</c:v>
                </c:pt>
                <c:pt idx="113">
                  <c:v>5.8365758754863797E-3</c:v>
                </c:pt>
                <c:pt idx="114">
                  <c:v>5.8365758754863797E-3</c:v>
                </c:pt>
                <c:pt idx="115">
                  <c:v>6.1608300907911801E-3</c:v>
                </c:pt>
                <c:pt idx="116">
                  <c:v>6.1608300907911801E-3</c:v>
                </c:pt>
                <c:pt idx="117">
                  <c:v>6.1608300907911801E-3</c:v>
                </c:pt>
                <c:pt idx="118">
                  <c:v>6.1608300907911801E-3</c:v>
                </c:pt>
                <c:pt idx="119">
                  <c:v>6.1608300907911801E-3</c:v>
                </c:pt>
                <c:pt idx="120">
                  <c:v>6.1608300907911801E-3</c:v>
                </c:pt>
                <c:pt idx="121">
                  <c:v>6.4850843060959796E-3</c:v>
                </c:pt>
                <c:pt idx="122">
                  <c:v>6.4850843060959796E-3</c:v>
                </c:pt>
                <c:pt idx="123">
                  <c:v>6.4850843060959796E-3</c:v>
                </c:pt>
                <c:pt idx="124">
                  <c:v>6.4850843060959796E-3</c:v>
                </c:pt>
                <c:pt idx="125">
                  <c:v>6.4850843060959796E-3</c:v>
                </c:pt>
                <c:pt idx="126">
                  <c:v>6.4850843060959796E-3</c:v>
                </c:pt>
                <c:pt idx="127">
                  <c:v>6.8093385214007696E-3</c:v>
                </c:pt>
                <c:pt idx="128">
                  <c:v>6.8093385214007696E-3</c:v>
                </c:pt>
                <c:pt idx="129">
                  <c:v>6.8093385214007696E-3</c:v>
                </c:pt>
                <c:pt idx="130">
                  <c:v>6.8093385214007696E-3</c:v>
                </c:pt>
                <c:pt idx="131">
                  <c:v>6.8093385214007696E-3</c:v>
                </c:pt>
                <c:pt idx="132">
                  <c:v>6.8093385214007696E-3</c:v>
                </c:pt>
                <c:pt idx="133">
                  <c:v>7.13359273670557E-3</c:v>
                </c:pt>
                <c:pt idx="134">
                  <c:v>7.13359273670557E-3</c:v>
                </c:pt>
                <c:pt idx="135">
                  <c:v>7.13359273670557E-3</c:v>
                </c:pt>
                <c:pt idx="136">
                  <c:v>7.13359273670557E-3</c:v>
                </c:pt>
                <c:pt idx="137">
                  <c:v>7.4578469520103696E-3</c:v>
                </c:pt>
                <c:pt idx="138">
                  <c:v>7.4578469520103696E-3</c:v>
                </c:pt>
                <c:pt idx="139">
                  <c:v>7.4578469520103696E-3</c:v>
                </c:pt>
                <c:pt idx="140">
                  <c:v>7.4578469520103696E-3</c:v>
                </c:pt>
                <c:pt idx="141">
                  <c:v>7.78210116731517E-3</c:v>
                </c:pt>
                <c:pt idx="142">
                  <c:v>7.78210116731517E-3</c:v>
                </c:pt>
                <c:pt idx="143">
                  <c:v>7.78210116731517E-3</c:v>
                </c:pt>
                <c:pt idx="144">
                  <c:v>7.78210116731517E-3</c:v>
                </c:pt>
                <c:pt idx="145">
                  <c:v>7.78210116731517E-3</c:v>
                </c:pt>
                <c:pt idx="146">
                  <c:v>7.78210116731517E-3</c:v>
                </c:pt>
                <c:pt idx="147">
                  <c:v>8.1063553826199695E-3</c:v>
                </c:pt>
                <c:pt idx="148">
                  <c:v>8.1063553826199695E-3</c:v>
                </c:pt>
                <c:pt idx="149">
                  <c:v>8.1063553826199695E-3</c:v>
                </c:pt>
                <c:pt idx="150">
                  <c:v>8.1063553826199695E-3</c:v>
                </c:pt>
                <c:pt idx="151">
                  <c:v>8.1063553826199695E-3</c:v>
                </c:pt>
                <c:pt idx="152">
                  <c:v>8.1063553826199695E-3</c:v>
                </c:pt>
                <c:pt idx="153">
                  <c:v>8.4306095979247708E-3</c:v>
                </c:pt>
                <c:pt idx="154">
                  <c:v>8.4306095979247708E-3</c:v>
                </c:pt>
                <c:pt idx="155">
                  <c:v>8.4306095979247708E-3</c:v>
                </c:pt>
                <c:pt idx="156">
                  <c:v>8.4306095979247708E-3</c:v>
                </c:pt>
                <c:pt idx="157">
                  <c:v>8.4306095979247708E-3</c:v>
                </c:pt>
                <c:pt idx="158">
                  <c:v>8.4306095979247708E-3</c:v>
                </c:pt>
                <c:pt idx="159">
                  <c:v>8.7548638132295704E-3</c:v>
                </c:pt>
                <c:pt idx="160">
                  <c:v>8.7548638132295704E-3</c:v>
                </c:pt>
                <c:pt idx="161">
                  <c:v>8.7548638132295704E-3</c:v>
                </c:pt>
                <c:pt idx="162">
                  <c:v>8.7548638132295704E-3</c:v>
                </c:pt>
                <c:pt idx="163">
                  <c:v>9.0791180285343699E-3</c:v>
                </c:pt>
                <c:pt idx="164">
                  <c:v>9.0791180285343699E-3</c:v>
                </c:pt>
                <c:pt idx="165">
                  <c:v>9.0791180285343699E-3</c:v>
                </c:pt>
                <c:pt idx="166">
                  <c:v>9.0791180285343699E-3</c:v>
                </c:pt>
                <c:pt idx="167">
                  <c:v>9.0791180285343699E-3</c:v>
                </c:pt>
                <c:pt idx="168">
                  <c:v>9.0791180285343699E-3</c:v>
                </c:pt>
                <c:pt idx="169">
                  <c:v>9.4033722438391695E-3</c:v>
                </c:pt>
                <c:pt idx="170">
                  <c:v>9.4033722438391695E-3</c:v>
                </c:pt>
                <c:pt idx="171">
                  <c:v>9.4033722438391695E-3</c:v>
                </c:pt>
                <c:pt idx="172">
                  <c:v>9.4033722438391695E-3</c:v>
                </c:pt>
                <c:pt idx="173">
                  <c:v>9.4033722438391695E-3</c:v>
                </c:pt>
                <c:pt idx="174">
                  <c:v>9.4033722438391695E-3</c:v>
                </c:pt>
                <c:pt idx="175">
                  <c:v>9.7276264591439603E-3</c:v>
                </c:pt>
                <c:pt idx="176">
                  <c:v>9.7276264591439603E-3</c:v>
                </c:pt>
                <c:pt idx="177">
                  <c:v>9.7276264591439603E-3</c:v>
                </c:pt>
                <c:pt idx="178">
                  <c:v>9.7276264591439603E-3</c:v>
                </c:pt>
                <c:pt idx="179">
                  <c:v>9.7276264591439603E-3</c:v>
                </c:pt>
                <c:pt idx="180">
                  <c:v>9.7276264591439603E-3</c:v>
                </c:pt>
                <c:pt idx="181">
                  <c:v>1.0051880674448699E-2</c:v>
                </c:pt>
                <c:pt idx="182">
                  <c:v>1.0051880674448699E-2</c:v>
                </c:pt>
                <c:pt idx="183">
                  <c:v>1.0051880674448699E-2</c:v>
                </c:pt>
                <c:pt idx="184">
                  <c:v>1.0051880674448699E-2</c:v>
                </c:pt>
                <c:pt idx="185">
                  <c:v>1.03761348897535E-2</c:v>
                </c:pt>
                <c:pt idx="186">
                  <c:v>1.03761348897535E-2</c:v>
                </c:pt>
                <c:pt idx="187">
                  <c:v>1.03761348897535E-2</c:v>
                </c:pt>
                <c:pt idx="188">
                  <c:v>1.03761348897535E-2</c:v>
                </c:pt>
                <c:pt idx="189">
                  <c:v>1.03761348897535E-2</c:v>
                </c:pt>
                <c:pt idx="190">
                  <c:v>1.03761348897535E-2</c:v>
                </c:pt>
                <c:pt idx="191">
                  <c:v>1.07003891050583E-2</c:v>
                </c:pt>
                <c:pt idx="192">
                  <c:v>1.07003891050583E-2</c:v>
                </c:pt>
                <c:pt idx="193">
                  <c:v>1.07003891050583E-2</c:v>
                </c:pt>
                <c:pt idx="194">
                  <c:v>1.07003891050583E-2</c:v>
                </c:pt>
                <c:pt idx="195">
                  <c:v>1.07003891050583E-2</c:v>
                </c:pt>
                <c:pt idx="196">
                  <c:v>1.07003891050583E-2</c:v>
                </c:pt>
                <c:pt idx="197">
                  <c:v>1.10246433203631E-2</c:v>
                </c:pt>
                <c:pt idx="198">
                  <c:v>1.10246433203631E-2</c:v>
                </c:pt>
                <c:pt idx="199">
                  <c:v>1.10246433203631E-2</c:v>
                </c:pt>
                <c:pt idx="200">
                  <c:v>1.10246433203631E-2</c:v>
                </c:pt>
                <c:pt idx="201">
                  <c:v>1.10246433203631E-2</c:v>
                </c:pt>
                <c:pt idx="202">
                  <c:v>1.10246433203631E-2</c:v>
                </c:pt>
                <c:pt idx="203">
                  <c:v>1.1348897535667901E-2</c:v>
                </c:pt>
                <c:pt idx="204">
                  <c:v>1.1348897535667901E-2</c:v>
                </c:pt>
                <c:pt idx="205">
                  <c:v>1.1348897535667901E-2</c:v>
                </c:pt>
                <c:pt idx="206">
                  <c:v>1.1348897535667901E-2</c:v>
                </c:pt>
                <c:pt idx="207">
                  <c:v>1.16731517509727E-2</c:v>
                </c:pt>
                <c:pt idx="208">
                  <c:v>1.16731517509727E-2</c:v>
                </c:pt>
                <c:pt idx="209">
                  <c:v>1.16731517509727E-2</c:v>
                </c:pt>
                <c:pt idx="210">
                  <c:v>1.16731517509727E-2</c:v>
                </c:pt>
                <c:pt idx="211">
                  <c:v>1.16731517509727E-2</c:v>
                </c:pt>
                <c:pt idx="212">
                  <c:v>1.16731517509727E-2</c:v>
                </c:pt>
                <c:pt idx="213">
                  <c:v>1.19974059662775E-2</c:v>
                </c:pt>
                <c:pt idx="214">
                  <c:v>1.19974059662775E-2</c:v>
                </c:pt>
                <c:pt idx="215">
                  <c:v>1.19974059662775E-2</c:v>
                </c:pt>
                <c:pt idx="216">
                  <c:v>1.19974059662775E-2</c:v>
                </c:pt>
                <c:pt idx="217">
                  <c:v>1.19974059662775E-2</c:v>
                </c:pt>
                <c:pt idx="218">
                  <c:v>1.19974059662775E-2</c:v>
                </c:pt>
                <c:pt idx="219">
                  <c:v>1.2321660181582299E-2</c:v>
                </c:pt>
                <c:pt idx="220">
                  <c:v>1.2321660181582299E-2</c:v>
                </c:pt>
                <c:pt idx="221">
                  <c:v>1.2321660181582299E-2</c:v>
                </c:pt>
                <c:pt idx="222">
                  <c:v>1.2321660181582299E-2</c:v>
                </c:pt>
                <c:pt idx="223">
                  <c:v>1.2321660181582299E-2</c:v>
                </c:pt>
                <c:pt idx="224">
                  <c:v>1.2321660181582299E-2</c:v>
                </c:pt>
                <c:pt idx="225">
                  <c:v>1.2645914396887101E-2</c:v>
                </c:pt>
                <c:pt idx="226">
                  <c:v>1.2645914396887101E-2</c:v>
                </c:pt>
                <c:pt idx="227">
                  <c:v>1.2645914396887101E-2</c:v>
                </c:pt>
                <c:pt idx="228">
                  <c:v>1.2645914396887101E-2</c:v>
                </c:pt>
                <c:pt idx="229">
                  <c:v>1.29701686121919E-2</c:v>
                </c:pt>
                <c:pt idx="230">
                  <c:v>1.29701686121919E-2</c:v>
                </c:pt>
                <c:pt idx="231">
                  <c:v>1.29701686121919E-2</c:v>
                </c:pt>
                <c:pt idx="232">
                  <c:v>1.29701686121919E-2</c:v>
                </c:pt>
                <c:pt idx="233">
                  <c:v>1.29701686121919E-2</c:v>
                </c:pt>
                <c:pt idx="234">
                  <c:v>1.29701686121919E-2</c:v>
                </c:pt>
                <c:pt idx="235">
                  <c:v>1.32944228274967E-2</c:v>
                </c:pt>
                <c:pt idx="236">
                  <c:v>1.32944228274967E-2</c:v>
                </c:pt>
                <c:pt idx="237">
                  <c:v>1.3618677042801499E-2</c:v>
                </c:pt>
                <c:pt idx="238">
                  <c:v>1.3618677042801499E-2</c:v>
                </c:pt>
                <c:pt idx="239">
                  <c:v>1.3618677042801499E-2</c:v>
                </c:pt>
                <c:pt idx="240">
                  <c:v>1.3618677042801499E-2</c:v>
                </c:pt>
                <c:pt idx="241">
                  <c:v>1.3618677042801499E-2</c:v>
                </c:pt>
                <c:pt idx="242">
                  <c:v>1.3618677042801499E-2</c:v>
                </c:pt>
                <c:pt idx="243">
                  <c:v>1.3942931258106301E-2</c:v>
                </c:pt>
                <c:pt idx="244">
                  <c:v>1.3942931258106301E-2</c:v>
                </c:pt>
                <c:pt idx="245">
                  <c:v>1.3942931258106301E-2</c:v>
                </c:pt>
                <c:pt idx="246">
                  <c:v>1.3942931258106301E-2</c:v>
                </c:pt>
                <c:pt idx="247">
                  <c:v>1.3942931258106301E-2</c:v>
                </c:pt>
                <c:pt idx="248">
                  <c:v>1.3942931258106301E-2</c:v>
                </c:pt>
                <c:pt idx="249">
                  <c:v>1.42671854734111E-2</c:v>
                </c:pt>
                <c:pt idx="250">
                  <c:v>1.42671854734111E-2</c:v>
                </c:pt>
                <c:pt idx="251">
                  <c:v>1.42671854734111E-2</c:v>
                </c:pt>
                <c:pt idx="252">
                  <c:v>1.42671854734111E-2</c:v>
                </c:pt>
                <c:pt idx="253">
                  <c:v>1.42671854734111E-2</c:v>
                </c:pt>
                <c:pt idx="254">
                  <c:v>1.42671854734111E-2</c:v>
                </c:pt>
                <c:pt idx="255">
                  <c:v>1.42671854734111E-2</c:v>
                </c:pt>
                <c:pt idx="256">
                  <c:v>1.45914396887159E-2</c:v>
                </c:pt>
                <c:pt idx="257">
                  <c:v>1.45914396887159E-2</c:v>
                </c:pt>
                <c:pt idx="258">
                  <c:v>1.4915693904020699E-2</c:v>
                </c:pt>
                <c:pt idx="259">
                  <c:v>1.4915693904020699E-2</c:v>
                </c:pt>
                <c:pt idx="260">
                  <c:v>1.4915693904020699E-2</c:v>
                </c:pt>
                <c:pt idx="261">
                  <c:v>1.4915693904020699E-2</c:v>
                </c:pt>
                <c:pt idx="262">
                  <c:v>1.4915693904020699E-2</c:v>
                </c:pt>
                <c:pt idx="263">
                  <c:v>1.4915693904020699E-2</c:v>
                </c:pt>
                <c:pt idx="264">
                  <c:v>1.5239948119325501E-2</c:v>
                </c:pt>
                <c:pt idx="265">
                  <c:v>1.5239948119325501E-2</c:v>
                </c:pt>
                <c:pt idx="266">
                  <c:v>1.5239948119325501E-2</c:v>
                </c:pt>
                <c:pt idx="267">
                  <c:v>1.5239948119325501E-2</c:v>
                </c:pt>
                <c:pt idx="268">
                  <c:v>1.55642023346303E-2</c:v>
                </c:pt>
                <c:pt idx="269">
                  <c:v>1.55642023346303E-2</c:v>
                </c:pt>
                <c:pt idx="270">
                  <c:v>1.55642023346303E-2</c:v>
                </c:pt>
                <c:pt idx="271">
                  <c:v>1.55642023346303E-2</c:v>
                </c:pt>
                <c:pt idx="272">
                  <c:v>1.55642023346303E-2</c:v>
                </c:pt>
                <c:pt idx="273">
                  <c:v>1.55642023346303E-2</c:v>
                </c:pt>
                <c:pt idx="274">
                  <c:v>1.58884565499351E-2</c:v>
                </c:pt>
                <c:pt idx="275">
                  <c:v>1.58884565499351E-2</c:v>
                </c:pt>
                <c:pt idx="276">
                  <c:v>1.58884565499351E-2</c:v>
                </c:pt>
                <c:pt idx="277">
                  <c:v>1.58884565499351E-2</c:v>
                </c:pt>
                <c:pt idx="278">
                  <c:v>1.58884565499351E-2</c:v>
                </c:pt>
                <c:pt idx="279">
                  <c:v>1.58884565499351E-2</c:v>
                </c:pt>
                <c:pt idx="280">
                  <c:v>1.6212710765239901E-2</c:v>
                </c:pt>
                <c:pt idx="281">
                  <c:v>1.6212710765239901E-2</c:v>
                </c:pt>
                <c:pt idx="282">
                  <c:v>1.6212710765239901E-2</c:v>
                </c:pt>
                <c:pt idx="283">
                  <c:v>1.6212710765239901E-2</c:v>
                </c:pt>
                <c:pt idx="284">
                  <c:v>1.6212710765239901E-2</c:v>
                </c:pt>
                <c:pt idx="285">
                  <c:v>1.6212710765239901E-2</c:v>
                </c:pt>
                <c:pt idx="286">
                  <c:v>1.6536964980544699E-2</c:v>
                </c:pt>
                <c:pt idx="287">
                  <c:v>1.6536964980544699E-2</c:v>
                </c:pt>
                <c:pt idx="288">
                  <c:v>1.6536964980544699E-2</c:v>
                </c:pt>
                <c:pt idx="289">
                  <c:v>1.6536964980544699E-2</c:v>
                </c:pt>
                <c:pt idx="290">
                  <c:v>1.68612191958495E-2</c:v>
                </c:pt>
                <c:pt idx="291">
                  <c:v>1.68612191958495E-2</c:v>
                </c:pt>
                <c:pt idx="292">
                  <c:v>1.68612191958495E-2</c:v>
                </c:pt>
                <c:pt idx="293">
                  <c:v>1.68612191958495E-2</c:v>
                </c:pt>
                <c:pt idx="294">
                  <c:v>1.68612191958495E-2</c:v>
                </c:pt>
                <c:pt idx="295">
                  <c:v>1.68612191958495E-2</c:v>
                </c:pt>
                <c:pt idx="296">
                  <c:v>1.7185473411154301E-2</c:v>
                </c:pt>
                <c:pt idx="297">
                  <c:v>1.7185473411154301E-2</c:v>
                </c:pt>
                <c:pt idx="298">
                  <c:v>1.7185473411154301E-2</c:v>
                </c:pt>
                <c:pt idx="299">
                  <c:v>1.7185473411154301E-2</c:v>
                </c:pt>
                <c:pt idx="300">
                  <c:v>1.7185473411154301E-2</c:v>
                </c:pt>
                <c:pt idx="301">
                  <c:v>1.7185473411154301E-2</c:v>
                </c:pt>
                <c:pt idx="302">
                  <c:v>1.7509727626459099E-2</c:v>
                </c:pt>
                <c:pt idx="303">
                  <c:v>1.7509727626459099E-2</c:v>
                </c:pt>
                <c:pt idx="304">
                  <c:v>1.7509727626459099E-2</c:v>
                </c:pt>
                <c:pt idx="305">
                  <c:v>1.7509727626459099E-2</c:v>
                </c:pt>
                <c:pt idx="306">
                  <c:v>1.78339818417639E-2</c:v>
                </c:pt>
                <c:pt idx="307">
                  <c:v>1.78339818417639E-2</c:v>
                </c:pt>
                <c:pt idx="308">
                  <c:v>1.78339818417639E-2</c:v>
                </c:pt>
                <c:pt idx="309">
                  <c:v>1.78339818417639E-2</c:v>
                </c:pt>
                <c:pt idx="310">
                  <c:v>1.8158236057068702E-2</c:v>
                </c:pt>
                <c:pt idx="311">
                  <c:v>1.8158236057068702E-2</c:v>
                </c:pt>
                <c:pt idx="312">
                  <c:v>1.8158236057068702E-2</c:v>
                </c:pt>
                <c:pt idx="313">
                  <c:v>1.8158236057068702E-2</c:v>
                </c:pt>
                <c:pt idx="314">
                  <c:v>1.8158236057068702E-2</c:v>
                </c:pt>
                <c:pt idx="315">
                  <c:v>1.8158236057068702E-2</c:v>
                </c:pt>
                <c:pt idx="316">
                  <c:v>1.8482490272373499E-2</c:v>
                </c:pt>
                <c:pt idx="317">
                  <c:v>1.8482490272373499E-2</c:v>
                </c:pt>
                <c:pt idx="318">
                  <c:v>1.8482490272373499E-2</c:v>
                </c:pt>
                <c:pt idx="319">
                  <c:v>1.8482490272373499E-2</c:v>
                </c:pt>
                <c:pt idx="320">
                  <c:v>1.8806744487678301E-2</c:v>
                </c:pt>
                <c:pt idx="321">
                  <c:v>1.8806744487678301E-2</c:v>
                </c:pt>
                <c:pt idx="322">
                  <c:v>1.8806744487678301E-2</c:v>
                </c:pt>
                <c:pt idx="323">
                  <c:v>1.8806744487678301E-2</c:v>
                </c:pt>
                <c:pt idx="324">
                  <c:v>1.9130998702983099E-2</c:v>
                </c:pt>
                <c:pt idx="325">
                  <c:v>1.9130998702983099E-2</c:v>
                </c:pt>
                <c:pt idx="326">
                  <c:v>1.9130998702983099E-2</c:v>
                </c:pt>
                <c:pt idx="327">
                  <c:v>1.9130998702983099E-2</c:v>
                </c:pt>
                <c:pt idx="328">
                  <c:v>1.9130998702983099E-2</c:v>
                </c:pt>
                <c:pt idx="329">
                  <c:v>1.9130998702983099E-2</c:v>
                </c:pt>
                <c:pt idx="330">
                  <c:v>1.94552529182879E-2</c:v>
                </c:pt>
                <c:pt idx="331">
                  <c:v>1.94552529182879E-2</c:v>
                </c:pt>
                <c:pt idx="332">
                  <c:v>1.94552529182879E-2</c:v>
                </c:pt>
                <c:pt idx="333">
                  <c:v>1.94552529182879E-2</c:v>
                </c:pt>
                <c:pt idx="334">
                  <c:v>1.94552529182879E-2</c:v>
                </c:pt>
                <c:pt idx="335">
                  <c:v>1.94552529182879E-2</c:v>
                </c:pt>
                <c:pt idx="336">
                  <c:v>1.9779507133592701E-2</c:v>
                </c:pt>
                <c:pt idx="337">
                  <c:v>1.9779507133592701E-2</c:v>
                </c:pt>
                <c:pt idx="338">
                  <c:v>1.9779507133592701E-2</c:v>
                </c:pt>
                <c:pt idx="339">
                  <c:v>1.9779507133592701E-2</c:v>
                </c:pt>
                <c:pt idx="340">
                  <c:v>1.9779507133592701E-2</c:v>
                </c:pt>
                <c:pt idx="341">
                  <c:v>1.9779507133592701E-2</c:v>
                </c:pt>
                <c:pt idx="342">
                  <c:v>2.0103761348897499E-2</c:v>
                </c:pt>
                <c:pt idx="343">
                  <c:v>2.0103761348897499E-2</c:v>
                </c:pt>
                <c:pt idx="344">
                  <c:v>2.0103761348897499E-2</c:v>
                </c:pt>
                <c:pt idx="345">
                  <c:v>2.0103761348897499E-2</c:v>
                </c:pt>
                <c:pt idx="346">
                  <c:v>2.04280155642023E-2</c:v>
                </c:pt>
                <c:pt idx="347">
                  <c:v>2.04280155642023E-2</c:v>
                </c:pt>
                <c:pt idx="348">
                  <c:v>2.04280155642023E-2</c:v>
                </c:pt>
                <c:pt idx="349">
                  <c:v>2.04280155642023E-2</c:v>
                </c:pt>
                <c:pt idx="350">
                  <c:v>2.04280155642023E-2</c:v>
                </c:pt>
                <c:pt idx="351">
                  <c:v>2.04280155642023E-2</c:v>
                </c:pt>
                <c:pt idx="352">
                  <c:v>2.0752269779507101E-2</c:v>
                </c:pt>
                <c:pt idx="353">
                  <c:v>2.0752269779507101E-2</c:v>
                </c:pt>
                <c:pt idx="354">
                  <c:v>2.0752269779507101E-2</c:v>
                </c:pt>
                <c:pt idx="355">
                  <c:v>2.0752269779507101E-2</c:v>
                </c:pt>
                <c:pt idx="356">
                  <c:v>2.0752269779507101E-2</c:v>
                </c:pt>
                <c:pt idx="357">
                  <c:v>2.0752269779507101E-2</c:v>
                </c:pt>
                <c:pt idx="358">
                  <c:v>2.1076523994811899E-2</c:v>
                </c:pt>
                <c:pt idx="359">
                  <c:v>2.1076523994811899E-2</c:v>
                </c:pt>
                <c:pt idx="360">
                  <c:v>2.1076523994811899E-2</c:v>
                </c:pt>
                <c:pt idx="361">
                  <c:v>2.1076523994811899E-2</c:v>
                </c:pt>
                <c:pt idx="362">
                  <c:v>2.1400778210116701E-2</c:v>
                </c:pt>
                <c:pt idx="363">
                  <c:v>2.1400778210116701E-2</c:v>
                </c:pt>
                <c:pt idx="364">
                  <c:v>2.1400778210116701E-2</c:v>
                </c:pt>
                <c:pt idx="365">
                  <c:v>2.1400778210116701E-2</c:v>
                </c:pt>
                <c:pt idx="366">
                  <c:v>2.1725032425421498E-2</c:v>
                </c:pt>
                <c:pt idx="367">
                  <c:v>2.1725032425421498E-2</c:v>
                </c:pt>
                <c:pt idx="368">
                  <c:v>2.20492866407263E-2</c:v>
                </c:pt>
                <c:pt idx="369">
                  <c:v>2.20492866407263E-2</c:v>
                </c:pt>
                <c:pt idx="370">
                  <c:v>2.2373540856031101E-2</c:v>
                </c:pt>
                <c:pt idx="371">
                  <c:v>2.2373540856031101E-2</c:v>
                </c:pt>
                <c:pt idx="372">
                  <c:v>2.2373540856031101E-2</c:v>
                </c:pt>
                <c:pt idx="373">
                  <c:v>2.2373540856031101E-2</c:v>
                </c:pt>
                <c:pt idx="374">
                  <c:v>2.2697795071335899E-2</c:v>
                </c:pt>
                <c:pt idx="375">
                  <c:v>2.2697795071335899E-2</c:v>
                </c:pt>
                <c:pt idx="376">
                  <c:v>2.30220492866407E-2</c:v>
                </c:pt>
                <c:pt idx="377">
                  <c:v>2.30220492866407E-2</c:v>
                </c:pt>
                <c:pt idx="378">
                  <c:v>2.30220492866407E-2</c:v>
                </c:pt>
                <c:pt idx="379">
                  <c:v>2.30220492866407E-2</c:v>
                </c:pt>
                <c:pt idx="380">
                  <c:v>2.30220492866407E-2</c:v>
                </c:pt>
                <c:pt idx="381">
                  <c:v>2.30220492866407E-2</c:v>
                </c:pt>
                <c:pt idx="382">
                  <c:v>2.3346303501945501E-2</c:v>
                </c:pt>
                <c:pt idx="383">
                  <c:v>2.3346303501945501E-2</c:v>
                </c:pt>
                <c:pt idx="384">
                  <c:v>2.3346303501945501E-2</c:v>
                </c:pt>
                <c:pt idx="385">
                  <c:v>2.3346303501945501E-2</c:v>
                </c:pt>
                <c:pt idx="386">
                  <c:v>2.3346303501945501E-2</c:v>
                </c:pt>
                <c:pt idx="387">
                  <c:v>2.3346303501945501E-2</c:v>
                </c:pt>
                <c:pt idx="388">
                  <c:v>2.3670557717250299E-2</c:v>
                </c:pt>
                <c:pt idx="389">
                  <c:v>2.3670557717250299E-2</c:v>
                </c:pt>
                <c:pt idx="390">
                  <c:v>2.3670557717250299E-2</c:v>
                </c:pt>
                <c:pt idx="391">
                  <c:v>2.3670557717250299E-2</c:v>
                </c:pt>
                <c:pt idx="392">
                  <c:v>2.3670557717250299E-2</c:v>
                </c:pt>
                <c:pt idx="393">
                  <c:v>2.3670557717250299E-2</c:v>
                </c:pt>
                <c:pt idx="394">
                  <c:v>2.39948119325551E-2</c:v>
                </c:pt>
                <c:pt idx="395">
                  <c:v>2.39948119325551E-2</c:v>
                </c:pt>
                <c:pt idx="396">
                  <c:v>2.39948119325551E-2</c:v>
                </c:pt>
                <c:pt idx="397">
                  <c:v>2.39948119325551E-2</c:v>
                </c:pt>
                <c:pt idx="398">
                  <c:v>2.4319066147859902E-2</c:v>
                </c:pt>
                <c:pt idx="399">
                  <c:v>2.4319066147859902E-2</c:v>
                </c:pt>
                <c:pt idx="400">
                  <c:v>2.4319066147859902E-2</c:v>
                </c:pt>
                <c:pt idx="401">
                  <c:v>2.4319066147859902E-2</c:v>
                </c:pt>
                <c:pt idx="402">
                  <c:v>2.4319066147859902E-2</c:v>
                </c:pt>
                <c:pt idx="403">
                  <c:v>2.4319066147859902E-2</c:v>
                </c:pt>
                <c:pt idx="404">
                  <c:v>2.46433203631647E-2</c:v>
                </c:pt>
                <c:pt idx="405">
                  <c:v>2.46433203631647E-2</c:v>
                </c:pt>
                <c:pt idx="406">
                  <c:v>2.4967574578469501E-2</c:v>
                </c:pt>
                <c:pt idx="407">
                  <c:v>2.4967574578469501E-2</c:v>
                </c:pt>
                <c:pt idx="408">
                  <c:v>2.4967574578469501E-2</c:v>
                </c:pt>
                <c:pt idx="409">
                  <c:v>2.4967574578469501E-2</c:v>
                </c:pt>
                <c:pt idx="410">
                  <c:v>2.5291828793774299E-2</c:v>
                </c:pt>
                <c:pt idx="411">
                  <c:v>2.5291828793774299E-2</c:v>
                </c:pt>
                <c:pt idx="412">
                  <c:v>2.5291828793774299E-2</c:v>
                </c:pt>
                <c:pt idx="413">
                  <c:v>2.5291828793774299E-2</c:v>
                </c:pt>
                <c:pt idx="414">
                  <c:v>2.56160830090791E-2</c:v>
                </c:pt>
                <c:pt idx="415">
                  <c:v>2.56160830090791E-2</c:v>
                </c:pt>
                <c:pt idx="416">
                  <c:v>2.56160830090791E-2</c:v>
                </c:pt>
                <c:pt idx="417">
                  <c:v>2.56160830090791E-2</c:v>
                </c:pt>
                <c:pt idx="418">
                  <c:v>2.56160830090791E-2</c:v>
                </c:pt>
                <c:pt idx="419">
                  <c:v>2.56160830090791E-2</c:v>
                </c:pt>
                <c:pt idx="420">
                  <c:v>2.5940337224383901E-2</c:v>
                </c:pt>
                <c:pt idx="421">
                  <c:v>2.5940337224383901E-2</c:v>
                </c:pt>
                <c:pt idx="422">
                  <c:v>2.5940337224383901E-2</c:v>
                </c:pt>
                <c:pt idx="423">
                  <c:v>2.5940337224383901E-2</c:v>
                </c:pt>
                <c:pt idx="424">
                  <c:v>2.5940337224383901E-2</c:v>
                </c:pt>
                <c:pt idx="425">
                  <c:v>2.5940337224383901E-2</c:v>
                </c:pt>
                <c:pt idx="426">
                  <c:v>2.6264591439688699E-2</c:v>
                </c:pt>
                <c:pt idx="427">
                  <c:v>2.6264591439688699E-2</c:v>
                </c:pt>
                <c:pt idx="428">
                  <c:v>2.6264591439688699E-2</c:v>
                </c:pt>
                <c:pt idx="429">
                  <c:v>2.6264591439688699E-2</c:v>
                </c:pt>
                <c:pt idx="430">
                  <c:v>2.65888456549935E-2</c:v>
                </c:pt>
                <c:pt idx="431">
                  <c:v>2.65888456549935E-2</c:v>
                </c:pt>
                <c:pt idx="432">
                  <c:v>2.65888456549935E-2</c:v>
                </c:pt>
                <c:pt idx="433">
                  <c:v>2.65888456549935E-2</c:v>
                </c:pt>
                <c:pt idx="434">
                  <c:v>2.65888456549935E-2</c:v>
                </c:pt>
                <c:pt idx="435">
                  <c:v>2.65888456549935E-2</c:v>
                </c:pt>
                <c:pt idx="436">
                  <c:v>2.6913099870298302E-2</c:v>
                </c:pt>
                <c:pt idx="437">
                  <c:v>2.6913099870298302E-2</c:v>
                </c:pt>
                <c:pt idx="438">
                  <c:v>2.6913099870298302E-2</c:v>
                </c:pt>
                <c:pt idx="439">
                  <c:v>2.6913099870298302E-2</c:v>
                </c:pt>
                <c:pt idx="440">
                  <c:v>2.7237354085603099E-2</c:v>
                </c:pt>
                <c:pt idx="441">
                  <c:v>2.7237354085603099E-2</c:v>
                </c:pt>
                <c:pt idx="442">
                  <c:v>2.7237354085603099E-2</c:v>
                </c:pt>
                <c:pt idx="443">
                  <c:v>2.7237354085603099E-2</c:v>
                </c:pt>
                <c:pt idx="444">
                  <c:v>2.7561608300907901E-2</c:v>
                </c:pt>
                <c:pt idx="445">
                  <c:v>2.7561608300907901E-2</c:v>
                </c:pt>
                <c:pt idx="446">
                  <c:v>2.7561608300907901E-2</c:v>
                </c:pt>
                <c:pt idx="447">
                  <c:v>2.7561608300907901E-2</c:v>
                </c:pt>
                <c:pt idx="448">
                  <c:v>2.7885862516212698E-2</c:v>
                </c:pt>
                <c:pt idx="449">
                  <c:v>2.7885862516212698E-2</c:v>
                </c:pt>
                <c:pt idx="450">
                  <c:v>2.7885862516212698E-2</c:v>
                </c:pt>
                <c:pt idx="451">
                  <c:v>2.7885862516212698E-2</c:v>
                </c:pt>
                <c:pt idx="452">
                  <c:v>2.7885862516212698E-2</c:v>
                </c:pt>
                <c:pt idx="453">
                  <c:v>2.7885862516212698E-2</c:v>
                </c:pt>
                <c:pt idx="454">
                  <c:v>2.82101167315175E-2</c:v>
                </c:pt>
                <c:pt idx="455">
                  <c:v>2.82101167315175E-2</c:v>
                </c:pt>
                <c:pt idx="456">
                  <c:v>2.82101167315175E-2</c:v>
                </c:pt>
                <c:pt idx="457">
                  <c:v>2.82101167315175E-2</c:v>
                </c:pt>
                <c:pt idx="458">
                  <c:v>2.8534370946822301E-2</c:v>
                </c:pt>
                <c:pt idx="459">
                  <c:v>2.8534370946822301E-2</c:v>
                </c:pt>
                <c:pt idx="460">
                  <c:v>2.8534370946822301E-2</c:v>
                </c:pt>
                <c:pt idx="461">
                  <c:v>2.8534370946822301E-2</c:v>
                </c:pt>
                <c:pt idx="462">
                  <c:v>2.8858625162127099E-2</c:v>
                </c:pt>
                <c:pt idx="463">
                  <c:v>2.8858625162127099E-2</c:v>
                </c:pt>
                <c:pt idx="464">
                  <c:v>2.8858625162127099E-2</c:v>
                </c:pt>
                <c:pt idx="465">
                  <c:v>2.8858625162127099E-2</c:v>
                </c:pt>
                <c:pt idx="466">
                  <c:v>2.8858625162127099E-2</c:v>
                </c:pt>
                <c:pt idx="467">
                  <c:v>2.8858625162127099E-2</c:v>
                </c:pt>
                <c:pt idx="468">
                  <c:v>2.9507133592736701E-2</c:v>
                </c:pt>
                <c:pt idx="469">
                  <c:v>2.9507133592736701E-2</c:v>
                </c:pt>
                <c:pt idx="470">
                  <c:v>2.9507133592736701E-2</c:v>
                </c:pt>
                <c:pt idx="471">
                  <c:v>2.9507133592736701E-2</c:v>
                </c:pt>
                <c:pt idx="472">
                  <c:v>2.9831387808041499E-2</c:v>
                </c:pt>
                <c:pt idx="473">
                  <c:v>2.9831387808041499E-2</c:v>
                </c:pt>
                <c:pt idx="474">
                  <c:v>3.01556420233463E-2</c:v>
                </c:pt>
                <c:pt idx="475">
                  <c:v>3.01556420233463E-2</c:v>
                </c:pt>
                <c:pt idx="476">
                  <c:v>3.01556420233463E-2</c:v>
                </c:pt>
                <c:pt idx="477">
                  <c:v>3.01556420233463E-2</c:v>
                </c:pt>
                <c:pt idx="478">
                  <c:v>3.0479896238651102E-2</c:v>
                </c:pt>
                <c:pt idx="479">
                  <c:v>3.0479896238651102E-2</c:v>
                </c:pt>
                <c:pt idx="480">
                  <c:v>3.08041504539559E-2</c:v>
                </c:pt>
                <c:pt idx="481">
                  <c:v>3.08041504539559E-2</c:v>
                </c:pt>
                <c:pt idx="482">
                  <c:v>3.08041504539559E-2</c:v>
                </c:pt>
                <c:pt idx="483">
                  <c:v>3.08041504539559E-2</c:v>
                </c:pt>
                <c:pt idx="484">
                  <c:v>3.1128404669260701E-2</c:v>
                </c:pt>
                <c:pt idx="485">
                  <c:v>3.1128404669260701E-2</c:v>
                </c:pt>
                <c:pt idx="486">
                  <c:v>3.1128404669260701E-2</c:v>
                </c:pt>
                <c:pt idx="487">
                  <c:v>3.1128404669260701E-2</c:v>
                </c:pt>
                <c:pt idx="488">
                  <c:v>3.1452658884565499E-2</c:v>
                </c:pt>
                <c:pt idx="489">
                  <c:v>3.1452658884565499E-2</c:v>
                </c:pt>
                <c:pt idx="490">
                  <c:v>3.1452658884565499E-2</c:v>
                </c:pt>
                <c:pt idx="491">
                  <c:v>3.1452658884565499E-2</c:v>
                </c:pt>
                <c:pt idx="492">
                  <c:v>3.1452658884565499E-2</c:v>
                </c:pt>
                <c:pt idx="493">
                  <c:v>3.1452658884565499E-2</c:v>
                </c:pt>
                <c:pt idx="494">
                  <c:v>3.1776913099870199E-2</c:v>
                </c:pt>
                <c:pt idx="495">
                  <c:v>3.1776913099870199E-2</c:v>
                </c:pt>
                <c:pt idx="496">
                  <c:v>3.2101167315174997E-2</c:v>
                </c:pt>
                <c:pt idx="497">
                  <c:v>3.2101167315174997E-2</c:v>
                </c:pt>
                <c:pt idx="498">
                  <c:v>3.2425421530479899E-2</c:v>
                </c:pt>
                <c:pt idx="499">
                  <c:v>3.2425421530479899E-2</c:v>
                </c:pt>
                <c:pt idx="500">
                  <c:v>3.2425421530479899E-2</c:v>
                </c:pt>
                <c:pt idx="501">
                  <c:v>3.2425421530479899E-2</c:v>
                </c:pt>
                <c:pt idx="502">
                  <c:v>3.2749675745784697E-2</c:v>
                </c:pt>
                <c:pt idx="503">
                  <c:v>3.2749675745784697E-2</c:v>
                </c:pt>
                <c:pt idx="504">
                  <c:v>3.3073929961089397E-2</c:v>
                </c:pt>
                <c:pt idx="505">
                  <c:v>3.3073929961089397E-2</c:v>
                </c:pt>
                <c:pt idx="506">
                  <c:v>3.3398184176394202E-2</c:v>
                </c:pt>
                <c:pt idx="507">
                  <c:v>3.3398184176394202E-2</c:v>
                </c:pt>
                <c:pt idx="508">
                  <c:v>3.3398184176394202E-2</c:v>
                </c:pt>
                <c:pt idx="509">
                  <c:v>3.3398184176394202E-2</c:v>
                </c:pt>
                <c:pt idx="510">
                  <c:v>3.3722438391699E-2</c:v>
                </c:pt>
                <c:pt idx="511">
                  <c:v>3.3722438391699E-2</c:v>
                </c:pt>
                <c:pt idx="512">
                  <c:v>3.4046692607003798E-2</c:v>
                </c:pt>
                <c:pt idx="513">
                  <c:v>3.4046692607003798E-2</c:v>
                </c:pt>
                <c:pt idx="514">
                  <c:v>3.4046692607003798E-2</c:v>
                </c:pt>
                <c:pt idx="515">
                  <c:v>3.4046692607003798E-2</c:v>
                </c:pt>
                <c:pt idx="516">
                  <c:v>3.4370946822308603E-2</c:v>
                </c:pt>
                <c:pt idx="517">
                  <c:v>3.4370946822308603E-2</c:v>
                </c:pt>
                <c:pt idx="518">
                  <c:v>3.4370946822308603E-2</c:v>
                </c:pt>
                <c:pt idx="519">
                  <c:v>3.4370946822308603E-2</c:v>
                </c:pt>
                <c:pt idx="520">
                  <c:v>3.4370946822308603E-2</c:v>
                </c:pt>
                <c:pt idx="521">
                  <c:v>3.46952010376134E-2</c:v>
                </c:pt>
                <c:pt idx="522">
                  <c:v>3.46952010376134E-2</c:v>
                </c:pt>
                <c:pt idx="523">
                  <c:v>3.46952010376134E-2</c:v>
                </c:pt>
                <c:pt idx="524">
                  <c:v>3.46952010376134E-2</c:v>
                </c:pt>
                <c:pt idx="525">
                  <c:v>3.5019455252918198E-2</c:v>
                </c:pt>
                <c:pt idx="526">
                  <c:v>3.5019455252918198E-2</c:v>
                </c:pt>
                <c:pt idx="527">
                  <c:v>3.5019455252918198E-2</c:v>
                </c:pt>
                <c:pt idx="528">
                  <c:v>3.5019455252918198E-2</c:v>
                </c:pt>
                <c:pt idx="529">
                  <c:v>3.5343709468223003E-2</c:v>
                </c:pt>
                <c:pt idx="530">
                  <c:v>3.5343709468223003E-2</c:v>
                </c:pt>
                <c:pt idx="531">
                  <c:v>3.5343709468223003E-2</c:v>
                </c:pt>
                <c:pt idx="532">
                  <c:v>3.5343709468223003E-2</c:v>
                </c:pt>
                <c:pt idx="533">
                  <c:v>3.5667963683527801E-2</c:v>
                </c:pt>
                <c:pt idx="534">
                  <c:v>3.5667963683527801E-2</c:v>
                </c:pt>
                <c:pt idx="535">
                  <c:v>3.5667963683527801E-2</c:v>
                </c:pt>
                <c:pt idx="536">
                  <c:v>3.5667963683527801E-2</c:v>
                </c:pt>
                <c:pt idx="537">
                  <c:v>3.5667963683527801E-2</c:v>
                </c:pt>
                <c:pt idx="538">
                  <c:v>3.5667963683527801E-2</c:v>
                </c:pt>
                <c:pt idx="539">
                  <c:v>3.5992217898832599E-2</c:v>
                </c:pt>
                <c:pt idx="540">
                  <c:v>3.5992217898832599E-2</c:v>
                </c:pt>
                <c:pt idx="541">
                  <c:v>3.6316472114137403E-2</c:v>
                </c:pt>
                <c:pt idx="542">
                  <c:v>3.6316472114137403E-2</c:v>
                </c:pt>
                <c:pt idx="543">
                  <c:v>3.6316472114137403E-2</c:v>
                </c:pt>
                <c:pt idx="544">
                  <c:v>3.6316472114137403E-2</c:v>
                </c:pt>
                <c:pt idx="545">
                  <c:v>3.6640726329442201E-2</c:v>
                </c:pt>
                <c:pt idx="546">
                  <c:v>3.6640726329442201E-2</c:v>
                </c:pt>
                <c:pt idx="547">
                  <c:v>3.6640726329442201E-2</c:v>
                </c:pt>
                <c:pt idx="548">
                  <c:v>3.6640726329442201E-2</c:v>
                </c:pt>
                <c:pt idx="549">
                  <c:v>3.7289234760051797E-2</c:v>
                </c:pt>
                <c:pt idx="550">
                  <c:v>3.7289234760051797E-2</c:v>
                </c:pt>
                <c:pt idx="551">
                  <c:v>3.7613488975356602E-2</c:v>
                </c:pt>
                <c:pt idx="552">
                  <c:v>3.7613488975356602E-2</c:v>
                </c:pt>
                <c:pt idx="553">
                  <c:v>3.8261997405966197E-2</c:v>
                </c:pt>
                <c:pt idx="554">
                  <c:v>3.8261997405966197E-2</c:v>
                </c:pt>
                <c:pt idx="555">
                  <c:v>3.8586251621271002E-2</c:v>
                </c:pt>
                <c:pt idx="556">
                  <c:v>3.8586251621271002E-2</c:v>
                </c:pt>
                <c:pt idx="557">
                  <c:v>3.8586251621271002E-2</c:v>
                </c:pt>
                <c:pt idx="558">
                  <c:v>3.8586251621271002E-2</c:v>
                </c:pt>
                <c:pt idx="559">
                  <c:v>3.8586251621271002E-2</c:v>
                </c:pt>
                <c:pt idx="560">
                  <c:v>3.8586251621271002E-2</c:v>
                </c:pt>
                <c:pt idx="561">
                  <c:v>3.89105058365758E-2</c:v>
                </c:pt>
                <c:pt idx="562">
                  <c:v>3.89105058365758E-2</c:v>
                </c:pt>
                <c:pt idx="563">
                  <c:v>3.89105058365758E-2</c:v>
                </c:pt>
                <c:pt idx="564">
                  <c:v>3.89105058365758E-2</c:v>
                </c:pt>
                <c:pt idx="565">
                  <c:v>3.89105058365758E-2</c:v>
                </c:pt>
                <c:pt idx="566">
                  <c:v>3.89105058365758E-2</c:v>
                </c:pt>
                <c:pt idx="567">
                  <c:v>3.9234760051880598E-2</c:v>
                </c:pt>
                <c:pt idx="568">
                  <c:v>3.9234760051880598E-2</c:v>
                </c:pt>
                <c:pt idx="569">
                  <c:v>3.9234760051880598E-2</c:v>
                </c:pt>
                <c:pt idx="570">
                  <c:v>3.9234760051880598E-2</c:v>
                </c:pt>
                <c:pt idx="571">
                  <c:v>3.9234760051880598E-2</c:v>
                </c:pt>
                <c:pt idx="572">
                  <c:v>3.9234760051880598E-2</c:v>
                </c:pt>
                <c:pt idx="573">
                  <c:v>3.9559014267185402E-2</c:v>
                </c:pt>
                <c:pt idx="574">
                  <c:v>3.9559014267185402E-2</c:v>
                </c:pt>
                <c:pt idx="575">
                  <c:v>3.9559014267185402E-2</c:v>
                </c:pt>
                <c:pt idx="576">
                  <c:v>3.9559014267185402E-2</c:v>
                </c:pt>
                <c:pt idx="577">
                  <c:v>3.98832684824902E-2</c:v>
                </c:pt>
                <c:pt idx="578">
                  <c:v>3.98832684824902E-2</c:v>
                </c:pt>
                <c:pt idx="579">
                  <c:v>3.98832684824902E-2</c:v>
                </c:pt>
                <c:pt idx="580">
                  <c:v>3.98832684824902E-2</c:v>
                </c:pt>
                <c:pt idx="581">
                  <c:v>3.98832684824902E-2</c:v>
                </c:pt>
                <c:pt idx="582">
                  <c:v>3.98832684824902E-2</c:v>
                </c:pt>
                <c:pt idx="583">
                  <c:v>4.0207522697794998E-2</c:v>
                </c:pt>
                <c:pt idx="584">
                  <c:v>4.0207522697794998E-2</c:v>
                </c:pt>
                <c:pt idx="585">
                  <c:v>4.0207522697794998E-2</c:v>
                </c:pt>
                <c:pt idx="586">
                  <c:v>4.0207522697794998E-2</c:v>
                </c:pt>
                <c:pt idx="587">
                  <c:v>4.0207522697794998E-2</c:v>
                </c:pt>
                <c:pt idx="588">
                  <c:v>4.0207522697794998E-2</c:v>
                </c:pt>
                <c:pt idx="589">
                  <c:v>4.0531776913099803E-2</c:v>
                </c:pt>
                <c:pt idx="590">
                  <c:v>4.0531776913099803E-2</c:v>
                </c:pt>
                <c:pt idx="591">
                  <c:v>4.08560311284046E-2</c:v>
                </c:pt>
                <c:pt idx="592">
                  <c:v>4.08560311284046E-2</c:v>
                </c:pt>
                <c:pt idx="593">
                  <c:v>4.08560311284046E-2</c:v>
                </c:pt>
                <c:pt idx="594">
                  <c:v>4.08560311284046E-2</c:v>
                </c:pt>
                <c:pt idx="595">
                  <c:v>4.1180285343709398E-2</c:v>
                </c:pt>
                <c:pt idx="596">
                  <c:v>4.1180285343709398E-2</c:v>
                </c:pt>
                <c:pt idx="597">
                  <c:v>4.1180285343709398E-2</c:v>
                </c:pt>
                <c:pt idx="598">
                  <c:v>4.1180285343709398E-2</c:v>
                </c:pt>
                <c:pt idx="599">
                  <c:v>4.1504539559014203E-2</c:v>
                </c:pt>
                <c:pt idx="600">
                  <c:v>4.1504539559014203E-2</c:v>
                </c:pt>
                <c:pt idx="601">
                  <c:v>4.1504539559014203E-2</c:v>
                </c:pt>
                <c:pt idx="602">
                  <c:v>4.1504539559014203E-2</c:v>
                </c:pt>
                <c:pt idx="603">
                  <c:v>4.1828793774319001E-2</c:v>
                </c:pt>
                <c:pt idx="604">
                  <c:v>4.1828793774319001E-2</c:v>
                </c:pt>
                <c:pt idx="605">
                  <c:v>4.1828793774319001E-2</c:v>
                </c:pt>
                <c:pt idx="606">
                  <c:v>4.1828793774319001E-2</c:v>
                </c:pt>
                <c:pt idx="607">
                  <c:v>4.1828793774319001E-2</c:v>
                </c:pt>
                <c:pt idx="608">
                  <c:v>4.1828793774319001E-2</c:v>
                </c:pt>
                <c:pt idx="609">
                  <c:v>4.2477302204928603E-2</c:v>
                </c:pt>
                <c:pt idx="610">
                  <c:v>4.2477302204928603E-2</c:v>
                </c:pt>
                <c:pt idx="611">
                  <c:v>4.2477302204928603E-2</c:v>
                </c:pt>
                <c:pt idx="612">
                  <c:v>4.2477302204928603E-2</c:v>
                </c:pt>
                <c:pt idx="613">
                  <c:v>4.3125810635538199E-2</c:v>
                </c:pt>
                <c:pt idx="614">
                  <c:v>4.3125810635538199E-2</c:v>
                </c:pt>
                <c:pt idx="615">
                  <c:v>4.3125810635538199E-2</c:v>
                </c:pt>
                <c:pt idx="616">
                  <c:v>4.3125810635538199E-2</c:v>
                </c:pt>
                <c:pt idx="617">
                  <c:v>4.3450064850842997E-2</c:v>
                </c:pt>
                <c:pt idx="618">
                  <c:v>4.3450064850842997E-2</c:v>
                </c:pt>
                <c:pt idx="619">
                  <c:v>4.3450064850842997E-2</c:v>
                </c:pt>
                <c:pt idx="620">
                  <c:v>4.3450064850842997E-2</c:v>
                </c:pt>
                <c:pt idx="621">
                  <c:v>4.3450064850842997E-2</c:v>
                </c:pt>
                <c:pt idx="622">
                  <c:v>4.3450064850842997E-2</c:v>
                </c:pt>
                <c:pt idx="623">
                  <c:v>4.3774319066147802E-2</c:v>
                </c:pt>
                <c:pt idx="624">
                  <c:v>4.3774319066147802E-2</c:v>
                </c:pt>
                <c:pt idx="625">
                  <c:v>4.4098573281452599E-2</c:v>
                </c:pt>
                <c:pt idx="626">
                  <c:v>4.4098573281452599E-2</c:v>
                </c:pt>
                <c:pt idx="627">
                  <c:v>4.4098573281452599E-2</c:v>
                </c:pt>
                <c:pt idx="628">
                  <c:v>4.4098573281452599E-2</c:v>
                </c:pt>
                <c:pt idx="629">
                  <c:v>4.4422827496757397E-2</c:v>
                </c:pt>
                <c:pt idx="630">
                  <c:v>4.4422827496757397E-2</c:v>
                </c:pt>
                <c:pt idx="631">
                  <c:v>4.4422827496757397E-2</c:v>
                </c:pt>
                <c:pt idx="632">
                  <c:v>4.4422827496757397E-2</c:v>
                </c:pt>
                <c:pt idx="633">
                  <c:v>4.4747081712062202E-2</c:v>
                </c:pt>
                <c:pt idx="634">
                  <c:v>4.4747081712062202E-2</c:v>
                </c:pt>
                <c:pt idx="635">
                  <c:v>4.4747081712062202E-2</c:v>
                </c:pt>
                <c:pt idx="636">
                  <c:v>4.4747081712062202E-2</c:v>
                </c:pt>
                <c:pt idx="637">
                  <c:v>4.4747081712062202E-2</c:v>
                </c:pt>
                <c:pt idx="638">
                  <c:v>4.4747081712062202E-2</c:v>
                </c:pt>
                <c:pt idx="639">
                  <c:v>4.5071335927367E-2</c:v>
                </c:pt>
                <c:pt idx="640">
                  <c:v>4.5071335927367E-2</c:v>
                </c:pt>
                <c:pt idx="641">
                  <c:v>4.5071335927367E-2</c:v>
                </c:pt>
                <c:pt idx="642">
                  <c:v>4.5071335927367E-2</c:v>
                </c:pt>
                <c:pt idx="643">
                  <c:v>4.5395590142671798E-2</c:v>
                </c:pt>
                <c:pt idx="644">
                  <c:v>4.5395590142671798E-2</c:v>
                </c:pt>
                <c:pt idx="645">
                  <c:v>4.5395590142671798E-2</c:v>
                </c:pt>
                <c:pt idx="646">
                  <c:v>4.5395590142671798E-2</c:v>
                </c:pt>
                <c:pt idx="647">
                  <c:v>4.5395590142671798E-2</c:v>
                </c:pt>
                <c:pt idx="648">
                  <c:v>4.5395590142671798E-2</c:v>
                </c:pt>
                <c:pt idx="649">
                  <c:v>4.5719844357976602E-2</c:v>
                </c:pt>
                <c:pt idx="650">
                  <c:v>4.5719844357976602E-2</c:v>
                </c:pt>
                <c:pt idx="651">
                  <c:v>4.5719844357976602E-2</c:v>
                </c:pt>
                <c:pt idx="652">
                  <c:v>4.5719844357976602E-2</c:v>
                </c:pt>
                <c:pt idx="653">
                  <c:v>4.5719844357976602E-2</c:v>
                </c:pt>
                <c:pt idx="654">
                  <c:v>4.5719844357976602E-2</c:v>
                </c:pt>
                <c:pt idx="655">
                  <c:v>4.6368352788586198E-2</c:v>
                </c:pt>
                <c:pt idx="656">
                  <c:v>4.6368352788586198E-2</c:v>
                </c:pt>
                <c:pt idx="657">
                  <c:v>4.6368352788586198E-2</c:v>
                </c:pt>
                <c:pt idx="658">
                  <c:v>4.6368352788586198E-2</c:v>
                </c:pt>
                <c:pt idx="659">
                  <c:v>4.6692607003891003E-2</c:v>
                </c:pt>
                <c:pt idx="660">
                  <c:v>4.6692607003891003E-2</c:v>
                </c:pt>
                <c:pt idx="661">
                  <c:v>4.6692607003891003E-2</c:v>
                </c:pt>
                <c:pt idx="662">
                  <c:v>4.6692607003891003E-2</c:v>
                </c:pt>
                <c:pt idx="663">
                  <c:v>4.6692607003891003E-2</c:v>
                </c:pt>
                <c:pt idx="664">
                  <c:v>4.6692607003891003E-2</c:v>
                </c:pt>
                <c:pt idx="665">
                  <c:v>4.70168612191958E-2</c:v>
                </c:pt>
                <c:pt idx="666">
                  <c:v>4.70168612191958E-2</c:v>
                </c:pt>
                <c:pt idx="667">
                  <c:v>4.70168612191958E-2</c:v>
                </c:pt>
                <c:pt idx="668">
                  <c:v>4.70168612191958E-2</c:v>
                </c:pt>
                <c:pt idx="669">
                  <c:v>4.7341115434500598E-2</c:v>
                </c:pt>
                <c:pt idx="670">
                  <c:v>4.7341115434500598E-2</c:v>
                </c:pt>
                <c:pt idx="671">
                  <c:v>4.7665369649805403E-2</c:v>
                </c:pt>
                <c:pt idx="672">
                  <c:v>4.7665369649805403E-2</c:v>
                </c:pt>
                <c:pt idx="673">
                  <c:v>4.7665369649805403E-2</c:v>
                </c:pt>
                <c:pt idx="674">
                  <c:v>4.7665369649805403E-2</c:v>
                </c:pt>
                <c:pt idx="675">
                  <c:v>4.7665369649805403E-2</c:v>
                </c:pt>
                <c:pt idx="676">
                  <c:v>4.7665369649805403E-2</c:v>
                </c:pt>
                <c:pt idx="677">
                  <c:v>4.7989623865110201E-2</c:v>
                </c:pt>
                <c:pt idx="678">
                  <c:v>4.7989623865110201E-2</c:v>
                </c:pt>
                <c:pt idx="679">
                  <c:v>4.8313878080414999E-2</c:v>
                </c:pt>
                <c:pt idx="680">
                  <c:v>4.8313878080414999E-2</c:v>
                </c:pt>
                <c:pt idx="681">
                  <c:v>4.8313878080414999E-2</c:v>
                </c:pt>
                <c:pt idx="682">
                  <c:v>4.8313878080414999E-2</c:v>
                </c:pt>
                <c:pt idx="683">
                  <c:v>4.8638132295719803E-2</c:v>
                </c:pt>
                <c:pt idx="684">
                  <c:v>4.8638132295719803E-2</c:v>
                </c:pt>
                <c:pt idx="685">
                  <c:v>4.8638132295719803E-2</c:v>
                </c:pt>
                <c:pt idx="686">
                  <c:v>4.8638132295719803E-2</c:v>
                </c:pt>
                <c:pt idx="687">
                  <c:v>4.8962386511024601E-2</c:v>
                </c:pt>
                <c:pt idx="688">
                  <c:v>4.8962386511024601E-2</c:v>
                </c:pt>
                <c:pt idx="689">
                  <c:v>4.8962386511024601E-2</c:v>
                </c:pt>
                <c:pt idx="690">
                  <c:v>4.8962386511024601E-2</c:v>
                </c:pt>
                <c:pt idx="691">
                  <c:v>4.9286640726329399E-2</c:v>
                </c:pt>
                <c:pt idx="692">
                  <c:v>4.9286640726329399E-2</c:v>
                </c:pt>
                <c:pt idx="693">
                  <c:v>4.9610894941634197E-2</c:v>
                </c:pt>
                <c:pt idx="694">
                  <c:v>4.9610894941634197E-2</c:v>
                </c:pt>
                <c:pt idx="695">
                  <c:v>4.9935149156939002E-2</c:v>
                </c:pt>
                <c:pt idx="696">
                  <c:v>4.9935149156939002E-2</c:v>
                </c:pt>
                <c:pt idx="697">
                  <c:v>4.9935149156939002E-2</c:v>
                </c:pt>
                <c:pt idx="698">
                  <c:v>5.0259403372243799E-2</c:v>
                </c:pt>
                <c:pt idx="699">
                  <c:v>5.0259403372243799E-2</c:v>
                </c:pt>
                <c:pt idx="700">
                  <c:v>5.0583657587548597E-2</c:v>
                </c:pt>
                <c:pt idx="701">
                  <c:v>5.0583657587548597E-2</c:v>
                </c:pt>
                <c:pt idx="702">
                  <c:v>5.0583657587548597E-2</c:v>
                </c:pt>
                <c:pt idx="703">
                  <c:v>5.0583657587548597E-2</c:v>
                </c:pt>
                <c:pt idx="704">
                  <c:v>5.0907911802853402E-2</c:v>
                </c:pt>
                <c:pt idx="705">
                  <c:v>5.0907911802853402E-2</c:v>
                </c:pt>
                <c:pt idx="706">
                  <c:v>5.12321660181582E-2</c:v>
                </c:pt>
                <c:pt idx="707">
                  <c:v>5.12321660181582E-2</c:v>
                </c:pt>
                <c:pt idx="708">
                  <c:v>5.1556420233462998E-2</c:v>
                </c:pt>
                <c:pt idx="709">
                  <c:v>5.1556420233462998E-2</c:v>
                </c:pt>
                <c:pt idx="710">
                  <c:v>5.1556420233462998E-2</c:v>
                </c:pt>
                <c:pt idx="711">
                  <c:v>5.1556420233462998E-2</c:v>
                </c:pt>
                <c:pt idx="712">
                  <c:v>5.1880674448767802E-2</c:v>
                </c:pt>
                <c:pt idx="713">
                  <c:v>5.1880674448767802E-2</c:v>
                </c:pt>
                <c:pt idx="714">
                  <c:v>5.1880674448767802E-2</c:v>
                </c:pt>
                <c:pt idx="715">
                  <c:v>5.1880674448767802E-2</c:v>
                </c:pt>
                <c:pt idx="716">
                  <c:v>5.1880674448767802E-2</c:v>
                </c:pt>
                <c:pt idx="717">
                  <c:v>5.22049286640726E-2</c:v>
                </c:pt>
                <c:pt idx="718">
                  <c:v>5.22049286640726E-2</c:v>
                </c:pt>
                <c:pt idx="719">
                  <c:v>5.2529182879377398E-2</c:v>
                </c:pt>
                <c:pt idx="720">
                  <c:v>5.2529182879377398E-2</c:v>
                </c:pt>
                <c:pt idx="721">
                  <c:v>5.2853437094682203E-2</c:v>
                </c:pt>
                <c:pt idx="722">
                  <c:v>5.2853437094682203E-2</c:v>
                </c:pt>
                <c:pt idx="723">
                  <c:v>5.3177691309987001E-2</c:v>
                </c:pt>
                <c:pt idx="724">
                  <c:v>5.3177691309987001E-2</c:v>
                </c:pt>
                <c:pt idx="725">
                  <c:v>5.3177691309987001E-2</c:v>
                </c:pt>
                <c:pt idx="726">
                  <c:v>5.3177691309987001E-2</c:v>
                </c:pt>
                <c:pt idx="727">
                  <c:v>5.3501945525291798E-2</c:v>
                </c:pt>
                <c:pt idx="728">
                  <c:v>5.3501945525291798E-2</c:v>
                </c:pt>
                <c:pt idx="729">
                  <c:v>5.3501945525291798E-2</c:v>
                </c:pt>
                <c:pt idx="730">
                  <c:v>5.3501945525291798E-2</c:v>
                </c:pt>
                <c:pt idx="731">
                  <c:v>5.3501945525291798E-2</c:v>
                </c:pt>
                <c:pt idx="732">
                  <c:v>5.3501945525291798E-2</c:v>
                </c:pt>
                <c:pt idx="733">
                  <c:v>5.3826199740596603E-2</c:v>
                </c:pt>
                <c:pt idx="734">
                  <c:v>5.3826199740596603E-2</c:v>
                </c:pt>
                <c:pt idx="735">
                  <c:v>5.3826199740596603E-2</c:v>
                </c:pt>
                <c:pt idx="736">
                  <c:v>5.3826199740596603E-2</c:v>
                </c:pt>
                <c:pt idx="737">
                  <c:v>5.4150453955901401E-2</c:v>
                </c:pt>
                <c:pt idx="738">
                  <c:v>5.4150453955901401E-2</c:v>
                </c:pt>
                <c:pt idx="739">
                  <c:v>5.4474708171206199E-2</c:v>
                </c:pt>
                <c:pt idx="740">
                  <c:v>5.4474708171206199E-2</c:v>
                </c:pt>
                <c:pt idx="741">
                  <c:v>5.4474708171206199E-2</c:v>
                </c:pt>
                <c:pt idx="742">
                  <c:v>5.4474708171206199E-2</c:v>
                </c:pt>
                <c:pt idx="743">
                  <c:v>5.4474708171206199E-2</c:v>
                </c:pt>
                <c:pt idx="744">
                  <c:v>5.4474708171206199E-2</c:v>
                </c:pt>
                <c:pt idx="745">
                  <c:v>5.4798962386511003E-2</c:v>
                </c:pt>
                <c:pt idx="746">
                  <c:v>5.4798962386511003E-2</c:v>
                </c:pt>
                <c:pt idx="747">
                  <c:v>5.4798962386511003E-2</c:v>
                </c:pt>
                <c:pt idx="748">
                  <c:v>5.4798962386511003E-2</c:v>
                </c:pt>
                <c:pt idx="749">
                  <c:v>5.5123216601815801E-2</c:v>
                </c:pt>
                <c:pt idx="750">
                  <c:v>5.5123216601815801E-2</c:v>
                </c:pt>
                <c:pt idx="751">
                  <c:v>5.5123216601815801E-2</c:v>
                </c:pt>
                <c:pt idx="752">
                  <c:v>5.5123216601815801E-2</c:v>
                </c:pt>
                <c:pt idx="753">
                  <c:v>5.5447470817120599E-2</c:v>
                </c:pt>
                <c:pt idx="754">
                  <c:v>5.5447470817120599E-2</c:v>
                </c:pt>
                <c:pt idx="755">
                  <c:v>5.5447470817120599E-2</c:v>
                </c:pt>
                <c:pt idx="756">
                  <c:v>5.5447470817120599E-2</c:v>
                </c:pt>
                <c:pt idx="757">
                  <c:v>5.5771725032425397E-2</c:v>
                </c:pt>
                <c:pt idx="758">
                  <c:v>5.5771725032425397E-2</c:v>
                </c:pt>
                <c:pt idx="759">
                  <c:v>5.6420233463034999E-2</c:v>
                </c:pt>
                <c:pt idx="760">
                  <c:v>5.6420233463034999E-2</c:v>
                </c:pt>
                <c:pt idx="761">
                  <c:v>5.6744487678339797E-2</c:v>
                </c:pt>
                <c:pt idx="762">
                  <c:v>5.6744487678339797E-2</c:v>
                </c:pt>
                <c:pt idx="763">
                  <c:v>5.6744487678339797E-2</c:v>
                </c:pt>
                <c:pt idx="764">
                  <c:v>5.6744487678339797E-2</c:v>
                </c:pt>
                <c:pt idx="765">
                  <c:v>5.7068741893644602E-2</c:v>
                </c:pt>
                <c:pt idx="766">
                  <c:v>5.7068741893644602E-2</c:v>
                </c:pt>
                <c:pt idx="767">
                  <c:v>5.7068741893644602E-2</c:v>
                </c:pt>
                <c:pt idx="768">
                  <c:v>5.7068741893644602E-2</c:v>
                </c:pt>
                <c:pt idx="769">
                  <c:v>5.73929961089494E-2</c:v>
                </c:pt>
                <c:pt idx="770">
                  <c:v>5.73929961089494E-2</c:v>
                </c:pt>
                <c:pt idx="771">
                  <c:v>5.7717250324254198E-2</c:v>
                </c:pt>
                <c:pt idx="772">
                  <c:v>5.7717250324254198E-2</c:v>
                </c:pt>
                <c:pt idx="773">
                  <c:v>5.7717250324254198E-2</c:v>
                </c:pt>
                <c:pt idx="774">
                  <c:v>5.7717250324254198E-2</c:v>
                </c:pt>
                <c:pt idx="775">
                  <c:v>5.8041504539559002E-2</c:v>
                </c:pt>
                <c:pt idx="776">
                  <c:v>5.8041504539559002E-2</c:v>
                </c:pt>
                <c:pt idx="777">
                  <c:v>5.8041504539559002E-2</c:v>
                </c:pt>
                <c:pt idx="778">
                  <c:v>5.8041504539559002E-2</c:v>
                </c:pt>
                <c:pt idx="779">
                  <c:v>5.83657587548638E-2</c:v>
                </c:pt>
                <c:pt idx="780">
                  <c:v>5.83657587548638E-2</c:v>
                </c:pt>
                <c:pt idx="781">
                  <c:v>5.83657587548638E-2</c:v>
                </c:pt>
                <c:pt idx="782">
                  <c:v>5.83657587548638E-2</c:v>
                </c:pt>
                <c:pt idx="783">
                  <c:v>5.8690012970168598E-2</c:v>
                </c:pt>
                <c:pt idx="784">
                  <c:v>5.8690012970168598E-2</c:v>
                </c:pt>
                <c:pt idx="785">
                  <c:v>5.9014267185473403E-2</c:v>
                </c:pt>
                <c:pt idx="786">
                  <c:v>5.9014267185473403E-2</c:v>
                </c:pt>
                <c:pt idx="787">
                  <c:v>5.9662775616082998E-2</c:v>
                </c:pt>
                <c:pt idx="788">
                  <c:v>5.9662775616082998E-2</c:v>
                </c:pt>
                <c:pt idx="789">
                  <c:v>5.9662775616082998E-2</c:v>
                </c:pt>
                <c:pt idx="790">
                  <c:v>5.9662775616082998E-2</c:v>
                </c:pt>
                <c:pt idx="791">
                  <c:v>5.9987029831387803E-2</c:v>
                </c:pt>
                <c:pt idx="792">
                  <c:v>5.9987029831387803E-2</c:v>
                </c:pt>
                <c:pt idx="793">
                  <c:v>5.9987029831387803E-2</c:v>
                </c:pt>
                <c:pt idx="794">
                  <c:v>5.9987029831387803E-2</c:v>
                </c:pt>
                <c:pt idx="795">
                  <c:v>5.9987029831387803E-2</c:v>
                </c:pt>
                <c:pt idx="796">
                  <c:v>5.9987029831387803E-2</c:v>
                </c:pt>
                <c:pt idx="797">
                  <c:v>6.0635538261997399E-2</c:v>
                </c:pt>
                <c:pt idx="798">
                  <c:v>6.0635538261997399E-2</c:v>
                </c:pt>
                <c:pt idx="799">
                  <c:v>6.0959792477302203E-2</c:v>
                </c:pt>
                <c:pt idx="800">
                  <c:v>6.0959792477302203E-2</c:v>
                </c:pt>
                <c:pt idx="801">
                  <c:v>6.0959792477302203E-2</c:v>
                </c:pt>
                <c:pt idx="802">
                  <c:v>6.0959792477302203E-2</c:v>
                </c:pt>
                <c:pt idx="803">
                  <c:v>6.1284046692607001E-2</c:v>
                </c:pt>
                <c:pt idx="804">
                  <c:v>6.1284046692607001E-2</c:v>
                </c:pt>
                <c:pt idx="805">
                  <c:v>6.1284046692607001E-2</c:v>
                </c:pt>
                <c:pt idx="806">
                  <c:v>6.1284046692607001E-2</c:v>
                </c:pt>
                <c:pt idx="807">
                  <c:v>6.1608300907911799E-2</c:v>
                </c:pt>
                <c:pt idx="808">
                  <c:v>6.1608300907911799E-2</c:v>
                </c:pt>
                <c:pt idx="809">
                  <c:v>6.1608300907911799E-2</c:v>
                </c:pt>
                <c:pt idx="810">
                  <c:v>6.1608300907911799E-2</c:v>
                </c:pt>
                <c:pt idx="811">
                  <c:v>6.1932555123216597E-2</c:v>
                </c:pt>
                <c:pt idx="812">
                  <c:v>6.1932555123216597E-2</c:v>
                </c:pt>
                <c:pt idx="813">
                  <c:v>6.1932555123216597E-2</c:v>
                </c:pt>
                <c:pt idx="814">
                  <c:v>6.1932555123216597E-2</c:v>
                </c:pt>
                <c:pt idx="815">
                  <c:v>6.2256809338521402E-2</c:v>
                </c:pt>
                <c:pt idx="816">
                  <c:v>6.2256809338521402E-2</c:v>
                </c:pt>
                <c:pt idx="817">
                  <c:v>6.2581063553826199E-2</c:v>
                </c:pt>
                <c:pt idx="818">
                  <c:v>6.2581063553826199E-2</c:v>
                </c:pt>
                <c:pt idx="819">
                  <c:v>6.2581063553826199E-2</c:v>
                </c:pt>
                <c:pt idx="820">
                  <c:v>6.2581063553826199E-2</c:v>
                </c:pt>
                <c:pt idx="821">
                  <c:v>6.2581063553826199E-2</c:v>
                </c:pt>
                <c:pt idx="822">
                  <c:v>6.2581063553826199E-2</c:v>
                </c:pt>
                <c:pt idx="823">
                  <c:v>6.2905317769130997E-2</c:v>
                </c:pt>
                <c:pt idx="824">
                  <c:v>6.2905317769130997E-2</c:v>
                </c:pt>
                <c:pt idx="825">
                  <c:v>6.2905317769130997E-2</c:v>
                </c:pt>
                <c:pt idx="826">
                  <c:v>6.2905317769130997E-2</c:v>
                </c:pt>
                <c:pt idx="827">
                  <c:v>6.3229571984435795E-2</c:v>
                </c:pt>
                <c:pt idx="828">
                  <c:v>6.3229571984435795E-2</c:v>
                </c:pt>
                <c:pt idx="829">
                  <c:v>6.3553826199740496E-2</c:v>
                </c:pt>
                <c:pt idx="830">
                  <c:v>6.3553826199740496E-2</c:v>
                </c:pt>
                <c:pt idx="831">
                  <c:v>6.3553826199740496E-2</c:v>
                </c:pt>
                <c:pt idx="832">
                  <c:v>6.3553826199740496E-2</c:v>
                </c:pt>
                <c:pt idx="833">
                  <c:v>6.3553826199740496E-2</c:v>
                </c:pt>
                <c:pt idx="834">
                  <c:v>6.3553826199740496E-2</c:v>
                </c:pt>
                <c:pt idx="835">
                  <c:v>6.3878080415045294E-2</c:v>
                </c:pt>
                <c:pt idx="836">
                  <c:v>6.3878080415045294E-2</c:v>
                </c:pt>
                <c:pt idx="837">
                  <c:v>6.4202334630350105E-2</c:v>
                </c:pt>
                <c:pt idx="838">
                  <c:v>6.4202334630350105E-2</c:v>
                </c:pt>
                <c:pt idx="839">
                  <c:v>6.4526588845655E-2</c:v>
                </c:pt>
                <c:pt idx="840">
                  <c:v>6.4526588845655E-2</c:v>
                </c:pt>
                <c:pt idx="841">
                  <c:v>6.4526588845655E-2</c:v>
                </c:pt>
                <c:pt idx="842">
                  <c:v>6.4526588845655E-2</c:v>
                </c:pt>
                <c:pt idx="843">
                  <c:v>6.4850843060959798E-2</c:v>
                </c:pt>
                <c:pt idx="844">
                  <c:v>6.4850843060959798E-2</c:v>
                </c:pt>
                <c:pt idx="845">
                  <c:v>6.5175097276264596E-2</c:v>
                </c:pt>
                <c:pt idx="846">
                  <c:v>6.5175097276264596E-2</c:v>
                </c:pt>
                <c:pt idx="847">
                  <c:v>6.5175097276264596E-2</c:v>
                </c:pt>
                <c:pt idx="848">
                  <c:v>6.5175097276264596E-2</c:v>
                </c:pt>
                <c:pt idx="849">
                  <c:v>6.5499351491569394E-2</c:v>
                </c:pt>
                <c:pt idx="850">
                  <c:v>6.5499351491569394E-2</c:v>
                </c:pt>
                <c:pt idx="851">
                  <c:v>6.5823605706874094E-2</c:v>
                </c:pt>
                <c:pt idx="852">
                  <c:v>6.5823605706874094E-2</c:v>
                </c:pt>
                <c:pt idx="853">
                  <c:v>6.6147859922178906E-2</c:v>
                </c:pt>
                <c:pt idx="854">
                  <c:v>6.6147859922178906E-2</c:v>
                </c:pt>
                <c:pt idx="855">
                  <c:v>6.6472114137483704E-2</c:v>
                </c:pt>
                <c:pt idx="856">
                  <c:v>6.6472114137483704E-2</c:v>
                </c:pt>
                <c:pt idx="857">
                  <c:v>6.6796368352788502E-2</c:v>
                </c:pt>
                <c:pt idx="858">
                  <c:v>6.6796368352788502E-2</c:v>
                </c:pt>
                <c:pt idx="859">
                  <c:v>6.6796368352788502E-2</c:v>
                </c:pt>
                <c:pt idx="860">
                  <c:v>6.6796368352788502E-2</c:v>
                </c:pt>
                <c:pt idx="861">
                  <c:v>6.6796368352788502E-2</c:v>
                </c:pt>
                <c:pt idx="862">
                  <c:v>6.6796368352788502E-2</c:v>
                </c:pt>
                <c:pt idx="863">
                  <c:v>6.7120622568093299E-2</c:v>
                </c:pt>
                <c:pt idx="864">
                  <c:v>6.7120622568093299E-2</c:v>
                </c:pt>
                <c:pt idx="865">
                  <c:v>6.7444876783398097E-2</c:v>
                </c:pt>
                <c:pt idx="866">
                  <c:v>6.7444876783398097E-2</c:v>
                </c:pt>
                <c:pt idx="867">
                  <c:v>6.7769130998702895E-2</c:v>
                </c:pt>
                <c:pt idx="868">
                  <c:v>6.7769130998702895E-2</c:v>
                </c:pt>
                <c:pt idx="869">
                  <c:v>6.7769130998702895E-2</c:v>
                </c:pt>
                <c:pt idx="870">
                  <c:v>6.7769130998702895E-2</c:v>
                </c:pt>
                <c:pt idx="871">
                  <c:v>6.8093385214007707E-2</c:v>
                </c:pt>
                <c:pt idx="872">
                  <c:v>6.8093385214007707E-2</c:v>
                </c:pt>
                <c:pt idx="873">
                  <c:v>6.8093385214007707E-2</c:v>
                </c:pt>
                <c:pt idx="874">
                  <c:v>6.8093385214007707E-2</c:v>
                </c:pt>
                <c:pt idx="875">
                  <c:v>6.8093385214007707E-2</c:v>
                </c:pt>
                <c:pt idx="876">
                  <c:v>6.8093385214007707E-2</c:v>
                </c:pt>
                <c:pt idx="877">
                  <c:v>6.8741893644617302E-2</c:v>
                </c:pt>
                <c:pt idx="878">
                  <c:v>6.8741893644617302E-2</c:v>
                </c:pt>
                <c:pt idx="879">
                  <c:v>6.90661478599221E-2</c:v>
                </c:pt>
                <c:pt idx="880">
                  <c:v>6.90661478599221E-2</c:v>
                </c:pt>
                <c:pt idx="881">
                  <c:v>6.90661478599221E-2</c:v>
                </c:pt>
                <c:pt idx="882">
                  <c:v>6.90661478599221E-2</c:v>
                </c:pt>
                <c:pt idx="883">
                  <c:v>6.9390402075226898E-2</c:v>
                </c:pt>
                <c:pt idx="884">
                  <c:v>6.9390402075226898E-2</c:v>
                </c:pt>
                <c:pt idx="885">
                  <c:v>6.9714656290531696E-2</c:v>
                </c:pt>
                <c:pt idx="886">
                  <c:v>6.9714656290531696E-2</c:v>
                </c:pt>
                <c:pt idx="887">
                  <c:v>6.9714656290531696E-2</c:v>
                </c:pt>
                <c:pt idx="888">
                  <c:v>6.9714656290531696E-2</c:v>
                </c:pt>
                <c:pt idx="889">
                  <c:v>6.9714656290531696E-2</c:v>
                </c:pt>
                <c:pt idx="890">
                  <c:v>6.9714656290531696E-2</c:v>
                </c:pt>
                <c:pt idx="891">
                  <c:v>7.0038910505836494E-2</c:v>
                </c:pt>
                <c:pt idx="892">
                  <c:v>7.0038910505836494E-2</c:v>
                </c:pt>
                <c:pt idx="893">
                  <c:v>7.0038910505836494E-2</c:v>
                </c:pt>
                <c:pt idx="894">
                  <c:v>7.0038910505836494E-2</c:v>
                </c:pt>
                <c:pt idx="895">
                  <c:v>7.0363164721141305E-2</c:v>
                </c:pt>
                <c:pt idx="896">
                  <c:v>7.0363164721141305E-2</c:v>
                </c:pt>
                <c:pt idx="897">
                  <c:v>7.0363164721141305E-2</c:v>
                </c:pt>
                <c:pt idx="898">
                  <c:v>7.0363164721141305E-2</c:v>
                </c:pt>
                <c:pt idx="899">
                  <c:v>7.0363164721141305E-2</c:v>
                </c:pt>
                <c:pt idx="900">
                  <c:v>7.0363164721141305E-2</c:v>
                </c:pt>
                <c:pt idx="901">
                  <c:v>7.0687418936446103E-2</c:v>
                </c:pt>
                <c:pt idx="902">
                  <c:v>7.0687418936446103E-2</c:v>
                </c:pt>
                <c:pt idx="903">
                  <c:v>7.1011673151750901E-2</c:v>
                </c:pt>
                <c:pt idx="904">
                  <c:v>7.1011673151750901E-2</c:v>
                </c:pt>
                <c:pt idx="905">
                  <c:v>7.1335927367055699E-2</c:v>
                </c:pt>
                <c:pt idx="906">
                  <c:v>7.1335927367055699E-2</c:v>
                </c:pt>
                <c:pt idx="907">
                  <c:v>7.1335927367055699E-2</c:v>
                </c:pt>
                <c:pt idx="908">
                  <c:v>7.1335927367055699E-2</c:v>
                </c:pt>
                <c:pt idx="909">
                  <c:v>7.1660181582360497E-2</c:v>
                </c:pt>
                <c:pt idx="910">
                  <c:v>7.1660181582360497E-2</c:v>
                </c:pt>
                <c:pt idx="911">
                  <c:v>7.1660181582360497E-2</c:v>
                </c:pt>
                <c:pt idx="912">
                  <c:v>7.1660181582360497E-2</c:v>
                </c:pt>
                <c:pt idx="913">
                  <c:v>7.2632944228274904E-2</c:v>
                </c:pt>
                <c:pt idx="914">
                  <c:v>7.2632944228274904E-2</c:v>
                </c:pt>
                <c:pt idx="915">
                  <c:v>7.2632944228274904E-2</c:v>
                </c:pt>
                <c:pt idx="916">
                  <c:v>7.2632944228274904E-2</c:v>
                </c:pt>
                <c:pt idx="917">
                  <c:v>7.2957198443579702E-2</c:v>
                </c:pt>
                <c:pt idx="918">
                  <c:v>7.2957198443579702E-2</c:v>
                </c:pt>
                <c:pt idx="919">
                  <c:v>7.3281452658884499E-2</c:v>
                </c:pt>
                <c:pt idx="920">
                  <c:v>7.3281452658884499E-2</c:v>
                </c:pt>
                <c:pt idx="921">
                  <c:v>7.3281452658884499E-2</c:v>
                </c:pt>
                <c:pt idx="922">
                  <c:v>7.3281452658884499E-2</c:v>
                </c:pt>
                <c:pt idx="923">
                  <c:v>7.3605706874189297E-2</c:v>
                </c:pt>
                <c:pt idx="924">
                  <c:v>7.3605706874189297E-2</c:v>
                </c:pt>
                <c:pt idx="925">
                  <c:v>7.4254215304798907E-2</c:v>
                </c:pt>
                <c:pt idx="926">
                  <c:v>7.4254215304798907E-2</c:v>
                </c:pt>
                <c:pt idx="927">
                  <c:v>7.4254215304798907E-2</c:v>
                </c:pt>
                <c:pt idx="928">
                  <c:v>7.4254215304798907E-2</c:v>
                </c:pt>
                <c:pt idx="929">
                  <c:v>7.4254215304798907E-2</c:v>
                </c:pt>
                <c:pt idx="930">
                  <c:v>7.4254215304798907E-2</c:v>
                </c:pt>
                <c:pt idx="931">
                  <c:v>7.4578469520103705E-2</c:v>
                </c:pt>
                <c:pt idx="932">
                  <c:v>7.4578469520103705E-2</c:v>
                </c:pt>
                <c:pt idx="933">
                  <c:v>7.4902723735408502E-2</c:v>
                </c:pt>
                <c:pt idx="934">
                  <c:v>7.4902723735408502E-2</c:v>
                </c:pt>
                <c:pt idx="935">
                  <c:v>7.52269779507133E-2</c:v>
                </c:pt>
                <c:pt idx="936">
                  <c:v>7.52269779507133E-2</c:v>
                </c:pt>
                <c:pt idx="937">
                  <c:v>7.52269779507133E-2</c:v>
                </c:pt>
                <c:pt idx="938">
                  <c:v>7.52269779507133E-2</c:v>
                </c:pt>
                <c:pt idx="939">
                  <c:v>7.6199740596627694E-2</c:v>
                </c:pt>
                <c:pt idx="940">
                  <c:v>7.6199740596627694E-2</c:v>
                </c:pt>
                <c:pt idx="941">
                  <c:v>7.6199740596627694E-2</c:v>
                </c:pt>
                <c:pt idx="942">
                  <c:v>7.6199740596627694E-2</c:v>
                </c:pt>
                <c:pt idx="943">
                  <c:v>7.6848249027237303E-2</c:v>
                </c:pt>
                <c:pt idx="944">
                  <c:v>7.6848249027237303E-2</c:v>
                </c:pt>
                <c:pt idx="945">
                  <c:v>7.7496757457846899E-2</c:v>
                </c:pt>
                <c:pt idx="946">
                  <c:v>7.7496757457846899E-2</c:v>
                </c:pt>
                <c:pt idx="947">
                  <c:v>7.7821011673151697E-2</c:v>
                </c:pt>
                <c:pt idx="948">
                  <c:v>7.7821011673151697E-2</c:v>
                </c:pt>
                <c:pt idx="949">
                  <c:v>7.8145265888456494E-2</c:v>
                </c:pt>
                <c:pt idx="950">
                  <c:v>7.8145265888456494E-2</c:v>
                </c:pt>
                <c:pt idx="951">
                  <c:v>7.8145265888456494E-2</c:v>
                </c:pt>
                <c:pt idx="952">
                  <c:v>7.8145265888456494E-2</c:v>
                </c:pt>
                <c:pt idx="953">
                  <c:v>7.8469520103761306E-2</c:v>
                </c:pt>
                <c:pt idx="954">
                  <c:v>7.8469520103761306E-2</c:v>
                </c:pt>
                <c:pt idx="955">
                  <c:v>7.8469520103761306E-2</c:v>
                </c:pt>
                <c:pt idx="956">
                  <c:v>7.8469520103761306E-2</c:v>
                </c:pt>
                <c:pt idx="957">
                  <c:v>7.9442282749675699E-2</c:v>
                </c:pt>
                <c:pt idx="958">
                  <c:v>7.9442282749675699E-2</c:v>
                </c:pt>
                <c:pt idx="959">
                  <c:v>7.9442282749675699E-2</c:v>
                </c:pt>
                <c:pt idx="960">
                  <c:v>7.9442282749675699E-2</c:v>
                </c:pt>
                <c:pt idx="961">
                  <c:v>7.9766536964980497E-2</c:v>
                </c:pt>
                <c:pt idx="962">
                  <c:v>7.9766536964980497E-2</c:v>
                </c:pt>
                <c:pt idx="963">
                  <c:v>7.9766536964980497E-2</c:v>
                </c:pt>
                <c:pt idx="964">
                  <c:v>7.9766536964980497E-2</c:v>
                </c:pt>
                <c:pt idx="965">
                  <c:v>8.0090791180285295E-2</c:v>
                </c:pt>
                <c:pt idx="966">
                  <c:v>8.0090791180285295E-2</c:v>
                </c:pt>
                <c:pt idx="967">
                  <c:v>8.0739299610894905E-2</c:v>
                </c:pt>
                <c:pt idx="968">
                  <c:v>8.0739299610894905E-2</c:v>
                </c:pt>
                <c:pt idx="969">
                  <c:v>8.0739299610894905E-2</c:v>
                </c:pt>
                <c:pt idx="970">
                  <c:v>8.0739299610894905E-2</c:v>
                </c:pt>
                <c:pt idx="971">
                  <c:v>8.1063553826199702E-2</c:v>
                </c:pt>
                <c:pt idx="972">
                  <c:v>8.1063553826199702E-2</c:v>
                </c:pt>
                <c:pt idx="973">
                  <c:v>8.13878080415045E-2</c:v>
                </c:pt>
                <c:pt idx="974">
                  <c:v>8.13878080415045E-2</c:v>
                </c:pt>
                <c:pt idx="975">
                  <c:v>8.2036316472114096E-2</c:v>
                </c:pt>
                <c:pt idx="976">
                  <c:v>8.2036316472114096E-2</c:v>
                </c:pt>
                <c:pt idx="977">
                  <c:v>8.2036316472114096E-2</c:v>
                </c:pt>
                <c:pt idx="978">
                  <c:v>8.2036316472114096E-2</c:v>
                </c:pt>
                <c:pt idx="979">
                  <c:v>8.2036316472114096E-2</c:v>
                </c:pt>
                <c:pt idx="980">
                  <c:v>8.2036316472114096E-2</c:v>
                </c:pt>
                <c:pt idx="981">
                  <c:v>8.2360570687418894E-2</c:v>
                </c:pt>
                <c:pt idx="982">
                  <c:v>8.2360570687418894E-2</c:v>
                </c:pt>
                <c:pt idx="983">
                  <c:v>8.2360570687418894E-2</c:v>
                </c:pt>
                <c:pt idx="984">
                  <c:v>8.2360570687418894E-2</c:v>
                </c:pt>
                <c:pt idx="985">
                  <c:v>8.3333333333333301E-2</c:v>
                </c:pt>
                <c:pt idx="986">
                  <c:v>8.3333333333333301E-2</c:v>
                </c:pt>
                <c:pt idx="987">
                  <c:v>8.3333333333333301E-2</c:v>
                </c:pt>
                <c:pt idx="988">
                  <c:v>8.3333333333333301E-2</c:v>
                </c:pt>
                <c:pt idx="989">
                  <c:v>8.3657587548638099E-2</c:v>
                </c:pt>
                <c:pt idx="990">
                  <c:v>8.3657587548638099E-2</c:v>
                </c:pt>
                <c:pt idx="991">
                  <c:v>8.3981841763942897E-2</c:v>
                </c:pt>
                <c:pt idx="992">
                  <c:v>8.3981841763942897E-2</c:v>
                </c:pt>
                <c:pt idx="993">
                  <c:v>8.3981841763942897E-2</c:v>
                </c:pt>
                <c:pt idx="994">
                  <c:v>8.3981841763942897E-2</c:v>
                </c:pt>
                <c:pt idx="995">
                  <c:v>8.4306095979247694E-2</c:v>
                </c:pt>
                <c:pt idx="996">
                  <c:v>8.4306095979247694E-2</c:v>
                </c:pt>
                <c:pt idx="997">
                  <c:v>8.4630350194552506E-2</c:v>
                </c:pt>
                <c:pt idx="998">
                  <c:v>8.4630350194552506E-2</c:v>
                </c:pt>
                <c:pt idx="999">
                  <c:v>8.4954604409857304E-2</c:v>
                </c:pt>
                <c:pt idx="1000">
                  <c:v>8.4954604409857304E-2</c:v>
                </c:pt>
                <c:pt idx="1001">
                  <c:v>8.4954604409857304E-2</c:v>
                </c:pt>
                <c:pt idx="1002">
                  <c:v>8.4954604409857304E-2</c:v>
                </c:pt>
                <c:pt idx="1003">
                  <c:v>8.4954604409857304E-2</c:v>
                </c:pt>
                <c:pt idx="1004">
                  <c:v>8.4954604409857304E-2</c:v>
                </c:pt>
                <c:pt idx="1005">
                  <c:v>8.5278858625162102E-2</c:v>
                </c:pt>
                <c:pt idx="1006">
                  <c:v>8.5278858625162102E-2</c:v>
                </c:pt>
                <c:pt idx="1007">
                  <c:v>8.56031128404669E-2</c:v>
                </c:pt>
                <c:pt idx="1008">
                  <c:v>8.56031128404669E-2</c:v>
                </c:pt>
                <c:pt idx="1009">
                  <c:v>8.56031128404669E-2</c:v>
                </c:pt>
                <c:pt idx="1010">
                  <c:v>8.56031128404669E-2</c:v>
                </c:pt>
                <c:pt idx="1011">
                  <c:v>8.56031128404669E-2</c:v>
                </c:pt>
                <c:pt idx="1012">
                  <c:v>8.56031128404669E-2</c:v>
                </c:pt>
                <c:pt idx="1013">
                  <c:v>8.5927367055771697E-2</c:v>
                </c:pt>
                <c:pt idx="1014">
                  <c:v>8.5927367055771697E-2</c:v>
                </c:pt>
                <c:pt idx="1015">
                  <c:v>8.6251621271076495E-2</c:v>
                </c:pt>
                <c:pt idx="1016">
                  <c:v>8.6251621271076495E-2</c:v>
                </c:pt>
                <c:pt idx="1017">
                  <c:v>8.6251621271076495E-2</c:v>
                </c:pt>
                <c:pt idx="1018">
                  <c:v>8.6251621271076495E-2</c:v>
                </c:pt>
                <c:pt idx="1019">
                  <c:v>8.6575875486381307E-2</c:v>
                </c:pt>
                <c:pt idx="1020">
                  <c:v>8.6575875486381307E-2</c:v>
                </c:pt>
                <c:pt idx="1021">
                  <c:v>8.6900129701686105E-2</c:v>
                </c:pt>
                <c:pt idx="1022">
                  <c:v>8.6900129701686105E-2</c:v>
                </c:pt>
                <c:pt idx="1023">
                  <c:v>8.6900129701686105E-2</c:v>
                </c:pt>
                <c:pt idx="1024">
                  <c:v>8.6900129701686105E-2</c:v>
                </c:pt>
                <c:pt idx="1025">
                  <c:v>8.7224383916990902E-2</c:v>
                </c:pt>
                <c:pt idx="1026">
                  <c:v>8.7224383916990902E-2</c:v>
                </c:pt>
                <c:pt idx="1027">
                  <c:v>8.7224383916990902E-2</c:v>
                </c:pt>
                <c:pt idx="1028">
                  <c:v>8.7224383916990902E-2</c:v>
                </c:pt>
                <c:pt idx="1029">
                  <c:v>8.7224383916990902E-2</c:v>
                </c:pt>
                <c:pt idx="1030">
                  <c:v>8.7224383916990902E-2</c:v>
                </c:pt>
                <c:pt idx="1031">
                  <c:v>8.75486381322957E-2</c:v>
                </c:pt>
                <c:pt idx="1032">
                  <c:v>8.75486381322957E-2</c:v>
                </c:pt>
                <c:pt idx="1033">
                  <c:v>8.75486381322957E-2</c:v>
                </c:pt>
                <c:pt idx="1034">
                  <c:v>8.75486381322957E-2</c:v>
                </c:pt>
                <c:pt idx="1035">
                  <c:v>8.75486381322957E-2</c:v>
                </c:pt>
                <c:pt idx="1036">
                  <c:v>8.8521400778210094E-2</c:v>
                </c:pt>
                <c:pt idx="1037">
                  <c:v>8.8521400778210094E-2</c:v>
                </c:pt>
                <c:pt idx="1038">
                  <c:v>8.8845654993514905E-2</c:v>
                </c:pt>
                <c:pt idx="1039">
                  <c:v>8.8845654993514905E-2</c:v>
                </c:pt>
                <c:pt idx="1040">
                  <c:v>8.8845654993514905E-2</c:v>
                </c:pt>
                <c:pt idx="1041">
                  <c:v>8.8845654993514905E-2</c:v>
                </c:pt>
                <c:pt idx="1042">
                  <c:v>8.9169909208819703E-2</c:v>
                </c:pt>
                <c:pt idx="1043">
                  <c:v>8.9169909208819703E-2</c:v>
                </c:pt>
                <c:pt idx="1044">
                  <c:v>8.9494163424124501E-2</c:v>
                </c:pt>
                <c:pt idx="1045">
                  <c:v>8.9494163424124501E-2</c:v>
                </c:pt>
                <c:pt idx="1046">
                  <c:v>8.9494163424124501E-2</c:v>
                </c:pt>
                <c:pt idx="1047">
                  <c:v>8.9494163424124501E-2</c:v>
                </c:pt>
                <c:pt idx="1048">
                  <c:v>9.0142671854734097E-2</c:v>
                </c:pt>
                <c:pt idx="1049">
                  <c:v>9.0142671854734097E-2</c:v>
                </c:pt>
                <c:pt idx="1050">
                  <c:v>9.1115434500648504E-2</c:v>
                </c:pt>
                <c:pt idx="1051">
                  <c:v>9.1115434500648504E-2</c:v>
                </c:pt>
                <c:pt idx="1052">
                  <c:v>9.1439688715953302E-2</c:v>
                </c:pt>
                <c:pt idx="1053">
                  <c:v>9.1439688715953302E-2</c:v>
                </c:pt>
                <c:pt idx="1054">
                  <c:v>9.1439688715953302E-2</c:v>
                </c:pt>
                <c:pt idx="1055">
                  <c:v>9.1439688715953302E-2</c:v>
                </c:pt>
                <c:pt idx="1056">
                  <c:v>9.1439688715953302E-2</c:v>
                </c:pt>
                <c:pt idx="1057">
                  <c:v>9.1439688715953302E-2</c:v>
                </c:pt>
                <c:pt idx="1058">
                  <c:v>9.17639429312581E-2</c:v>
                </c:pt>
                <c:pt idx="1059">
                  <c:v>9.17639429312581E-2</c:v>
                </c:pt>
                <c:pt idx="1060">
                  <c:v>9.17639429312581E-2</c:v>
                </c:pt>
                <c:pt idx="1061">
                  <c:v>9.17639429312581E-2</c:v>
                </c:pt>
                <c:pt idx="1062">
                  <c:v>9.17639429312581E-2</c:v>
                </c:pt>
                <c:pt idx="1063">
                  <c:v>9.17639429312581E-2</c:v>
                </c:pt>
                <c:pt idx="1064">
                  <c:v>9.2088197146562897E-2</c:v>
                </c:pt>
                <c:pt idx="1065">
                  <c:v>9.2088197146562897E-2</c:v>
                </c:pt>
                <c:pt idx="1066">
                  <c:v>9.2412451361867695E-2</c:v>
                </c:pt>
                <c:pt idx="1067">
                  <c:v>9.2412451361867695E-2</c:v>
                </c:pt>
                <c:pt idx="1068">
                  <c:v>9.2736705577172507E-2</c:v>
                </c:pt>
                <c:pt idx="1069">
                  <c:v>9.2736705577172507E-2</c:v>
                </c:pt>
                <c:pt idx="1070">
                  <c:v>9.2736705577172507E-2</c:v>
                </c:pt>
                <c:pt idx="1071">
                  <c:v>9.2736705577172507E-2</c:v>
                </c:pt>
                <c:pt idx="1072">
                  <c:v>9.3385214007782102E-2</c:v>
                </c:pt>
                <c:pt idx="1073">
                  <c:v>9.3385214007782102E-2</c:v>
                </c:pt>
                <c:pt idx="1074">
                  <c:v>9.4033722438391698E-2</c:v>
                </c:pt>
                <c:pt idx="1075">
                  <c:v>9.4033722438391698E-2</c:v>
                </c:pt>
                <c:pt idx="1076">
                  <c:v>9.4033722438391698E-2</c:v>
                </c:pt>
                <c:pt idx="1077">
                  <c:v>9.4033722438391698E-2</c:v>
                </c:pt>
                <c:pt idx="1078">
                  <c:v>9.4357976653696496E-2</c:v>
                </c:pt>
                <c:pt idx="1079">
                  <c:v>9.4357976653696496E-2</c:v>
                </c:pt>
                <c:pt idx="1080">
                  <c:v>9.4357976653696496E-2</c:v>
                </c:pt>
                <c:pt idx="1081">
                  <c:v>9.4357976653696496E-2</c:v>
                </c:pt>
                <c:pt idx="1082">
                  <c:v>9.4682230869001294E-2</c:v>
                </c:pt>
                <c:pt idx="1083">
                  <c:v>9.4682230869001294E-2</c:v>
                </c:pt>
                <c:pt idx="1084">
                  <c:v>9.5006485084305994E-2</c:v>
                </c:pt>
                <c:pt idx="1085">
                  <c:v>9.5006485084305994E-2</c:v>
                </c:pt>
                <c:pt idx="1086">
                  <c:v>9.5006485084305994E-2</c:v>
                </c:pt>
                <c:pt idx="1087">
                  <c:v>9.5006485084305994E-2</c:v>
                </c:pt>
                <c:pt idx="1088">
                  <c:v>9.5330739299610806E-2</c:v>
                </c:pt>
                <c:pt idx="1089">
                  <c:v>9.5330739299610806E-2</c:v>
                </c:pt>
                <c:pt idx="1090">
                  <c:v>9.5654993514915604E-2</c:v>
                </c:pt>
                <c:pt idx="1091">
                  <c:v>9.5654993514915604E-2</c:v>
                </c:pt>
                <c:pt idx="1092">
                  <c:v>9.5654993514915604E-2</c:v>
                </c:pt>
                <c:pt idx="1093">
                  <c:v>9.5654993514915604E-2</c:v>
                </c:pt>
                <c:pt idx="1094">
                  <c:v>9.5979247730220499E-2</c:v>
                </c:pt>
                <c:pt idx="1095">
                  <c:v>9.5979247730220499E-2</c:v>
                </c:pt>
                <c:pt idx="1096">
                  <c:v>9.6303501945525297E-2</c:v>
                </c:pt>
                <c:pt idx="1097">
                  <c:v>9.6303501945525297E-2</c:v>
                </c:pt>
                <c:pt idx="1098">
                  <c:v>9.6303501945525297E-2</c:v>
                </c:pt>
                <c:pt idx="1099">
                  <c:v>9.6303501945525297E-2</c:v>
                </c:pt>
                <c:pt idx="1100">
                  <c:v>9.6303501945525297E-2</c:v>
                </c:pt>
                <c:pt idx="1101">
                  <c:v>9.6303501945525297E-2</c:v>
                </c:pt>
                <c:pt idx="1102">
                  <c:v>9.6952010376134795E-2</c:v>
                </c:pt>
                <c:pt idx="1103">
                  <c:v>9.6952010376134795E-2</c:v>
                </c:pt>
                <c:pt idx="1104">
                  <c:v>9.7276264591439607E-2</c:v>
                </c:pt>
                <c:pt idx="1105">
                  <c:v>9.7276264591439607E-2</c:v>
                </c:pt>
                <c:pt idx="1106">
                  <c:v>9.7276264591439607E-2</c:v>
                </c:pt>
                <c:pt idx="1107">
                  <c:v>9.7276264591439607E-2</c:v>
                </c:pt>
                <c:pt idx="1108">
                  <c:v>9.7600518806744405E-2</c:v>
                </c:pt>
                <c:pt idx="1109">
                  <c:v>9.7600518806744405E-2</c:v>
                </c:pt>
                <c:pt idx="1110">
                  <c:v>9.7924773022049202E-2</c:v>
                </c:pt>
                <c:pt idx="1111">
                  <c:v>9.7924773022049202E-2</c:v>
                </c:pt>
                <c:pt idx="1112">
                  <c:v>9.8249027237354E-2</c:v>
                </c:pt>
                <c:pt idx="1113">
                  <c:v>9.8249027237354E-2</c:v>
                </c:pt>
                <c:pt idx="1114">
                  <c:v>9.8897535667963596E-2</c:v>
                </c:pt>
                <c:pt idx="1115">
                  <c:v>9.8897535667963596E-2</c:v>
                </c:pt>
                <c:pt idx="1116">
                  <c:v>9.9221789883268394E-2</c:v>
                </c:pt>
                <c:pt idx="1117">
                  <c:v>9.9221789883268394E-2</c:v>
                </c:pt>
                <c:pt idx="1118">
                  <c:v>9.9221789883268394E-2</c:v>
                </c:pt>
                <c:pt idx="1119">
                  <c:v>9.9221789883268394E-2</c:v>
                </c:pt>
                <c:pt idx="1120">
                  <c:v>9.9546044098573205E-2</c:v>
                </c:pt>
                <c:pt idx="1121">
                  <c:v>9.9546044098573205E-2</c:v>
                </c:pt>
                <c:pt idx="1122">
                  <c:v>0.100518806744487</c:v>
                </c:pt>
                <c:pt idx="1123">
                  <c:v>0.100518806744487</c:v>
                </c:pt>
                <c:pt idx="1124">
                  <c:v>0.100518806744487</c:v>
                </c:pt>
                <c:pt idx="1125">
                  <c:v>0.100518806744487</c:v>
                </c:pt>
                <c:pt idx="1126">
                  <c:v>0.10084306095979199</c:v>
                </c:pt>
                <c:pt idx="1127">
                  <c:v>0.10084306095979199</c:v>
                </c:pt>
                <c:pt idx="1128">
                  <c:v>0.10149156939040201</c:v>
                </c:pt>
                <c:pt idx="1129">
                  <c:v>0.10149156939040201</c:v>
                </c:pt>
                <c:pt idx="1130">
                  <c:v>0.10149156939040201</c:v>
                </c:pt>
                <c:pt idx="1131">
                  <c:v>0.10149156939040201</c:v>
                </c:pt>
                <c:pt idx="1132">
                  <c:v>0.102140077821011</c:v>
                </c:pt>
                <c:pt idx="1133">
                  <c:v>0.102140077821011</c:v>
                </c:pt>
                <c:pt idx="1134">
                  <c:v>0.102788586251621</c:v>
                </c:pt>
                <c:pt idx="1135">
                  <c:v>0.102788586251621</c:v>
                </c:pt>
                <c:pt idx="1136">
                  <c:v>0.103112840466926</c:v>
                </c:pt>
                <c:pt idx="1137">
                  <c:v>0.103112840466926</c:v>
                </c:pt>
                <c:pt idx="1138">
                  <c:v>0.103112840466926</c:v>
                </c:pt>
                <c:pt idx="1139">
                  <c:v>0.103112840466926</c:v>
                </c:pt>
                <c:pt idx="1140">
                  <c:v>0.10343709468223</c:v>
                </c:pt>
                <c:pt idx="1141">
                  <c:v>0.10343709468223</c:v>
                </c:pt>
                <c:pt idx="1142">
                  <c:v>0.10343709468223</c:v>
                </c:pt>
                <c:pt idx="1143">
                  <c:v>0.10343709468223</c:v>
                </c:pt>
                <c:pt idx="1144">
                  <c:v>0.10408560311284</c:v>
                </c:pt>
                <c:pt idx="1145">
                  <c:v>0.10408560311284</c:v>
                </c:pt>
                <c:pt idx="1146">
                  <c:v>0.10440985732814501</c:v>
                </c:pt>
                <c:pt idx="1147">
                  <c:v>0.10440985732814501</c:v>
                </c:pt>
                <c:pt idx="1148">
                  <c:v>0.105058365758754</c:v>
                </c:pt>
                <c:pt idx="1149">
                  <c:v>0.105058365758754</c:v>
                </c:pt>
                <c:pt idx="1150">
                  <c:v>0.105058365758754</c:v>
                </c:pt>
                <c:pt idx="1151">
                  <c:v>0.105058365758754</c:v>
                </c:pt>
                <c:pt idx="1152">
                  <c:v>0.105058365758754</c:v>
                </c:pt>
                <c:pt idx="1153">
                  <c:v>0.105058365758754</c:v>
                </c:pt>
                <c:pt idx="1154">
                  <c:v>0.106031128404669</c:v>
                </c:pt>
                <c:pt idx="1155">
                  <c:v>0.106031128404669</c:v>
                </c:pt>
                <c:pt idx="1156">
                  <c:v>0.107003891050583</c:v>
                </c:pt>
                <c:pt idx="1157">
                  <c:v>0.107003891050583</c:v>
                </c:pt>
                <c:pt idx="1158">
                  <c:v>0.10732814526588801</c:v>
                </c:pt>
                <c:pt idx="1159">
                  <c:v>0.10732814526588801</c:v>
                </c:pt>
                <c:pt idx="1160">
                  <c:v>0.107652399481193</c:v>
                </c:pt>
                <c:pt idx="1161">
                  <c:v>0.107652399481193</c:v>
                </c:pt>
                <c:pt idx="1162">
                  <c:v>0.107652399481193</c:v>
                </c:pt>
                <c:pt idx="1163">
                  <c:v>0.107652399481193</c:v>
                </c:pt>
                <c:pt idx="1164">
                  <c:v>0.107976653696498</c:v>
                </c:pt>
                <c:pt idx="1165">
                  <c:v>0.107976653696498</c:v>
                </c:pt>
                <c:pt idx="1166">
                  <c:v>0.108300907911802</c:v>
                </c:pt>
                <c:pt idx="1167">
                  <c:v>0.108300907911802</c:v>
                </c:pt>
                <c:pt idx="1168">
                  <c:v>0.108625162127107</c:v>
                </c:pt>
                <c:pt idx="1169">
                  <c:v>0.108625162127107</c:v>
                </c:pt>
                <c:pt idx="1170">
                  <c:v>0.108625162127107</c:v>
                </c:pt>
                <c:pt idx="1171">
                  <c:v>0.108625162127107</c:v>
                </c:pt>
                <c:pt idx="1172">
                  <c:v>0.108625162127107</c:v>
                </c:pt>
                <c:pt idx="1173">
                  <c:v>0.108625162127107</c:v>
                </c:pt>
                <c:pt idx="1174">
                  <c:v>0.10894941634241199</c:v>
                </c:pt>
                <c:pt idx="1175">
                  <c:v>0.10894941634241199</c:v>
                </c:pt>
                <c:pt idx="1176">
                  <c:v>0.109273670557717</c:v>
                </c:pt>
                <c:pt idx="1177">
                  <c:v>0.109273670557717</c:v>
                </c:pt>
                <c:pt idx="1178">
                  <c:v>0.109922178988326</c:v>
                </c:pt>
                <c:pt idx="1179">
                  <c:v>0.109922178988326</c:v>
                </c:pt>
                <c:pt idx="1180">
                  <c:v>0.11024643320363101</c:v>
                </c:pt>
                <c:pt idx="1181">
                  <c:v>0.11024643320363101</c:v>
                </c:pt>
                <c:pt idx="1182">
                  <c:v>0.111219195849546</c:v>
                </c:pt>
                <c:pt idx="1183">
                  <c:v>0.111219195849546</c:v>
                </c:pt>
                <c:pt idx="1184">
                  <c:v>0.11186770428015499</c:v>
                </c:pt>
                <c:pt idx="1185">
                  <c:v>0.11186770428015499</c:v>
                </c:pt>
                <c:pt idx="1186">
                  <c:v>0.11284046692607</c:v>
                </c:pt>
                <c:pt idx="1187">
                  <c:v>0.11284046692607</c:v>
                </c:pt>
                <c:pt idx="1188">
                  <c:v>0.11316472114137401</c:v>
                </c:pt>
                <c:pt idx="1189">
                  <c:v>0.11316472114137401</c:v>
                </c:pt>
                <c:pt idx="1190">
                  <c:v>0.113813229571984</c:v>
                </c:pt>
                <c:pt idx="1191">
                  <c:v>0.113813229571984</c:v>
                </c:pt>
                <c:pt idx="1192">
                  <c:v>0.114461738002594</c:v>
                </c:pt>
                <c:pt idx="1193">
                  <c:v>0.114461738002594</c:v>
                </c:pt>
                <c:pt idx="1194">
                  <c:v>0.11543450064850801</c:v>
                </c:pt>
                <c:pt idx="1195">
                  <c:v>0.11543450064850801</c:v>
                </c:pt>
                <c:pt idx="1196">
                  <c:v>0.115758754863813</c:v>
                </c:pt>
                <c:pt idx="1197">
                  <c:v>0.115758754863813</c:v>
                </c:pt>
                <c:pt idx="1198">
                  <c:v>0.116407263294422</c:v>
                </c:pt>
                <c:pt idx="1199">
                  <c:v>0.116407263294422</c:v>
                </c:pt>
                <c:pt idx="1200">
                  <c:v>0.116731517509727</c:v>
                </c:pt>
                <c:pt idx="1201">
                  <c:v>0.116731517509727</c:v>
                </c:pt>
                <c:pt idx="1202">
                  <c:v>0.117055771725032</c:v>
                </c:pt>
                <c:pt idx="1203">
                  <c:v>0.117055771725032</c:v>
                </c:pt>
                <c:pt idx="1204">
                  <c:v>0.117055771725032</c:v>
                </c:pt>
                <c:pt idx="1205">
                  <c:v>0.117055771725032</c:v>
                </c:pt>
                <c:pt idx="1206">
                  <c:v>0.117380025940337</c:v>
                </c:pt>
                <c:pt idx="1207">
                  <c:v>0.117380025940337</c:v>
                </c:pt>
                <c:pt idx="1208">
                  <c:v>0.117380025940337</c:v>
                </c:pt>
                <c:pt idx="1209">
                  <c:v>0.117380025940337</c:v>
                </c:pt>
                <c:pt idx="1210">
                  <c:v>0.117380025940337</c:v>
                </c:pt>
                <c:pt idx="1211">
                  <c:v>0.117380025940337</c:v>
                </c:pt>
                <c:pt idx="1212">
                  <c:v>0.11770428015564199</c:v>
                </c:pt>
                <c:pt idx="1213">
                  <c:v>0.11770428015564199</c:v>
                </c:pt>
                <c:pt idx="1214">
                  <c:v>0.118028534370946</c:v>
                </c:pt>
                <c:pt idx="1215">
                  <c:v>0.118028534370946</c:v>
                </c:pt>
                <c:pt idx="1216">
                  <c:v>0.11835278858625101</c:v>
                </c:pt>
                <c:pt idx="1217">
                  <c:v>0.11835278858625101</c:v>
                </c:pt>
                <c:pt idx="1218">
                  <c:v>0.118677042801556</c:v>
                </c:pt>
                <c:pt idx="1219">
                  <c:v>0.118677042801556</c:v>
                </c:pt>
                <c:pt idx="1220">
                  <c:v>0.119325551232166</c:v>
                </c:pt>
                <c:pt idx="1221">
                  <c:v>0.119325551232166</c:v>
                </c:pt>
                <c:pt idx="1222">
                  <c:v>0.119325551232166</c:v>
                </c:pt>
                <c:pt idx="1223">
                  <c:v>0.119325551232166</c:v>
                </c:pt>
                <c:pt idx="1224">
                  <c:v>0.119974059662775</c:v>
                </c:pt>
                <c:pt idx="1225">
                  <c:v>0.119974059662775</c:v>
                </c:pt>
                <c:pt idx="1226">
                  <c:v>0.119974059662775</c:v>
                </c:pt>
                <c:pt idx="1227">
                  <c:v>0.119974059662775</c:v>
                </c:pt>
                <c:pt idx="1228">
                  <c:v>0.12029831387808</c:v>
                </c:pt>
                <c:pt idx="1229">
                  <c:v>0.12029831387808</c:v>
                </c:pt>
                <c:pt idx="1230">
                  <c:v>0.12127107652399401</c:v>
                </c:pt>
                <c:pt idx="1231">
                  <c:v>0.12127107652399401</c:v>
                </c:pt>
                <c:pt idx="1232">
                  <c:v>0.121595330739299</c:v>
                </c:pt>
                <c:pt idx="1233">
                  <c:v>0.121595330739299</c:v>
                </c:pt>
                <c:pt idx="1234">
                  <c:v>0.122568093385214</c:v>
                </c:pt>
                <c:pt idx="1235">
                  <c:v>0.122568093385214</c:v>
                </c:pt>
                <c:pt idx="1236">
                  <c:v>0.122892347600518</c:v>
                </c:pt>
                <c:pt idx="1237">
                  <c:v>0.122892347600518</c:v>
                </c:pt>
                <c:pt idx="1238">
                  <c:v>0.122892347600518</c:v>
                </c:pt>
                <c:pt idx="1239">
                  <c:v>0.122892347600518</c:v>
                </c:pt>
                <c:pt idx="1240">
                  <c:v>0.123216601815823</c:v>
                </c:pt>
                <c:pt idx="1241">
                  <c:v>0.123216601815823</c:v>
                </c:pt>
                <c:pt idx="1242">
                  <c:v>0.123216601815823</c:v>
                </c:pt>
                <c:pt idx="1243">
                  <c:v>0.123216601815823</c:v>
                </c:pt>
                <c:pt idx="1244">
                  <c:v>0.12418936446173801</c:v>
                </c:pt>
                <c:pt idx="1245">
                  <c:v>0.12418936446173801</c:v>
                </c:pt>
                <c:pt idx="1246">
                  <c:v>0.124513618677042</c:v>
                </c:pt>
                <c:pt idx="1247">
                  <c:v>0.124513618677042</c:v>
                </c:pt>
                <c:pt idx="1248">
                  <c:v>0.124837872892347</c:v>
                </c:pt>
                <c:pt idx="1249">
                  <c:v>0.124837872892347</c:v>
                </c:pt>
                <c:pt idx="1250">
                  <c:v>0.124837872892347</c:v>
                </c:pt>
                <c:pt idx="1251">
                  <c:v>0.124837872892347</c:v>
                </c:pt>
                <c:pt idx="1252">
                  <c:v>0.12581063553826199</c:v>
                </c:pt>
                <c:pt idx="1253">
                  <c:v>0.12581063553826199</c:v>
                </c:pt>
                <c:pt idx="1254">
                  <c:v>0.12645914396887101</c:v>
                </c:pt>
                <c:pt idx="1255">
                  <c:v>0.12645914396887101</c:v>
                </c:pt>
                <c:pt idx="1256">
                  <c:v>0.12775616083009</c:v>
                </c:pt>
                <c:pt idx="1257">
                  <c:v>0.12775616083009</c:v>
                </c:pt>
                <c:pt idx="1258">
                  <c:v>0.12840466926069999</c:v>
                </c:pt>
                <c:pt idx="1259">
                  <c:v>0.12840466926069999</c:v>
                </c:pt>
                <c:pt idx="1260">
                  <c:v>0.12840466926069999</c:v>
                </c:pt>
                <c:pt idx="1261">
                  <c:v>0.12840466926069999</c:v>
                </c:pt>
                <c:pt idx="1262">
                  <c:v>0.12905317769131</c:v>
                </c:pt>
                <c:pt idx="1263">
                  <c:v>0.12905317769131</c:v>
                </c:pt>
                <c:pt idx="1264">
                  <c:v>0.12905317769131</c:v>
                </c:pt>
                <c:pt idx="1265">
                  <c:v>0.12905317769131</c:v>
                </c:pt>
                <c:pt idx="1266">
                  <c:v>0.12937743190661399</c:v>
                </c:pt>
                <c:pt idx="1267">
                  <c:v>0.12937743190661399</c:v>
                </c:pt>
                <c:pt idx="1268">
                  <c:v>0.12937743190661399</c:v>
                </c:pt>
                <c:pt idx="1269">
                  <c:v>0.12937743190661399</c:v>
                </c:pt>
                <c:pt idx="1270">
                  <c:v>0.13002594033722401</c:v>
                </c:pt>
                <c:pt idx="1271">
                  <c:v>0.13002594033722401</c:v>
                </c:pt>
                <c:pt idx="1272">
                  <c:v>0.13067444876783399</c:v>
                </c:pt>
                <c:pt idx="1273">
                  <c:v>0.13067444876783399</c:v>
                </c:pt>
                <c:pt idx="1274">
                  <c:v>0.13067444876783399</c:v>
                </c:pt>
                <c:pt idx="1275">
                  <c:v>0.13067444876783399</c:v>
                </c:pt>
                <c:pt idx="1276">
                  <c:v>0.13067444876783399</c:v>
                </c:pt>
                <c:pt idx="1277">
                  <c:v>0.13067444876783399</c:v>
                </c:pt>
                <c:pt idx="1278">
                  <c:v>0.13099870298313801</c:v>
                </c:pt>
                <c:pt idx="1279">
                  <c:v>0.13099870298313801</c:v>
                </c:pt>
                <c:pt idx="1280">
                  <c:v>0.131322957198443</c:v>
                </c:pt>
                <c:pt idx="1281">
                  <c:v>0.131322957198443</c:v>
                </c:pt>
                <c:pt idx="1282">
                  <c:v>0.13197146562905299</c:v>
                </c:pt>
                <c:pt idx="1283">
                  <c:v>0.13197146562905299</c:v>
                </c:pt>
                <c:pt idx="1284">
                  <c:v>0.13229571984435701</c:v>
                </c:pt>
                <c:pt idx="1285">
                  <c:v>0.13229571984435701</c:v>
                </c:pt>
                <c:pt idx="1286">
                  <c:v>0.13294422827496699</c:v>
                </c:pt>
                <c:pt idx="1287">
                  <c:v>0.13294422827496699</c:v>
                </c:pt>
                <c:pt idx="1288">
                  <c:v>0.13326848249027201</c:v>
                </c:pt>
                <c:pt idx="1289">
                  <c:v>0.13326848249027201</c:v>
                </c:pt>
                <c:pt idx="1290">
                  <c:v>0.13326848249027201</c:v>
                </c:pt>
                <c:pt idx="1291">
                  <c:v>0.13326848249027201</c:v>
                </c:pt>
                <c:pt idx="1292">
                  <c:v>0.133592736705577</c:v>
                </c:pt>
                <c:pt idx="1293">
                  <c:v>0.133592736705577</c:v>
                </c:pt>
                <c:pt idx="1294">
                  <c:v>0.13424124513618599</c:v>
                </c:pt>
                <c:pt idx="1295">
                  <c:v>0.13424124513618599</c:v>
                </c:pt>
                <c:pt idx="1296">
                  <c:v>0.136186770428015</c:v>
                </c:pt>
                <c:pt idx="1297">
                  <c:v>0.136186770428015</c:v>
                </c:pt>
                <c:pt idx="1298">
                  <c:v>0.13651102464331999</c:v>
                </c:pt>
                <c:pt idx="1299">
                  <c:v>0.13651102464331999</c:v>
                </c:pt>
                <c:pt idx="1300">
                  <c:v>0.13683527885862501</c:v>
                </c:pt>
                <c:pt idx="1301">
                  <c:v>0.13683527885862501</c:v>
                </c:pt>
                <c:pt idx="1302">
                  <c:v>0.13683527885862501</c:v>
                </c:pt>
                <c:pt idx="1303">
                  <c:v>0.13683527885862501</c:v>
                </c:pt>
                <c:pt idx="1304">
                  <c:v>0.137159533073929</c:v>
                </c:pt>
                <c:pt idx="1305">
                  <c:v>0.137159533073929</c:v>
                </c:pt>
                <c:pt idx="1306">
                  <c:v>0.13748378728923399</c:v>
                </c:pt>
                <c:pt idx="1307">
                  <c:v>0.13748378728923399</c:v>
                </c:pt>
                <c:pt idx="1308">
                  <c:v>0.138456549935149</c:v>
                </c:pt>
                <c:pt idx="1309">
                  <c:v>0.138456549935149</c:v>
                </c:pt>
                <c:pt idx="1310">
                  <c:v>0.138456549935149</c:v>
                </c:pt>
                <c:pt idx="1311">
                  <c:v>0.138456549935149</c:v>
                </c:pt>
                <c:pt idx="1312">
                  <c:v>0.13910505836575801</c:v>
                </c:pt>
                <c:pt idx="1313">
                  <c:v>0.13910505836575801</c:v>
                </c:pt>
                <c:pt idx="1314">
                  <c:v>0.13910505836575801</c:v>
                </c:pt>
                <c:pt idx="1315">
                  <c:v>0.13910505836575801</c:v>
                </c:pt>
                <c:pt idx="1316">
                  <c:v>0.139753566796368</c:v>
                </c:pt>
                <c:pt idx="1317">
                  <c:v>0.139753566796368</c:v>
                </c:pt>
                <c:pt idx="1318">
                  <c:v>0.14040207522697701</c:v>
                </c:pt>
                <c:pt idx="1319">
                  <c:v>0.14040207522697701</c:v>
                </c:pt>
                <c:pt idx="1320">
                  <c:v>0.140726329442282</c:v>
                </c:pt>
                <c:pt idx="1321">
                  <c:v>0.140726329442282</c:v>
                </c:pt>
                <c:pt idx="1322">
                  <c:v>0.14105058365758699</c:v>
                </c:pt>
                <c:pt idx="1323">
                  <c:v>0.14105058365758699</c:v>
                </c:pt>
                <c:pt idx="1324">
                  <c:v>0.14105058365758699</c:v>
                </c:pt>
                <c:pt idx="1325">
                  <c:v>0.14105058365758699</c:v>
                </c:pt>
                <c:pt idx="1326">
                  <c:v>0.14137483787289201</c:v>
                </c:pt>
                <c:pt idx="1327">
                  <c:v>0.14137483787289201</c:v>
                </c:pt>
                <c:pt idx="1328">
                  <c:v>0.14137483787289201</c:v>
                </c:pt>
                <c:pt idx="1329">
                  <c:v>0.14137483787289201</c:v>
                </c:pt>
                <c:pt idx="1330">
                  <c:v>0.141699092088197</c:v>
                </c:pt>
                <c:pt idx="1331">
                  <c:v>0.141699092088197</c:v>
                </c:pt>
                <c:pt idx="1332">
                  <c:v>0.142023346303501</c:v>
                </c:pt>
                <c:pt idx="1333">
                  <c:v>0.142023346303501</c:v>
                </c:pt>
                <c:pt idx="1334">
                  <c:v>0.14234760051880599</c:v>
                </c:pt>
                <c:pt idx="1335">
                  <c:v>0.14234760051880599</c:v>
                </c:pt>
                <c:pt idx="1336">
                  <c:v>0.14234760051880599</c:v>
                </c:pt>
                <c:pt idx="1337">
                  <c:v>0.14234760051880599</c:v>
                </c:pt>
                <c:pt idx="1338">
                  <c:v>0.14332036316472099</c:v>
                </c:pt>
                <c:pt idx="1339">
                  <c:v>0.14332036316472099</c:v>
                </c:pt>
                <c:pt idx="1340">
                  <c:v>0.14364461738002501</c:v>
                </c:pt>
                <c:pt idx="1341">
                  <c:v>0.14364461738002501</c:v>
                </c:pt>
                <c:pt idx="1342">
                  <c:v>0.14364461738002501</c:v>
                </c:pt>
                <c:pt idx="1343">
                  <c:v>0.14364461738002501</c:v>
                </c:pt>
                <c:pt idx="1344">
                  <c:v>0.14396887159533001</c:v>
                </c:pt>
                <c:pt idx="1345">
                  <c:v>0.14396887159533001</c:v>
                </c:pt>
                <c:pt idx="1346">
                  <c:v>0.144293125810635</c:v>
                </c:pt>
                <c:pt idx="1347">
                  <c:v>0.144293125810635</c:v>
                </c:pt>
                <c:pt idx="1348">
                  <c:v>0.14494163424124501</c:v>
                </c:pt>
                <c:pt idx="1349">
                  <c:v>0.14494163424124501</c:v>
                </c:pt>
                <c:pt idx="1350">
                  <c:v>0.145265888456549</c:v>
                </c:pt>
                <c:pt idx="1351">
                  <c:v>0.145265888456549</c:v>
                </c:pt>
                <c:pt idx="1352">
                  <c:v>0.14559014267185399</c:v>
                </c:pt>
                <c:pt idx="1353">
                  <c:v>0.14559014267185399</c:v>
                </c:pt>
                <c:pt idx="1354">
                  <c:v>0.14623865110246401</c:v>
                </c:pt>
                <c:pt idx="1355">
                  <c:v>0.14623865110246401</c:v>
                </c:pt>
                <c:pt idx="1356">
                  <c:v>0.146562905317769</c:v>
                </c:pt>
                <c:pt idx="1357">
                  <c:v>0.146562905317769</c:v>
                </c:pt>
                <c:pt idx="1358">
                  <c:v>0.14721141374837801</c:v>
                </c:pt>
                <c:pt idx="1359">
                  <c:v>0.14721141374837801</c:v>
                </c:pt>
                <c:pt idx="1360">
                  <c:v>0.147535667963683</c:v>
                </c:pt>
                <c:pt idx="1361">
                  <c:v>0.147535667963683</c:v>
                </c:pt>
                <c:pt idx="1362">
                  <c:v>0.14850843060959701</c:v>
                </c:pt>
                <c:pt idx="1363">
                  <c:v>0.14850843060959701</c:v>
                </c:pt>
                <c:pt idx="1364">
                  <c:v>0.14915693904020699</c:v>
                </c:pt>
                <c:pt idx="1365">
                  <c:v>0.14915693904020699</c:v>
                </c:pt>
                <c:pt idx="1366">
                  <c:v>0.14948119325551201</c:v>
                </c:pt>
                <c:pt idx="1367">
                  <c:v>0.14948119325551201</c:v>
                </c:pt>
                <c:pt idx="1368">
                  <c:v>0.14948119325551201</c:v>
                </c:pt>
                <c:pt idx="1369">
                  <c:v>0.14948119325551201</c:v>
                </c:pt>
                <c:pt idx="1370">
                  <c:v>0.149805447470817</c:v>
                </c:pt>
                <c:pt idx="1371">
                  <c:v>0.149805447470817</c:v>
                </c:pt>
                <c:pt idx="1372">
                  <c:v>0.15045395590142599</c:v>
                </c:pt>
                <c:pt idx="1373">
                  <c:v>0.15045395590142599</c:v>
                </c:pt>
                <c:pt idx="1374">
                  <c:v>0.15077821011673101</c:v>
                </c:pt>
                <c:pt idx="1375">
                  <c:v>0.15077821011673101</c:v>
                </c:pt>
                <c:pt idx="1376">
                  <c:v>0.15077821011673101</c:v>
                </c:pt>
                <c:pt idx="1377">
                  <c:v>0.15077821011673101</c:v>
                </c:pt>
                <c:pt idx="1378">
                  <c:v>0.15207522697795001</c:v>
                </c:pt>
                <c:pt idx="1379">
                  <c:v>0.15207522697795001</c:v>
                </c:pt>
                <c:pt idx="1380">
                  <c:v>0.152399481193255</c:v>
                </c:pt>
                <c:pt idx="1381">
                  <c:v>0.152399481193255</c:v>
                </c:pt>
                <c:pt idx="1382">
                  <c:v>0.15272373540855999</c:v>
                </c:pt>
                <c:pt idx="1383">
                  <c:v>0.15272373540855999</c:v>
                </c:pt>
                <c:pt idx="1384">
                  <c:v>0.153372243839169</c:v>
                </c:pt>
                <c:pt idx="1385">
                  <c:v>0.153372243839169</c:v>
                </c:pt>
                <c:pt idx="1386">
                  <c:v>0.153372243839169</c:v>
                </c:pt>
                <c:pt idx="1387">
                  <c:v>0.153372243839169</c:v>
                </c:pt>
                <c:pt idx="1388">
                  <c:v>0.15434500648508401</c:v>
                </c:pt>
                <c:pt idx="1389">
                  <c:v>0.15434500648508401</c:v>
                </c:pt>
                <c:pt idx="1390">
                  <c:v>0.15434500648508401</c:v>
                </c:pt>
                <c:pt idx="1391">
                  <c:v>0.15434500648508401</c:v>
                </c:pt>
                <c:pt idx="1392">
                  <c:v>0.154669260700389</c:v>
                </c:pt>
                <c:pt idx="1393">
                  <c:v>0.154669260700389</c:v>
                </c:pt>
                <c:pt idx="1394">
                  <c:v>0.155642023346303</c:v>
                </c:pt>
                <c:pt idx="1395">
                  <c:v>0.155642023346303</c:v>
                </c:pt>
                <c:pt idx="1396">
                  <c:v>0.15629053177691299</c:v>
                </c:pt>
                <c:pt idx="1397">
                  <c:v>0.15629053177691299</c:v>
                </c:pt>
                <c:pt idx="1398">
                  <c:v>0.15629053177691299</c:v>
                </c:pt>
                <c:pt idx="1399">
                  <c:v>0.15629053177691299</c:v>
                </c:pt>
                <c:pt idx="1400">
                  <c:v>0.156939040207522</c:v>
                </c:pt>
                <c:pt idx="1401">
                  <c:v>0.156939040207522</c:v>
                </c:pt>
                <c:pt idx="1402">
                  <c:v>0.15726329442282699</c:v>
                </c:pt>
                <c:pt idx="1403">
                  <c:v>0.15726329442282699</c:v>
                </c:pt>
                <c:pt idx="1404">
                  <c:v>0.15726329442282699</c:v>
                </c:pt>
                <c:pt idx="1405">
                  <c:v>0.15726329442282699</c:v>
                </c:pt>
                <c:pt idx="1406">
                  <c:v>0.15758754863813201</c:v>
                </c:pt>
                <c:pt idx="1407">
                  <c:v>0.15758754863813201</c:v>
                </c:pt>
                <c:pt idx="1408">
                  <c:v>0.15791180285343701</c:v>
                </c:pt>
                <c:pt idx="1409">
                  <c:v>0.15791180285343701</c:v>
                </c:pt>
                <c:pt idx="1410">
                  <c:v>0.158236057068741</c:v>
                </c:pt>
                <c:pt idx="1411">
                  <c:v>0.158236057068741</c:v>
                </c:pt>
                <c:pt idx="1412">
                  <c:v>0.158236057068741</c:v>
                </c:pt>
                <c:pt idx="1413">
                  <c:v>0.158236057068741</c:v>
                </c:pt>
                <c:pt idx="1414">
                  <c:v>0.158236057068741</c:v>
                </c:pt>
                <c:pt idx="1415">
                  <c:v>0.158236057068741</c:v>
                </c:pt>
                <c:pt idx="1416">
                  <c:v>0.15953307392996099</c:v>
                </c:pt>
                <c:pt idx="1417">
                  <c:v>0.15953307392996099</c:v>
                </c:pt>
                <c:pt idx="1418">
                  <c:v>0.15985732814526499</c:v>
                </c:pt>
                <c:pt idx="1419">
                  <c:v>0.15985732814526499</c:v>
                </c:pt>
                <c:pt idx="1420">
                  <c:v>0.160505836575875</c:v>
                </c:pt>
                <c:pt idx="1421">
                  <c:v>0.160505836575875</c:v>
                </c:pt>
                <c:pt idx="1422">
                  <c:v>0.160505836575875</c:v>
                </c:pt>
                <c:pt idx="1423">
                  <c:v>0.160505836575875</c:v>
                </c:pt>
                <c:pt idx="1424">
                  <c:v>0.16083009079117999</c:v>
                </c:pt>
                <c:pt idx="1425">
                  <c:v>0.16083009079117999</c:v>
                </c:pt>
                <c:pt idx="1426">
                  <c:v>0.161478599221789</c:v>
                </c:pt>
                <c:pt idx="1427">
                  <c:v>0.161478599221789</c:v>
                </c:pt>
                <c:pt idx="1428">
                  <c:v>0.16245136186770401</c:v>
                </c:pt>
                <c:pt idx="1429">
                  <c:v>0.16245136186770401</c:v>
                </c:pt>
                <c:pt idx="1430">
                  <c:v>0.16245136186770401</c:v>
                </c:pt>
                <c:pt idx="1431">
                  <c:v>0.16245136186770401</c:v>
                </c:pt>
                <c:pt idx="1432">
                  <c:v>0.16342412451361801</c:v>
                </c:pt>
                <c:pt idx="1433">
                  <c:v>0.16342412451361801</c:v>
                </c:pt>
                <c:pt idx="1434">
                  <c:v>0.164072632944228</c:v>
                </c:pt>
                <c:pt idx="1435">
                  <c:v>0.164072632944228</c:v>
                </c:pt>
                <c:pt idx="1436">
                  <c:v>0.164072632944228</c:v>
                </c:pt>
                <c:pt idx="1437">
                  <c:v>0.164072632944228</c:v>
                </c:pt>
                <c:pt idx="1438">
                  <c:v>0.16536964980544699</c:v>
                </c:pt>
                <c:pt idx="1439">
                  <c:v>0.16536964980544699</c:v>
                </c:pt>
                <c:pt idx="1440">
                  <c:v>0.16569390402075199</c:v>
                </c:pt>
                <c:pt idx="1441">
                  <c:v>0.16569390402075199</c:v>
                </c:pt>
                <c:pt idx="1442">
                  <c:v>0.16569390402075199</c:v>
                </c:pt>
                <c:pt idx="1443">
                  <c:v>0.16569390402075199</c:v>
                </c:pt>
                <c:pt idx="1444">
                  <c:v>0.16601815823605701</c:v>
                </c:pt>
                <c:pt idx="1445">
                  <c:v>0.16601815823605701</c:v>
                </c:pt>
                <c:pt idx="1446">
                  <c:v>0.167315175097276</c:v>
                </c:pt>
                <c:pt idx="1447">
                  <c:v>0.167315175097276</c:v>
                </c:pt>
                <c:pt idx="1448">
                  <c:v>0.167639429312581</c:v>
                </c:pt>
                <c:pt idx="1449">
                  <c:v>0.167639429312581</c:v>
                </c:pt>
                <c:pt idx="1450">
                  <c:v>0.16828793774319001</c:v>
                </c:pt>
                <c:pt idx="1451">
                  <c:v>0.16828793774319001</c:v>
                </c:pt>
                <c:pt idx="1452">
                  <c:v>0.168612191958495</c:v>
                </c:pt>
                <c:pt idx="1453">
                  <c:v>0.168612191958495</c:v>
                </c:pt>
                <c:pt idx="1454">
                  <c:v>0.168612191958495</c:v>
                </c:pt>
                <c:pt idx="1455">
                  <c:v>0.168612191958495</c:v>
                </c:pt>
                <c:pt idx="1456">
                  <c:v>0.16893644617379999</c:v>
                </c:pt>
                <c:pt idx="1457">
                  <c:v>0.16893644617379999</c:v>
                </c:pt>
                <c:pt idx="1458">
                  <c:v>0.16893644617379999</c:v>
                </c:pt>
                <c:pt idx="1459">
                  <c:v>0.16893644617379999</c:v>
                </c:pt>
                <c:pt idx="1460">
                  <c:v>0.16926070038910501</c:v>
                </c:pt>
                <c:pt idx="1461">
                  <c:v>0.16926070038910501</c:v>
                </c:pt>
                <c:pt idx="1462">
                  <c:v>0.16926070038910501</c:v>
                </c:pt>
                <c:pt idx="1463">
                  <c:v>0.16926070038910501</c:v>
                </c:pt>
                <c:pt idx="1464">
                  <c:v>0.169909208819714</c:v>
                </c:pt>
                <c:pt idx="1465">
                  <c:v>0.169909208819714</c:v>
                </c:pt>
                <c:pt idx="1466">
                  <c:v>0.17023346303501899</c:v>
                </c:pt>
                <c:pt idx="1467">
                  <c:v>0.17023346303501899</c:v>
                </c:pt>
                <c:pt idx="1468">
                  <c:v>0.17023346303501899</c:v>
                </c:pt>
                <c:pt idx="1469">
                  <c:v>0.17023346303501899</c:v>
                </c:pt>
                <c:pt idx="1470">
                  <c:v>0.17055771725032401</c:v>
                </c:pt>
                <c:pt idx="1471">
                  <c:v>0.17055771725032401</c:v>
                </c:pt>
                <c:pt idx="1472">
                  <c:v>0.17120622568093299</c:v>
                </c:pt>
                <c:pt idx="1473">
                  <c:v>0.17120622568093299</c:v>
                </c:pt>
                <c:pt idx="1474">
                  <c:v>0.17153047989623799</c:v>
                </c:pt>
                <c:pt idx="1475">
                  <c:v>0.17153047989623799</c:v>
                </c:pt>
                <c:pt idx="1476">
                  <c:v>0.172178988326848</c:v>
                </c:pt>
                <c:pt idx="1477">
                  <c:v>0.172178988326848</c:v>
                </c:pt>
                <c:pt idx="1478">
                  <c:v>0.17250324254215299</c:v>
                </c:pt>
                <c:pt idx="1479">
                  <c:v>0.17250324254215299</c:v>
                </c:pt>
                <c:pt idx="1480">
                  <c:v>0.17282749675745701</c:v>
                </c:pt>
                <c:pt idx="1481">
                  <c:v>0.17282749675745701</c:v>
                </c:pt>
                <c:pt idx="1482">
                  <c:v>0.173476005188067</c:v>
                </c:pt>
                <c:pt idx="1483">
                  <c:v>0.173476005188067</c:v>
                </c:pt>
                <c:pt idx="1484">
                  <c:v>0.174448767833981</c:v>
                </c:pt>
                <c:pt idx="1485">
                  <c:v>0.174448767833981</c:v>
                </c:pt>
                <c:pt idx="1486">
                  <c:v>0.17509727626459101</c:v>
                </c:pt>
                <c:pt idx="1487">
                  <c:v>0.17509727626459101</c:v>
                </c:pt>
                <c:pt idx="1488">
                  <c:v>0.175421530479896</c:v>
                </c:pt>
                <c:pt idx="1489">
                  <c:v>0.175421530479896</c:v>
                </c:pt>
                <c:pt idx="1490">
                  <c:v>0.175745784695201</c:v>
                </c:pt>
                <c:pt idx="1491">
                  <c:v>0.175745784695201</c:v>
                </c:pt>
                <c:pt idx="1492">
                  <c:v>0.17607003891050499</c:v>
                </c:pt>
                <c:pt idx="1493">
                  <c:v>0.17607003891050499</c:v>
                </c:pt>
                <c:pt idx="1494">
                  <c:v>0.17639429312581001</c:v>
                </c:pt>
                <c:pt idx="1495">
                  <c:v>0.17639429312581001</c:v>
                </c:pt>
                <c:pt idx="1496">
                  <c:v>0.178988326848249</c:v>
                </c:pt>
                <c:pt idx="1497">
                  <c:v>0.178988326848249</c:v>
                </c:pt>
                <c:pt idx="1498">
                  <c:v>0.17963683527885799</c:v>
                </c:pt>
                <c:pt idx="1499">
                  <c:v>0.17963683527885799</c:v>
                </c:pt>
                <c:pt idx="1500">
                  <c:v>0.17996108949416301</c:v>
                </c:pt>
                <c:pt idx="1501">
                  <c:v>0.17996108949416301</c:v>
                </c:pt>
                <c:pt idx="1502">
                  <c:v>0.181582360570687</c:v>
                </c:pt>
                <c:pt idx="1503">
                  <c:v>0.181582360570687</c:v>
                </c:pt>
                <c:pt idx="1504">
                  <c:v>0.18190661478599199</c:v>
                </c:pt>
                <c:pt idx="1505">
                  <c:v>0.18190661478599199</c:v>
                </c:pt>
                <c:pt idx="1506">
                  <c:v>0.18223086900129701</c:v>
                </c:pt>
                <c:pt idx="1507">
                  <c:v>0.18223086900129701</c:v>
                </c:pt>
                <c:pt idx="1508">
                  <c:v>0.18223086900129701</c:v>
                </c:pt>
                <c:pt idx="1509">
                  <c:v>0.18223086900129701</c:v>
                </c:pt>
                <c:pt idx="1510">
                  <c:v>0.182555123216601</c:v>
                </c:pt>
                <c:pt idx="1511">
                  <c:v>0.182555123216601</c:v>
                </c:pt>
                <c:pt idx="1512">
                  <c:v>0.18287937743190599</c:v>
                </c:pt>
                <c:pt idx="1513">
                  <c:v>0.18287937743190599</c:v>
                </c:pt>
                <c:pt idx="1514">
                  <c:v>0.183527885862516</c:v>
                </c:pt>
                <c:pt idx="1515">
                  <c:v>0.183527885862516</c:v>
                </c:pt>
                <c:pt idx="1516">
                  <c:v>0.183527885862516</c:v>
                </c:pt>
                <c:pt idx="1517">
                  <c:v>0.183527885862516</c:v>
                </c:pt>
                <c:pt idx="1518">
                  <c:v>0.18417639429312499</c:v>
                </c:pt>
                <c:pt idx="1519">
                  <c:v>0.18417639429312499</c:v>
                </c:pt>
                <c:pt idx="1520">
                  <c:v>0.18450064850843001</c:v>
                </c:pt>
                <c:pt idx="1521">
                  <c:v>0.18450064850843001</c:v>
                </c:pt>
                <c:pt idx="1522">
                  <c:v>0.184824902723735</c:v>
                </c:pt>
                <c:pt idx="1523">
                  <c:v>0.184824902723735</c:v>
                </c:pt>
                <c:pt idx="1524">
                  <c:v>0.184824902723735</c:v>
                </c:pt>
                <c:pt idx="1525">
                  <c:v>0.184824902723735</c:v>
                </c:pt>
                <c:pt idx="1526">
                  <c:v>0.18514915693903999</c:v>
                </c:pt>
                <c:pt idx="1527">
                  <c:v>0.18514915693903999</c:v>
                </c:pt>
                <c:pt idx="1528">
                  <c:v>0.18871595330739299</c:v>
                </c:pt>
                <c:pt idx="1529">
                  <c:v>0.18871595330739299</c:v>
                </c:pt>
                <c:pt idx="1530">
                  <c:v>0.18871595330739299</c:v>
                </c:pt>
                <c:pt idx="1531">
                  <c:v>0.18871595330739299</c:v>
                </c:pt>
                <c:pt idx="1532">
                  <c:v>0.18904020752269701</c:v>
                </c:pt>
                <c:pt idx="1533">
                  <c:v>0.18904020752269701</c:v>
                </c:pt>
                <c:pt idx="1534">
                  <c:v>0.19001297016861199</c:v>
                </c:pt>
                <c:pt idx="1535">
                  <c:v>0.19001297016861199</c:v>
                </c:pt>
                <c:pt idx="1536">
                  <c:v>0.19033722438391601</c:v>
                </c:pt>
                <c:pt idx="1537">
                  <c:v>0.19033722438391601</c:v>
                </c:pt>
                <c:pt idx="1538">
                  <c:v>0.190661478599221</c:v>
                </c:pt>
                <c:pt idx="1539">
                  <c:v>0.190661478599221</c:v>
                </c:pt>
                <c:pt idx="1540">
                  <c:v>0.19098573281452599</c:v>
                </c:pt>
                <c:pt idx="1541">
                  <c:v>0.19098573281452599</c:v>
                </c:pt>
                <c:pt idx="1542">
                  <c:v>0.19130998702983101</c:v>
                </c:pt>
                <c:pt idx="1543">
                  <c:v>0.19130998702983101</c:v>
                </c:pt>
                <c:pt idx="1544">
                  <c:v>0.19163424124513601</c:v>
                </c:pt>
                <c:pt idx="1545">
                  <c:v>0.19163424124513601</c:v>
                </c:pt>
                <c:pt idx="1546">
                  <c:v>0.191958495460441</c:v>
                </c:pt>
                <c:pt idx="1547">
                  <c:v>0.191958495460441</c:v>
                </c:pt>
                <c:pt idx="1548">
                  <c:v>0.19228274967574499</c:v>
                </c:pt>
                <c:pt idx="1549">
                  <c:v>0.19228274967574499</c:v>
                </c:pt>
                <c:pt idx="1550">
                  <c:v>0.19228274967574499</c:v>
                </c:pt>
                <c:pt idx="1551">
                  <c:v>0.19228274967574499</c:v>
                </c:pt>
                <c:pt idx="1552">
                  <c:v>0.19357976653696499</c:v>
                </c:pt>
                <c:pt idx="1553">
                  <c:v>0.19357976653696499</c:v>
                </c:pt>
                <c:pt idx="1554">
                  <c:v>0.194228274967574</c:v>
                </c:pt>
                <c:pt idx="1555">
                  <c:v>0.194228274967574</c:v>
                </c:pt>
                <c:pt idx="1556">
                  <c:v>0.19455252918287899</c:v>
                </c:pt>
                <c:pt idx="1557">
                  <c:v>0.19455252918287899</c:v>
                </c:pt>
                <c:pt idx="1558">
                  <c:v>0.19487678339818401</c:v>
                </c:pt>
                <c:pt idx="1559">
                  <c:v>0.19487678339818401</c:v>
                </c:pt>
                <c:pt idx="1560">
                  <c:v>0.195201037613488</c:v>
                </c:pt>
                <c:pt idx="1561">
                  <c:v>0.195201037613488</c:v>
                </c:pt>
                <c:pt idx="1562">
                  <c:v>0.195525291828793</c:v>
                </c:pt>
                <c:pt idx="1563">
                  <c:v>0.195525291828793</c:v>
                </c:pt>
                <c:pt idx="1564">
                  <c:v>0.19844357976653601</c:v>
                </c:pt>
                <c:pt idx="1565">
                  <c:v>0.19844357976653601</c:v>
                </c:pt>
                <c:pt idx="1566">
                  <c:v>0.19844357976653601</c:v>
                </c:pt>
                <c:pt idx="1567">
                  <c:v>0.19844357976653601</c:v>
                </c:pt>
                <c:pt idx="1568">
                  <c:v>0.198767833981841</c:v>
                </c:pt>
                <c:pt idx="1569">
                  <c:v>0.198767833981841</c:v>
                </c:pt>
                <c:pt idx="1570">
                  <c:v>0.19909208819714599</c:v>
                </c:pt>
                <c:pt idx="1571">
                  <c:v>0.19909208819714599</c:v>
                </c:pt>
                <c:pt idx="1572">
                  <c:v>0.19941634241245099</c:v>
                </c:pt>
                <c:pt idx="1573">
                  <c:v>0.19941634241245099</c:v>
                </c:pt>
                <c:pt idx="1574">
                  <c:v>0.19974059662775601</c:v>
                </c:pt>
                <c:pt idx="1575">
                  <c:v>0.19974059662775601</c:v>
                </c:pt>
                <c:pt idx="1576">
                  <c:v>0.20006485084306</c:v>
                </c:pt>
                <c:pt idx="1577">
                  <c:v>0.201037613488975</c:v>
                </c:pt>
                <c:pt idx="1578">
                  <c:v>0.201037613488975</c:v>
                </c:pt>
                <c:pt idx="1579">
                  <c:v>0.20168612191958399</c:v>
                </c:pt>
                <c:pt idx="1580">
                  <c:v>0.20168612191958399</c:v>
                </c:pt>
                <c:pt idx="1581">
                  <c:v>0.20265888456549899</c:v>
                </c:pt>
                <c:pt idx="1582">
                  <c:v>0.20265888456549899</c:v>
                </c:pt>
                <c:pt idx="1583">
                  <c:v>0.20395590142671799</c:v>
                </c:pt>
                <c:pt idx="1584">
                  <c:v>0.20395590142671799</c:v>
                </c:pt>
                <c:pt idx="1585">
                  <c:v>0.20492866407263199</c:v>
                </c:pt>
                <c:pt idx="1586">
                  <c:v>0.20492866407263199</c:v>
                </c:pt>
                <c:pt idx="1587">
                  <c:v>0.205901426718547</c:v>
                </c:pt>
                <c:pt idx="1588">
                  <c:v>0.205901426718547</c:v>
                </c:pt>
                <c:pt idx="1589">
                  <c:v>0.207198443579766</c:v>
                </c:pt>
                <c:pt idx="1590">
                  <c:v>0.207198443579766</c:v>
                </c:pt>
                <c:pt idx="1591">
                  <c:v>0.20752269779507099</c:v>
                </c:pt>
                <c:pt idx="1592">
                  <c:v>0.20752269779507099</c:v>
                </c:pt>
                <c:pt idx="1593">
                  <c:v>0.20817120622568</c:v>
                </c:pt>
                <c:pt idx="1594">
                  <c:v>0.20817120622568</c:v>
                </c:pt>
                <c:pt idx="1595">
                  <c:v>0.20817120622568</c:v>
                </c:pt>
                <c:pt idx="1596">
                  <c:v>0.20817120622568</c:v>
                </c:pt>
                <c:pt idx="1597">
                  <c:v>0.209143968871595</c:v>
                </c:pt>
                <c:pt idx="1598">
                  <c:v>0.209143968871595</c:v>
                </c:pt>
                <c:pt idx="1599">
                  <c:v>0.2094682230869</c:v>
                </c:pt>
                <c:pt idx="1600">
                  <c:v>0.2094682230869</c:v>
                </c:pt>
                <c:pt idx="1601">
                  <c:v>0.210440985732814</c:v>
                </c:pt>
                <c:pt idx="1602">
                  <c:v>0.210440985732814</c:v>
                </c:pt>
                <c:pt idx="1603">
                  <c:v>0.21108949416342401</c:v>
                </c:pt>
                <c:pt idx="1604">
                  <c:v>0.21108949416342401</c:v>
                </c:pt>
                <c:pt idx="1605">
                  <c:v>0.21141374837872801</c:v>
                </c:pt>
                <c:pt idx="1606">
                  <c:v>0.21141374837872801</c:v>
                </c:pt>
                <c:pt idx="1607">
                  <c:v>0.21141374837872801</c:v>
                </c:pt>
                <c:pt idx="1608">
                  <c:v>0.21141374837872801</c:v>
                </c:pt>
                <c:pt idx="1609">
                  <c:v>0.21206225680933799</c:v>
                </c:pt>
                <c:pt idx="1610">
                  <c:v>0.21206225680933799</c:v>
                </c:pt>
                <c:pt idx="1611">
                  <c:v>0.212710765239948</c:v>
                </c:pt>
                <c:pt idx="1612">
                  <c:v>0.212710765239948</c:v>
                </c:pt>
                <c:pt idx="1613">
                  <c:v>0.21335927367055699</c:v>
                </c:pt>
                <c:pt idx="1614">
                  <c:v>0.21335927367055699</c:v>
                </c:pt>
                <c:pt idx="1615">
                  <c:v>0.21368352788586201</c:v>
                </c:pt>
                <c:pt idx="1616">
                  <c:v>0.21368352788586201</c:v>
                </c:pt>
                <c:pt idx="1617">
                  <c:v>0.21368352788586201</c:v>
                </c:pt>
                <c:pt idx="1618">
                  <c:v>0.21368352788586201</c:v>
                </c:pt>
                <c:pt idx="1619">
                  <c:v>0.214980544747081</c:v>
                </c:pt>
                <c:pt idx="1620">
                  <c:v>0.214980544747081</c:v>
                </c:pt>
                <c:pt idx="1621">
                  <c:v>0.21595330739299601</c:v>
                </c:pt>
                <c:pt idx="1622">
                  <c:v>0.21595330739299601</c:v>
                </c:pt>
                <c:pt idx="1623">
                  <c:v>0.21757457846952</c:v>
                </c:pt>
                <c:pt idx="1624">
                  <c:v>0.21757457846952</c:v>
                </c:pt>
                <c:pt idx="1625">
                  <c:v>0.21822308690012901</c:v>
                </c:pt>
                <c:pt idx="1626">
                  <c:v>0.21822308690012901</c:v>
                </c:pt>
                <c:pt idx="1627">
                  <c:v>0.21919584954604401</c:v>
                </c:pt>
                <c:pt idx="1628">
                  <c:v>0.21919584954604401</c:v>
                </c:pt>
                <c:pt idx="1629">
                  <c:v>0.22049286640726301</c:v>
                </c:pt>
                <c:pt idx="1630">
                  <c:v>0.22049286640726301</c:v>
                </c:pt>
                <c:pt idx="1631">
                  <c:v>0.22146562905317699</c:v>
                </c:pt>
                <c:pt idx="1632">
                  <c:v>0.22146562905317699</c:v>
                </c:pt>
                <c:pt idx="1633">
                  <c:v>0.22243839169909199</c:v>
                </c:pt>
                <c:pt idx="1634">
                  <c:v>0.22243839169909199</c:v>
                </c:pt>
                <c:pt idx="1635">
                  <c:v>0.22438391699092</c:v>
                </c:pt>
                <c:pt idx="1636">
                  <c:v>0.22438391699092</c:v>
                </c:pt>
                <c:pt idx="1637">
                  <c:v>0.22470817120622499</c:v>
                </c:pt>
                <c:pt idx="1638">
                  <c:v>0.22470817120622499</c:v>
                </c:pt>
                <c:pt idx="1639">
                  <c:v>0.22503242542153001</c:v>
                </c:pt>
                <c:pt idx="1640">
                  <c:v>0.22503242542153001</c:v>
                </c:pt>
                <c:pt idx="1641">
                  <c:v>0.22568093385214</c:v>
                </c:pt>
                <c:pt idx="1642">
                  <c:v>0.22568093385214</c:v>
                </c:pt>
                <c:pt idx="1643">
                  <c:v>0.22600518806744399</c:v>
                </c:pt>
                <c:pt idx="1644">
                  <c:v>0.22600518806744399</c:v>
                </c:pt>
                <c:pt idx="1645">
                  <c:v>0.22632944228274901</c:v>
                </c:pt>
                <c:pt idx="1646">
                  <c:v>0.22632944228274901</c:v>
                </c:pt>
                <c:pt idx="1647">
                  <c:v>0.226653696498054</c:v>
                </c:pt>
                <c:pt idx="1648">
                  <c:v>0.226653696498054</c:v>
                </c:pt>
                <c:pt idx="1649">
                  <c:v>0.22697795071335899</c:v>
                </c:pt>
                <c:pt idx="1650">
                  <c:v>0.22697795071335899</c:v>
                </c:pt>
                <c:pt idx="1651">
                  <c:v>0.22730220492866399</c:v>
                </c:pt>
                <c:pt idx="1652">
                  <c:v>0.22730220492866399</c:v>
                </c:pt>
                <c:pt idx="1653">
                  <c:v>0.22730220492866399</c:v>
                </c:pt>
                <c:pt idx="1654">
                  <c:v>0.22730220492866399</c:v>
                </c:pt>
                <c:pt idx="1655">
                  <c:v>0.22730220492866399</c:v>
                </c:pt>
                <c:pt idx="1656">
                  <c:v>0.22730220492866399</c:v>
                </c:pt>
                <c:pt idx="1657">
                  <c:v>0.22762645914396801</c:v>
                </c:pt>
                <c:pt idx="1658">
                  <c:v>0.22762645914396801</c:v>
                </c:pt>
                <c:pt idx="1659">
                  <c:v>0.229247730220492</c:v>
                </c:pt>
                <c:pt idx="1660">
                  <c:v>0.229247730220492</c:v>
                </c:pt>
                <c:pt idx="1661">
                  <c:v>0.22989623865110201</c:v>
                </c:pt>
                <c:pt idx="1662">
                  <c:v>0.22989623865110201</c:v>
                </c:pt>
                <c:pt idx="1663">
                  <c:v>0.23086900129701601</c:v>
                </c:pt>
                <c:pt idx="1664">
                  <c:v>0.23086900129701601</c:v>
                </c:pt>
                <c:pt idx="1665">
                  <c:v>0.23119325551232101</c:v>
                </c:pt>
                <c:pt idx="1666">
                  <c:v>0.23119325551232101</c:v>
                </c:pt>
                <c:pt idx="1667">
                  <c:v>0.23313878080414999</c:v>
                </c:pt>
                <c:pt idx="1668">
                  <c:v>0.23313878080414999</c:v>
                </c:pt>
                <c:pt idx="1669">
                  <c:v>0.23346303501945501</c:v>
                </c:pt>
                <c:pt idx="1670">
                  <c:v>0.23346303501945501</c:v>
                </c:pt>
                <c:pt idx="1671">
                  <c:v>0.23443579766536901</c:v>
                </c:pt>
                <c:pt idx="1672">
                  <c:v>0.23443579766536901</c:v>
                </c:pt>
                <c:pt idx="1673">
                  <c:v>0.234760051880674</c:v>
                </c:pt>
                <c:pt idx="1674">
                  <c:v>0.234760051880674</c:v>
                </c:pt>
                <c:pt idx="1675">
                  <c:v>0.235084306095979</c:v>
                </c:pt>
                <c:pt idx="1676">
                  <c:v>0.235084306095979</c:v>
                </c:pt>
                <c:pt idx="1677">
                  <c:v>0.23540856031128399</c:v>
                </c:pt>
                <c:pt idx="1678">
                  <c:v>0.23540856031128399</c:v>
                </c:pt>
                <c:pt idx="1679">
                  <c:v>0.23767833981841699</c:v>
                </c:pt>
                <c:pt idx="1680">
                  <c:v>0.23767833981841699</c:v>
                </c:pt>
                <c:pt idx="1681">
                  <c:v>0.23929961089494101</c:v>
                </c:pt>
                <c:pt idx="1682">
                  <c:v>0.23929961089494101</c:v>
                </c:pt>
                <c:pt idx="1683">
                  <c:v>0.239623865110246</c:v>
                </c:pt>
                <c:pt idx="1684">
                  <c:v>0.239623865110246</c:v>
                </c:pt>
                <c:pt idx="1685">
                  <c:v>0.24059662775616</c:v>
                </c:pt>
                <c:pt idx="1686">
                  <c:v>0.24059662775616</c:v>
                </c:pt>
                <c:pt idx="1687">
                  <c:v>0.240920881971465</c:v>
                </c:pt>
                <c:pt idx="1688">
                  <c:v>0.240920881971465</c:v>
                </c:pt>
                <c:pt idx="1689">
                  <c:v>0.24156939040207501</c:v>
                </c:pt>
                <c:pt idx="1690">
                  <c:v>0.24156939040207501</c:v>
                </c:pt>
                <c:pt idx="1691">
                  <c:v>0.242866407263294</c:v>
                </c:pt>
                <c:pt idx="1692">
                  <c:v>0.242866407263294</c:v>
                </c:pt>
                <c:pt idx="1693">
                  <c:v>0.243190661478599</c:v>
                </c:pt>
                <c:pt idx="1694">
                  <c:v>0.243190661478599</c:v>
                </c:pt>
                <c:pt idx="1695">
                  <c:v>0.24351491569390399</c:v>
                </c:pt>
                <c:pt idx="1696">
                  <c:v>0.24351491569390399</c:v>
                </c:pt>
                <c:pt idx="1697">
                  <c:v>0.24351491569390399</c:v>
                </c:pt>
                <c:pt idx="1698">
                  <c:v>0.24351491569390399</c:v>
                </c:pt>
                <c:pt idx="1699">
                  <c:v>0.244163424124513</c:v>
                </c:pt>
                <c:pt idx="1700">
                  <c:v>0.244163424124513</c:v>
                </c:pt>
                <c:pt idx="1701">
                  <c:v>0.244163424124513</c:v>
                </c:pt>
                <c:pt idx="1702">
                  <c:v>0.244163424124513</c:v>
                </c:pt>
                <c:pt idx="1703">
                  <c:v>0.245460440985732</c:v>
                </c:pt>
                <c:pt idx="1704">
                  <c:v>0.245460440985732</c:v>
                </c:pt>
                <c:pt idx="1705">
                  <c:v>0.24708171206225599</c:v>
                </c:pt>
                <c:pt idx="1706">
                  <c:v>0.24708171206225599</c:v>
                </c:pt>
                <c:pt idx="1707">
                  <c:v>0.24708171206225599</c:v>
                </c:pt>
                <c:pt idx="1708">
                  <c:v>0.24708171206225599</c:v>
                </c:pt>
                <c:pt idx="1709">
                  <c:v>0.24740596627756101</c:v>
                </c:pt>
                <c:pt idx="1710">
                  <c:v>0.24740596627756101</c:v>
                </c:pt>
                <c:pt idx="1711">
                  <c:v>0.25032425421530402</c:v>
                </c:pt>
                <c:pt idx="1712">
                  <c:v>0.25032425421530402</c:v>
                </c:pt>
                <c:pt idx="1713">
                  <c:v>0.25162127107652399</c:v>
                </c:pt>
                <c:pt idx="1714">
                  <c:v>0.25162127107652399</c:v>
                </c:pt>
                <c:pt idx="1715">
                  <c:v>0.25226977950713297</c:v>
                </c:pt>
                <c:pt idx="1716">
                  <c:v>0.25226977950713297</c:v>
                </c:pt>
                <c:pt idx="1717">
                  <c:v>0.25259403372243799</c:v>
                </c:pt>
                <c:pt idx="1718">
                  <c:v>0.25259403372243799</c:v>
                </c:pt>
                <c:pt idx="1719">
                  <c:v>0.25259403372243799</c:v>
                </c:pt>
                <c:pt idx="1720">
                  <c:v>0.25259403372243799</c:v>
                </c:pt>
                <c:pt idx="1721">
                  <c:v>0.25291828793774301</c:v>
                </c:pt>
                <c:pt idx="1722">
                  <c:v>0.25291828793774301</c:v>
                </c:pt>
                <c:pt idx="1723">
                  <c:v>0.253566796368352</c:v>
                </c:pt>
                <c:pt idx="1724">
                  <c:v>0.253566796368352</c:v>
                </c:pt>
                <c:pt idx="1725">
                  <c:v>0.25389105058365702</c:v>
                </c:pt>
                <c:pt idx="1726">
                  <c:v>0.25389105058365702</c:v>
                </c:pt>
                <c:pt idx="1727">
                  <c:v>0.25421530479896198</c:v>
                </c:pt>
                <c:pt idx="1728">
                  <c:v>0.25421530479896198</c:v>
                </c:pt>
                <c:pt idx="1729">
                  <c:v>0.25680933852139998</c:v>
                </c:pt>
                <c:pt idx="1730">
                  <c:v>0.25680933852139998</c:v>
                </c:pt>
                <c:pt idx="1731">
                  <c:v>0.257133592736705</c:v>
                </c:pt>
                <c:pt idx="1732">
                  <c:v>0.257133592736705</c:v>
                </c:pt>
                <c:pt idx="1733">
                  <c:v>0.25745784695201002</c:v>
                </c:pt>
                <c:pt idx="1734">
                  <c:v>0.25745784695201002</c:v>
                </c:pt>
                <c:pt idx="1735">
                  <c:v>0.25875486381322899</c:v>
                </c:pt>
                <c:pt idx="1736">
                  <c:v>0.25875486381322899</c:v>
                </c:pt>
                <c:pt idx="1737">
                  <c:v>0.25907911802853401</c:v>
                </c:pt>
                <c:pt idx="1738">
                  <c:v>0.25907911802853401</c:v>
                </c:pt>
                <c:pt idx="1739">
                  <c:v>0.26037613488975297</c:v>
                </c:pt>
                <c:pt idx="1740">
                  <c:v>0.26037613488975297</c:v>
                </c:pt>
                <c:pt idx="1741">
                  <c:v>0.26102464332036301</c:v>
                </c:pt>
                <c:pt idx="1742">
                  <c:v>0.26102464332036301</c:v>
                </c:pt>
                <c:pt idx="1743">
                  <c:v>0.26134889753566798</c:v>
                </c:pt>
                <c:pt idx="1744">
                  <c:v>0.26134889753566798</c:v>
                </c:pt>
                <c:pt idx="1745">
                  <c:v>0.261673151750972</c:v>
                </c:pt>
                <c:pt idx="1746">
                  <c:v>0.261673151750972</c:v>
                </c:pt>
                <c:pt idx="1747">
                  <c:v>0.26361867704280101</c:v>
                </c:pt>
                <c:pt idx="1748">
                  <c:v>0.26361867704280101</c:v>
                </c:pt>
                <c:pt idx="1749">
                  <c:v>0.26426718547341099</c:v>
                </c:pt>
                <c:pt idx="1750">
                  <c:v>0.26426718547341099</c:v>
                </c:pt>
                <c:pt idx="1751">
                  <c:v>0.265239948119325</c:v>
                </c:pt>
                <c:pt idx="1752">
                  <c:v>0.265239948119325</c:v>
                </c:pt>
                <c:pt idx="1753">
                  <c:v>0.26588845654993498</c:v>
                </c:pt>
                <c:pt idx="1754">
                  <c:v>0.26588845654993498</c:v>
                </c:pt>
                <c:pt idx="1755">
                  <c:v>0.266212710765239</c:v>
                </c:pt>
                <c:pt idx="1756">
                  <c:v>0.266212710765239</c:v>
                </c:pt>
                <c:pt idx="1757">
                  <c:v>0.26718547341115401</c:v>
                </c:pt>
                <c:pt idx="1758">
                  <c:v>0.26718547341115401</c:v>
                </c:pt>
                <c:pt idx="1759">
                  <c:v>0.26750972762645903</c:v>
                </c:pt>
                <c:pt idx="1760">
                  <c:v>0.26750972762645903</c:v>
                </c:pt>
                <c:pt idx="1761">
                  <c:v>0.26783398184176299</c:v>
                </c:pt>
                <c:pt idx="1762">
                  <c:v>0.26783398184176299</c:v>
                </c:pt>
                <c:pt idx="1763">
                  <c:v>0.26815823605706801</c:v>
                </c:pt>
                <c:pt idx="1764">
                  <c:v>0.26815823605706801</c:v>
                </c:pt>
                <c:pt idx="1765">
                  <c:v>0.268806744487678</c:v>
                </c:pt>
                <c:pt idx="1766">
                  <c:v>0.268806744487678</c:v>
                </c:pt>
                <c:pt idx="1767">
                  <c:v>0.26913099870298302</c:v>
                </c:pt>
                <c:pt idx="1768">
                  <c:v>0.26913099870298302</c:v>
                </c:pt>
                <c:pt idx="1769">
                  <c:v>0.26913099870298302</c:v>
                </c:pt>
                <c:pt idx="1770">
                  <c:v>0.26913099870298302</c:v>
                </c:pt>
                <c:pt idx="1771">
                  <c:v>0.26945525291828698</c:v>
                </c:pt>
                <c:pt idx="1772">
                  <c:v>0.26945525291828698</c:v>
                </c:pt>
                <c:pt idx="1773">
                  <c:v>0.27042801556420198</c:v>
                </c:pt>
                <c:pt idx="1774">
                  <c:v>0.27042801556420198</c:v>
                </c:pt>
                <c:pt idx="1775">
                  <c:v>0.27140077821011599</c:v>
                </c:pt>
                <c:pt idx="1776">
                  <c:v>0.27140077821011599</c:v>
                </c:pt>
                <c:pt idx="1777">
                  <c:v>0.27172503242542101</c:v>
                </c:pt>
                <c:pt idx="1778">
                  <c:v>0.27172503242542101</c:v>
                </c:pt>
                <c:pt idx="1779">
                  <c:v>0.27269779507133501</c:v>
                </c:pt>
                <c:pt idx="1780">
                  <c:v>0.27269779507133501</c:v>
                </c:pt>
                <c:pt idx="1781">
                  <c:v>0.273346303501945</c:v>
                </c:pt>
                <c:pt idx="1782">
                  <c:v>0.273346303501945</c:v>
                </c:pt>
                <c:pt idx="1783">
                  <c:v>0.27723735408560302</c:v>
                </c:pt>
                <c:pt idx="1784">
                  <c:v>0.27723735408560302</c:v>
                </c:pt>
                <c:pt idx="1785">
                  <c:v>0.277885862516212</c:v>
                </c:pt>
                <c:pt idx="1786">
                  <c:v>0.277885862516212</c:v>
                </c:pt>
                <c:pt idx="1787">
                  <c:v>0.27821011673151702</c:v>
                </c:pt>
                <c:pt idx="1788">
                  <c:v>0.27821011673151702</c:v>
                </c:pt>
                <c:pt idx="1789">
                  <c:v>0.27918287937743103</c:v>
                </c:pt>
                <c:pt idx="1790">
                  <c:v>0.27918287937743103</c:v>
                </c:pt>
                <c:pt idx="1791">
                  <c:v>0.27950713359273599</c:v>
                </c:pt>
                <c:pt idx="1792">
                  <c:v>0.27950713359273599</c:v>
                </c:pt>
                <c:pt idx="1793">
                  <c:v>0.27983138780804101</c:v>
                </c:pt>
                <c:pt idx="1794">
                  <c:v>0.27983138780804101</c:v>
                </c:pt>
                <c:pt idx="1795">
                  <c:v>0.28047989623865099</c:v>
                </c:pt>
                <c:pt idx="1796">
                  <c:v>0.28047989623865099</c:v>
                </c:pt>
                <c:pt idx="1797">
                  <c:v>0.28080415045395501</c:v>
                </c:pt>
                <c:pt idx="1798">
                  <c:v>0.28080415045395501</c:v>
                </c:pt>
                <c:pt idx="1799">
                  <c:v>0.28177691309987002</c:v>
                </c:pt>
                <c:pt idx="1800">
                  <c:v>0.28177691309987002</c:v>
                </c:pt>
                <c:pt idx="1801">
                  <c:v>0.28210116731517498</c:v>
                </c:pt>
                <c:pt idx="1802">
                  <c:v>0.28210116731517498</c:v>
                </c:pt>
                <c:pt idx="1803">
                  <c:v>0.28404669260700299</c:v>
                </c:pt>
                <c:pt idx="1804">
                  <c:v>0.28404669260700299</c:v>
                </c:pt>
                <c:pt idx="1805">
                  <c:v>0.28437094682230801</c:v>
                </c:pt>
                <c:pt idx="1806">
                  <c:v>0.28437094682230801</c:v>
                </c:pt>
                <c:pt idx="1807">
                  <c:v>0.28469520103761298</c:v>
                </c:pt>
                <c:pt idx="1808">
                  <c:v>0.28469520103761298</c:v>
                </c:pt>
                <c:pt idx="1809">
                  <c:v>0.28469520103761298</c:v>
                </c:pt>
                <c:pt idx="1810">
                  <c:v>0.28469520103761298</c:v>
                </c:pt>
                <c:pt idx="1811">
                  <c:v>0.285019455252918</c:v>
                </c:pt>
                <c:pt idx="1812">
                  <c:v>0.285019455252918</c:v>
                </c:pt>
                <c:pt idx="1813">
                  <c:v>0.28566796368352698</c:v>
                </c:pt>
                <c:pt idx="1814">
                  <c:v>0.28566796368352698</c:v>
                </c:pt>
                <c:pt idx="1815">
                  <c:v>0.285992217898832</c:v>
                </c:pt>
                <c:pt idx="1816">
                  <c:v>0.285992217898832</c:v>
                </c:pt>
                <c:pt idx="1817">
                  <c:v>0.28761348897535599</c:v>
                </c:pt>
                <c:pt idx="1818">
                  <c:v>0.28761348897535599</c:v>
                </c:pt>
                <c:pt idx="1819">
                  <c:v>0.28793774319066101</c:v>
                </c:pt>
                <c:pt idx="1820">
                  <c:v>0.28793774319066101</c:v>
                </c:pt>
                <c:pt idx="1821">
                  <c:v>0.28858625162127099</c:v>
                </c:pt>
                <c:pt idx="1822">
                  <c:v>0.28858625162127099</c:v>
                </c:pt>
                <c:pt idx="1823">
                  <c:v>0.289559014267185</c:v>
                </c:pt>
                <c:pt idx="1824">
                  <c:v>0.289559014267185</c:v>
                </c:pt>
                <c:pt idx="1825">
                  <c:v>0.289559014267185</c:v>
                </c:pt>
                <c:pt idx="1826">
                  <c:v>0.289559014267185</c:v>
                </c:pt>
                <c:pt idx="1827">
                  <c:v>0.29020752269779498</c:v>
                </c:pt>
                <c:pt idx="1828">
                  <c:v>0.29020752269779498</c:v>
                </c:pt>
                <c:pt idx="1829">
                  <c:v>0.290531776913099</c:v>
                </c:pt>
                <c:pt idx="1830">
                  <c:v>0.290531776913099</c:v>
                </c:pt>
                <c:pt idx="1831">
                  <c:v>0.29085603112840402</c:v>
                </c:pt>
                <c:pt idx="1832">
                  <c:v>0.29085603112840402</c:v>
                </c:pt>
                <c:pt idx="1833">
                  <c:v>0.29182879377431897</c:v>
                </c:pt>
                <c:pt idx="1834">
                  <c:v>0.29182879377431897</c:v>
                </c:pt>
                <c:pt idx="1835">
                  <c:v>0.29247730220492801</c:v>
                </c:pt>
                <c:pt idx="1836">
                  <c:v>0.29247730220492801</c:v>
                </c:pt>
                <c:pt idx="1837">
                  <c:v>0.29280155642023298</c:v>
                </c:pt>
                <c:pt idx="1838">
                  <c:v>0.29280155642023298</c:v>
                </c:pt>
                <c:pt idx="1839">
                  <c:v>0.29280155642023298</c:v>
                </c:pt>
                <c:pt idx="1840">
                  <c:v>0.29280155642023298</c:v>
                </c:pt>
                <c:pt idx="1841">
                  <c:v>0.293125810635538</c:v>
                </c:pt>
                <c:pt idx="1842">
                  <c:v>0.293125810635538</c:v>
                </c:pt>
                <c:pt idx="1843">
                  <c:v>0.29377431906614698</c:v>
                </c:pt>
                <c:pt idx="1844">
                  <c:v>0.29377431906614698</c:v>
                </c:pt>
                <c:pt idx="1845">
                  <c:v>0.294098573281452</c:v>
                </c:pt>
                <c:pt idx="1846">
                  <c:v>0.294098573281452</c:v>
                </c:pt>
                <c:pt idx="1847">
                  <c:v>0.29604409857328101</c:v>
                </c:pt>
                <c:pt idx="1848">
                  <c:v>0.29604409857328101</c:v>
                </c:pt>
                <c:pt idx="1849">
                  <c:v>0.296692607003891</c:v>
                </c:pt>
                <c:pt idx="1850">
                  <c:v>0.296692607003891</c:v>
                </c:pt>
                <c:pt idx="1851">
                  <c:v>0.29831387808041498</c:v>
                </c:pt>
                <c:pt idx="1852">
                  <c:v>0.29831387808041498</c:v>
                </c:pt>
                <c:pt idx="1853">
                  <c:v>0.29831387808041498</c:v>
                </c:pt>
                <c:pt idx="1854">
                  <c:v>0.29831387808041498</c:v>
                </c:pt>
                <c:pt idx="1855">
                  <c:v>0.29896238651102403</c:v>
                </c:pt>
                <c:pt idx="1856">
                  <c:v>0.29896238651102403</c:v>
                </c:pt>
                <c:pt idx="1857">
                  <c:v>0.29993514915693897</c:v>
                </c:pt>
                <c:pt idx="1858">
                  <c:v>0.29993514915693897</c:v>
                </c:pt>
                <c:pt idx="1859">
                  <c:v>0.30025940337224299</c:v>
                </c:pt>
                <c:pt idx="1860">
                  <c:v>0.30025940337224299</c:v>
                </c:pt>
                <c:pt idx="1861">
                  <c:v>0.30058365758754801</c:v>
                </c:pt>
                <c:pt idx="1862">
                  <c:v>0.30058365758754801</c:v>
                </c:pt>
                <c:pt idx="1863">
                  <c:v>0.30058365758754801</c:v>
                </c:pt>
                <c:pt idx="1864">
                  <c:v>0.30058365758754801</c:v>
                </c:pt>
                <c:pt idx="1865">
                  <c:v>0.30090791180285298</c:v>
                </c:pt>
                <c:pt idx="1866">
                  <c:v>0.30090791180285298</c:v>
                </c:pt>
                <c:pt idx="1867">
                  <c:v>0.30317769130998701</c:v>
                </c:pt>
                <c:pt idx="1868">
                  <c:v>0.30317769130998701</c:v>
                </c:pt>
                <c:pt idx="1869">
                  <c:v>0.30706874189364403</c:v>
                </c:pt>
                <c:pt idx="1870">
                  <c:v>0.30706874189364403</c:v>
                </c:pt>
                <c:pt idx="1871">
                  <c:v>0.30771725032425401</c:v>
                </c:pt>
                <c:pt idx="1872">
                  <c:v>0.30771725032425401</c:v>
                </c:pt>
                <c:pt idx="1873">
                  <c:v>0.30869001297016802</c:v>
                </c:pt>
                <c:pt idx="1874">
                  <c:v>0.30869001297016802</c:v>
                </c:pt>
                <c:pt idx="1875">
                  <c:v>0.30901426718547298</c:v>
                </c:pt>
                <c:pt idx="1876">
                  <c:v>0.30901426718547298</c:v>
                </c:pt>
                <c:pt idx="1877">
                  <c:v>0.31063553826199702</c:v>
                </c:pt>
                <c:pt idx="1878">
                  <c:v>0.31063553826199702</c:v>
                </c:pt>
                <c:pt idx="1879">
                  <c:v>0.31225680933852101</c:v>
                </c:pt>
                <c:pt idx="1880">
                  <c:v>0.31225680933852101</c:v>
                </c:pt>
                <c:pt idx="1881">
                  <c:v>0.31517509727626403</c:v>
                </c:pt>
                <c:pt idx="1882">
                  <c:v>0.31517509727626403</c:v>
                </c:pt>
                <c:pt idx="1883">
                  <c:v>0.31712062256809298</c:v>
                </c:pt>
                <c:pt idx="1884">
                  <c:v>0.31712062256809298</c:v>
                </c:pt>
                <c:pt idx="1885">
                  <c:v>0.317444876783398</c:v>
                </c:pt>
                <c:pt idx="1886">
                  <c:v>0.317444876783398</c:v>
                </c:pt>
                <c:pt idx="1887">
                  <c:v>0.31874189364461702</c:v>
                </c:pt>
                <c:pt idx="1888">
                  <c:v>0.31874189364461702</c:v>
                </c:pt>
                <c:pt idx="1889">
                  <c:v>0.31906614785992199</c:v>
                </c:pt>
                <c:pt idx="1890">
                  <c:v>0.31906614785992199</c:v>
                </c:pt>
                <c:pt idx="1891">
                  <c:v>0.32166018158235998</c:v>
                </c:pt>
                <c:pt idx="1892">
                  <c:v>0.32166018158235998</c:v>
                </c:pt>
                <c:pt idx="1893">
                  <c:v>0.321984435797665</c:v>
                </c:pt>
                <c:pt idx="1894">
                  <c:v>0.321984435797665</c:v>
                </c:pt>
                <c:pt idx="1895">
                  <c:v>0.32230869001297002</c:v>
                </c:pt>
                <c:pt idx="1896">
                  <c:v>0.32230869001297002</c:v>
                </c:pt>
                <c:pt idx="1897">
                  <c:v>0.32328145265888403</c:v>
                </c:pt>
                <c:pt idx="1898">
                  <c:v>0.32328145265888403</c:v>
                </c:pt>
                <c:pt idx="1899">
                  <c:v>0.32360570687418899</c:v>
                </c:pt>
                <c:pt idx="1900">
                  <c:v>0.32360570687418899</c:v>
                </c:pt>
                <c:pt idx="1901">
                  <c:v>0.32490272373540802</c:v>
                </c:pt>
                <c:pt idx="1902">
                  <c:v>0.32490272373540802</c:v>
                </c:pt>
                <c:pt idx="1903">
                  <c:v>0.32652399481193201</c:v>
                </c:pt>
                <c:pt idx="1904">
                  <c:v>0.32652399481193201</c:v>
                </c:pt>
                <c:pt idx="1905">
                  <c:v>0.32782101167315097</c:v>
                </c:pt>
                <c:pt idx="1906">
                  <c:v>0.32782101167315097</c:v>
                </c:pt>
                <c:pt idx="1907">
                  <c:v>0.32782101167315097</c:v>
                </c:pt>
                <c:pt idx="1908">
                  <c:v>0.32782101167315097</c:v>
                </c:pt>
                <c:pt idx="1909">
                  <c:v>0.32846952010376101</c:v>
                </c:pt>
                <c:pt idx="1910">
                  <c:v>0.32846952010376101</c:v>
                </c:pt>
                <c:pt idx="1911">
                  <c:v>0.32944228274967502</c:v>
                </c:pt>
                <c:pt idx="1912">
                  <c:v>0.32944228274967502</c:v>
                </c:pt>
                <c:pt idx="1913">
                  <c:v>0.33041504539559002</c:v>
                </c:pt>
                <c:pt idx="1914">
                  <c:v>0.33041504539559002</c:v>
                </c:pt>
                <c:pt idx="1915">
                  <c:v>0.33138780804150397</c:v>
                </c:pt>
                <c:pt idx="1916">
                  <c:v>0.33138780804150397</c:v>
                </c:pt>
                <c:pt idx="1917">
                  <c:v>0.33203631647211401</c:v>
                </c:pt>
                <c:pt idx="1918">
                  <c:v>0.33203631647211401</c:v>
                </c:pt>
                <c:pt idx="1919">
                  <c:v>0.33560311284046601</c:v>
                </c:pt>
                <c:pt idx="1920">
                  <c:v>0.33560311284046601</c:v>
                </c:pt>
                <c:pt idx="1921">
                  <c:v>0.336251621271076</c:v>
                </c:pt>
                <c:pt idx="1922">
                  <c:v>0.336251621271076</c:v>
                </c:pt>
                <c:pt idx="1923">
                  <c:v>0.33690012970168598</c:v>
                </c:pt>
                <c:pt idx="1924">
                  <c:v>0.33690012970168598</c:v>
                </c:pt>
                <c:pt idx="1925">
                  <c:v>0.33722438391699</c:v>
                </c:pt>
                <c:pt idx="1926">
                  <c:v>0.33722438391699</c:v>
                </c:pt>
                <c:pt idx="1927">
                  <c:v>0.33852140077821002</c:v>
                </c:pt>
                <c:pt idx="1928">
                  <c:v>0.33852140077821002</c:v>
                </c:pt>
                <c:pt idx="1929">
                  <c:v>0.33852140077821002</c:v>
                </c:pt>
                <c:pt idx="1930">
                  <c:v>0.33852140077821002</c:v>
                </c:pt>
                <c:pt idx="1931">
                  <c:v>0.33916990920881901</c:v>
                </c:pt>
                <c:pt idx="1932">
                  <c:v>0.33916990920881901</c:v>
                </c:pt>
                <c:pt idx="1933">
                  <c:v>0.34143968871595298</c:v>
                </c:pt>
                <c:pt idx="1934">
                  <c:v>0.34143968871595298</c:v>
                </c:pt>
                <c:pt idx="1935">
                  <c:v>0.34370946822308601</c:v>
                </c:pt>
                <c:pt idx="1936">
                  <c:v>0.34370946822308601</c:v>
                </c:pt>
                <c:pt idx="1937">
                  <c:v>0.348897535667963</c:v>
                </c:pt>
                <c:pt idx="1938">
                  <c:v>0.348897535667963</c:v>
                </c:pt>
                <c:pt idx="1939">
                  <c:v>0.34922178988326802</c:v>
                </c:pt>
                <c:pt idx="1940">
                  <c:v>0.34922178988326802</c:v>
                </c:pt>
                <c:pt idx="1941">
                  <c:v>0.34954604409857298</c:v>
                </c:pt>
                <c:pt idx="1942">
                  <c:v>0.34954604409857298</c:v>
                </c:pt>
                <c:pt idx="1943">
                  <c:v>0.35181582360570601</c:v>
                </c:pt>
                <c:pt idx="1944">
                  <c:v>0.35181582360570601</c:v>
                </c:pt>
                <c:pt idx="1945">
                  <c:v>0.35214007782101098</c:v>
                </c:pt>
                <c:pt idx="1946">
                  <c:v>0.35214007782101098</c:v>
                </c:pt>
                <c:pt idx="1947">
                  <c:v>0.35278858625162102</c:v>
                </c:pt>
                <c:pt idx="1948">
                  <c:v>0.35278858625162102</c:v>
                </c:pt>
                <c:pt idx="1949">
                  <c:v>0.35311284046692598</c:v>
                </c:pt>
                <c:pt idx="1950">
                  <c:v>0.35311284046692598</c:v>
                </c:pt>
                <c:pt idx="1951">
                  <c:v>0.35473411154345003</c:v>
                </c:pt>
                <c:pt idx="1952">
                  <c:v>0.35473411154345003</c:v>
                </c:pt>
                <c:pt idx="1953">
                  <c:v>0.356031128404669</c:v>
                </c:pt>
                <c:pt idx="1954">
                  <c:v>0.356031128404669</c:v>
                </c:pt>
                <c:pt idx="1955">
                  <c:v>0.357976653696498</c:v>
                </c:pt>
                <c:pt idx="1956">
                  <c:v>0.357976653696498</c:v>
                </c:pt>
                <c:pt idx="1957">
                  <c:v>0.357976653696498</c:v>
                </c:pt>
                <c:pt idx="1958">
                  <c:v>0.357976653696498</c:v>
                </c:pt>
                <c:pt idx="1959">
                  <c:v>0.35830090791180202</c:v>
                </c:pt>
                <c:pt idx="1960">
                  <c:v>0.35830090791180202</c:v>
                </c:pt>
                <c:pt idx="1961">
                  <c:v>0.35927367055771697</c:v>
                </c:pt>
                <c:pt idx="1962">
                  <c:v>0.35927367055771697</c:v>
                </c:pt>
                <c:pt idx="1963">
                  <c:v>0.36024643320363098</c:v>
                </c:pt>
                <c:pt idx="1964">
                  <c:v>0.36024643320363098</c:v>
                </c:pt>
                <c:pt idx="1965">
                  <c:v>0.360570687418936</c:v>
                </c:pt>
                <c:pt idx="1966">
                  <c:v>0.360570687418936</c:v>
                </c:pt>
                <c:pt idx="1967">
                  <c:v>0.36154345006485</c:v>
                </c:pt>
                <c:pt idx="1968">
                  <c:v>0.36154345006485</c:v>
                </c:pt>
                <c:pt idx="1969">
                  <c:v>0.36316472114137399</c:v>
                </c:pt>
                <c:pt idx="1970">
                  <c:v>0.36316472114137399</c:v>
                </c:pt>
                <c:pt idx="1971">
                  <c:v>0.36348897535667901</c:v>
                </c:pt>
                <c:pt idx="1972">
                  <c:v>0.36348897535667901</c:v>
                </c:pt>
                <c:pt idx="1973">
                  <c:v>0.366083009079118</c:v>
                </c:pt>
                <c:pt idx="1974">
                  <c:v>0.366083009079118</c:v>
                </c:pt>
                <c:pt idx="1975">
                  <c:v>0.36640726329442203</c:v>
                </c:pt>
                <c:pt idx="1976">
                  <c:v>0.36640726329442203</c:v>
                </c:pt>
                <c:pt idx="1977">
                  <c:v>0.36835278858625098</c:v>
                </c:pt>
                <c:pt idx="1978">
                  <c:v>0.36835278858625098</c:v>
                </c:pt>
                <c:pt idx="1979">
                  <c:v>0.368677042801556</c:v>
                </c:pt>
                <c:pt idx="1980">
                  <c:v>0.368677042801556</c:v>
                </c:pt>
                <c:pt idx="1981">
                  <c:v>0.36900129701686102</c:v>
                </c:pt>
                <c:pt idx="1982">
                  <c:v>0.36900129701686102</c:v>
                </c:pt>
                <c:pt idx="1983">
                  <c:v>0.36964980544747</c:v>
                </c:pt>
                <c:pt idx="1984">
                  <c:v>0.36964980544747</c:v>
                </c:pt>
                <c:pt idx="1985">
                  <c:v>0.37159533073929901</c:v>
                </c:pt>
                <c:pt idx="1986">
                  <c:v>0.37159533073929901</c:v>
                </c:pt>
                <c:pt idx="1987">
                  <c:v>0.37191958495460398</c:v>
                </c:pt>
                <c:pt idx="1988">
                  <c:v>0.37191958495460398</c:v>
                </c:pt>
                <c:pt idx="1989">
                  <c:v>0.373216601815823</c:v>
                </c:pt>
                <c:pt idx="1990">
                  <c:v>0.373216601815823</c:v>
                </c:pt>
                <c:pt idx="1991">
                  <c:v>0.37743190661478598</c:v>
                </c:pt>
                <c:pt idx="1992">
                  <c:v>0.37743190661478598</c:v>
                </c:pt>
                <c:pt idx="1993">
                  <c:v>0.37937743190661399</c:v>
                </c:pt>
                <c:pt idx="1994">
                  <c:v>0.37937743190661399</c:v>
                </c:pt>
                <c:pt idx="1995">
                  <c:v>0.38229571984435701</c:v>
                </c:pt>
                <c:pt idx="1996">
                  <c:v>0.38229571984435701</c:v>
                </c:pt>
                <c:pt idx="1997">
                  <c:v>0.38456549935149098</c:v>
                </c:pt>
                <c:pt idx="1998">
                  <c:v>0.38456549935149098</c:v>
                </c:pt>
                <c:pt idx="1999">
                  <c:v>0.38521400778210102</c:v>
                </c:pt>
                <c:pt idx="2000">
                  <c:v>0.38521400778210102</c:v>
                </c:pt>
                <c:pt idx="2001">
                  <c:v>0.38553826199740598</c:v>
                </c:pt>
                <c:pt idx="2002">
                  <c:v>0.38553826199740598</c:v>
                </c:pt>
                <c:pt idx="2003">
                  <c:v>0.38618677042801502</c:v>
                </c:pt>
                <c:pt idx="2004">
                  <c:v>0.38618677042801502</c:v>
                </c:pt>
                <c:pt idx="2005">
                  <c:v>0.38780804150453901</c:v>
                </c:pt>
                <c:pt idx="2006">
                  <c:v>0.38780804150453901</c:v>
                </c:pt>
                <c:pt idx="2007">
                  <c:v>0.38813229571984398</c:v>
                </c:pt>
                <c:pt idx="2008">
                  <c:v>0.38813229571984398</c:v>
                </c:pt>
                <c:pt idx="2009">
                  <c:v>0.38910505836575798</c:v>
                </c:pt>
                <c:pt idx="2010">
                  <c:v>0.38910505836575798</c:v>
                </c:pt>
                <c:pt idx="2011">
                  <c:v>0.38975356679636802</c:v>
                </c:pt>
                <c:pt idx="2012">
                  <c:v>0.38975356679636802</c:v>
                </c:pt>
                <c:pt idx="2013">
                  <c:v>0.39105058365758699</c:v>
                </c:pt>
                <c:pt idx="2014">
                  <c:v>0.39105058365758699</c:v>
                </c:pt>
                <c:pt idx="2015">
                  <c:v>0.39364461738002499</c:v>
                </c:pt>
                <c:pt idx="2016">
                  <c:v>0.39364461738002499</c:v>
                </c:pt>
                <c:pt idx="2017">
                  <c:v>0.39623865110246398</c:v>
                </c:pt>
                <c:pt idx="2018">
                  <c:v>0.39623865110246398</c:v>
                </c:pt>
                <c:pt idx="2019">
                  <c:v>0.396562905317769</c:v>
                </c:pt>
                <c:pt idx="2020">
                  <c:v>0.396562905317769</c:v>
                </c:pt>
                <c:pt idx="2021">
                  <c:v>0.39883268482490197</c:v>
                </c:pt>
                <c:pt idx="2022">
                  <c:v>0.39883268482490197</c:v>
                </c:pt>
                <c:pt idx="2023">
                  <c:v>0.401102464332036</c:v>
                </c:pt>
                <c:pt idx="2024">
                  <c:v>0.401102464332036</c:v>
                </c:pt>
                <c:pt idx="2025">
                  <c:v>0.40142671854734102</c:v>
                </c:pt>
                <c:pt idx="2026">
                  <c:v>0.40142671854734102</c:v>
                </c:pt>
                <c:pt idx="2027">
                  <c:v>0.40175097276264499</c:v>
                </c:pt>
                <c:pt idx="2028">
                  <c:v>0.40175097276264499</c:v>
                </c:pt>
                <c:pt idx="2029">
                  <c:v>0.40239948119325503</c:v>
                </c:pt>
                <c:pt idx="2030">
                  <c:v>0.40239948119325503</c:v>
                </c:pt>
                <c:pt idx="2031">
                  <c:v>0.404669260700389</c:v>
                </c:pt>
                <c:pt idx="2032">
                  <c:v>0.404669260700389</c:v>
                </c:pt>
                <c:pt idx="2033">
                  <c:v>0.40693904020752197</c:v>
                </c:pt>
                <c:pt idx="2034">
                  <c:v>0.40726329442282699</c:v>
                </c:pt>
                <c:pt idx="2035">
                  <c:v>0.40726329442282699</c:v>
                </c:pt>
                <c:pt idx="2036">
                  <c:v>0.40791180285343698</c:v>
                </c:pt>
                <c:pt idx="2037">
                  <c:v>0.40791180285343698</c:v>
                </c:pt>
                <c:pt idx="2038">
                  <c:v>0.408236057068741</c:v>
                </c:pt>
                <c:pt idx="2039">
                  <c:v>0.408236057068741</c:v>
                </c:pt>
                <c:pt idx="2040">
                  <c:v>0.41018158236057001</c:v>
                </c:pt>
                <c:pt idx="2041">
                  <c:v>0.41018158236057001</c:v>
                </c:pt>
                <c:pt idx="2042">
                  <c:v>0.41050583657587503</c:v>
                </c:pt>
                <c:pt idx="2043">
                  <c:v>0.41050583657587503</c:v>
                </c:pt>
                <c:pt idx="2044">
                  <c:v>0.41342412451361799</c:v>
                </c:pt>
                <c:pt idx="2045">
                  <c:v>0.41342412451361799</c:v>
                </c:pt>
                <c:pt idx="2046">
                  <c:v>0.41601815823605698</c:v>
                </c:pt>
                <c:pt idx="2047">
                  <c:v>0.41601815823605698</c:v>
                </c:pt>
                <c:pt idx="2048">
                  <c:v>0.41828793774319001</c:v>
                </c:pt>
                <c:pt idx="2049">
                  <c:v>0.41828793774319001</c:v>
                </c:pt>
                <c:pt idx="2050">
                  <c:v>0.41926070038910501</c:v>
                </c:pt>
                <c:pt idx="2051">
                  <c:v>0.41926070038910501</c:v>
                </c:pt>
                <c:pt idx="2052">
                  <c:v>0.419909208819714</c:v>
                </c:pt>
                <c:pt idx="2053">
                  <c:v>0.419909208819714</c:v>
                </c:pt>
                <c:pt idx="2054">
                  <c:v>0.420881971465629</c:v>
                </c:pt>
                <c:pt idx="2055">
                  <c:v>0.420881971465629</c:v>
                </c:pt>
                <c:pt idx="2056">
                  <c:v>0.42120622568093302</c:v>
                </c:pt>
                <c:pt idx="2057">
                  <c:v>0.42120622568093302</c:v>
                </c:pt>
                <c:pt idx="2058">
                  <c:v>0.42380025940337201</c:v>
                </c:pt>
                <c:pt idx="2059">
                  <c:v>0.42380025940337201</c:v>
                </c:pt>
                <c:pt idx="2060">
                  <c:v>0.42477302204928602</c:v>
                </c:pt>
                <c:pt idx="2061">
                  <c:v>0.42477302204928602</c:v>
                </c:pt>
                <c:pt idx="2062">
                  <c:v>0.42607003891050499</c:v>
                </c:pt>
                <c:pt idx="2063">
                  <c:v>0.42607003891050499</c:v>
                </c:pt>
                <c:pt idx="2064">
                  <c:v>0.42736705577172501</c:v>
                </c:pt>
                <c:pt idx="2065">
                  <c:v>0.42736705577172501</c:v>
                </c:pt>
                <c:pt idx="2066">
                  <c:v>0.42833981841763902</c:v>
                </c:pt>
                <c:pt idx="2067">
                  <c:v>0.42833981841763902</c:v>
                </c:pt>
                <c:pt idx="2068">
                  <c:v>0.42833981841763902</c:v>
                </c:pt>
                <c:pt idx="2069">
                  <c:v>0.42833981841763902</c:v>
                </c:pt>
                <c:pt idx="2070">
                  <c:v>0.42866407263294398</c:v>
                </c:pt>
                <c:pt idx="2071">
                  <c:v>0.42866407263294398</c:v>
                </c:pt>
                <c:pt idx="2072">
                  <c:v>0.42963683527885799</c:v>
                </c:pt>
                <c:pt idx="2073">
                  <c:v>0.42963683527885799</c:v>
                </c:pt>
                <c:pt idx="2074">
                  <c:v>0.43093385214007701</c:v>
                </c:pt>
                <c:pt idx="2075">
                  <c:v>0.43093385214007701</c:v>
                </c:pt>
                <c:pt idx="2076">
                  <c:v>0.43774319066147799</c:v>
                </c:pt>
                <c:pt idx="2077">
                  <c:v>0.43774319066147799</c:v>
                </c:pt>
                <c:pt idx="2078">
                  <c:v>0.44001297016861202</c:v>
                </c:pt>
                <c:pt idx="2079">
                  <c:v>0.44001297016861202</c:v>
                </c:pt>
                <c:pt idx="2080">
                  <c:v>0.44033722438391698</c:v>
                </c:pt>
                <c:pt idx="2081">
                  <c:v>0.44033722438391698</c:v>
                </c:pt>
                <c:pt idx="2082">
                  <c:v>0.44098573281452602</c:v>
                </c:pt>
                <c:pt idx="2083">
                  <c:v>0.44098573281452602</c:v>
                </c:pt>
                <c:pt idx="2084">
                  <c:v>0.44130998702983099</c:v>
                </c:pt>
                <c:pt idx="2085">
                  <c:v>0.44130998702983099</c:v>
                </c:pt>
                <c:pt idx="2086">
                  <c:v>0.444228274967574</c:v>
                </c:pt>
                <c:pt idx="2087">
                  <c:v>0.444228274967574</c:v>
                </c:pt>
                <c:pt idx="2088">
                  <c:v>0.44455252918287902</c:v>
                </c:pt>
                <c:pt idx="2089">
                  <c:v>0.44455252918287902</c:v>
                </c:pt>
                <c:pt idx="2090">
                  <c:v>0.45103761348897498</c:v>
                </c:pt>
                <c:pt idx="2091">
                  <c:v>0.45103761348897498</c:v>
                </c:pt>
                <c:pt idx="2092">
                  <c:v>0.45265888456549902</c:v>
                </c:pt>
                <c:pt idx="2093">
                  <c:v>0.45265888456549902</c:v>
                </c:pt>
                <c:pt idx="2094">
                  <c:v>0.45298313878080398</c:v>
                </c:pt>
                <c:pt idx="2095">
                  <c:v>0.45298313878080398</c:v>
                </c:pt>
                <c:pt idx="2096">
                  <c:v>0.45330739299610801</c:v>
                </c:pt>
                <c:pt idx="2097">
                  <c:v>0.45330739299610801</c:v>
                </c:pt>
                <c:pt idx="2098">
                  <c:v>0.45557717250324198</c:v>
                </c:pt>
                <c:pt idx="2099">
                  <c:v>0.45557717250324198</c:v>
                </c:pt>
                <c:pt idx="2100">
                  <c:v>0.45654993514915598</c:v>
                </c:pt>
                <c:pt idx="2101">
                  <c:v>0.45654993514915598</c:v>
                </c:pt>
                <c:pt idx="2102">
                  <c:v>0.45881971465629001</c:v>
                </c:pt>
                <c:pt idx="2103">
                  <c:v>0.45881971465629001</c:v>
                </c:pt>
                <c:pt idx="2104">
                  <c:v>0.46011673151750898</c:v>
                </c:pt>
                <c:pt idx="2105">
                  <c:v>0.46011673151750898</c:v>
                </c:pt>
                <c:pt idx="2106">
                  <c:v>0.460440985732814</c:v>
                </c:pt>
                <c:pt idx="2107">
                  <c:v>0.460440985732814</c:v>
                </c:pt>
                <c:pt idx="2108">
                  <c:v>0.46173800259403303</c:v>
                </c:pt>
                <c:pt idx="2109">
                  <c:v>0.46173800259403303</c:v>
                </c:pt>
                <c:pt idx="2110">
                  <c:v>0.46206225680933799</c:v>
                </c:pt>
                <c:pt idx="2111">
                  <c:v>0.46206225680933799</c:v>
                </c:pt>
                <c:pt idx="2112">
                  <c:v>0.46335927367055701</c:v>
                </c:pt>
                <c:pt idx="2113">
                  <c:v>0.46335927367055701</c:v>
                </c:pt>
                <c:pt idx="2114">
                  <c:v>0.46368352788586198</c:v>
                </c:pt>
                <c:pt idx="2115">
                  <c:v>0.46368352788586198</c:v>
                </c:pt>
                <c:pt idx="2116">
                  <c:v>0.46465629053177598</c:v>
                </c:pt>
                <c:pt idx="2117">
                  <c:v>0.46465629053177598</c:v>
                </c:pt>
                <c:pt idx="2118">
                  <c:v>0.46562905317769099</c:v>
                </c:pt>
                <c:pt idx="2119">
                  <c:v>0.46562905317769099</c:v>
                </c:pt>
                <c:pt idx="2120">
                  <c:v>0.46757457846952</c:v>
                </c:pt>
                <c:pt idx="2121">
                  <c:v>0.46757457846952</c:v>
                </c:pt>
                <c:pt idx="2122">
                  <c:v>0.471141374837872</c:v>
                </c:pt>
                <c:pt idx="2123">
                  <c:v>0.471141374837872</c:v>
                </c:pt>
                <c:pt idx="2124">
                  <c:v>0.47146562905317702</c:v>
                </c:pt>
                <c:pt idx="2125">
                  <c:v>0.47146562905317702</c:v>
                </c:pt>
                <c:pt idx="2126">
                  <c:v>0.472114137483787</c:v>
                </c:pt>
                <c:pt idx="2127">
                  <c:v>0.472114137483787</c:v>
                </c:pt>
                <c:pt idx="2128">
                  <c:v>0.47276264591439598</c:v>
                </c:pt>
                <c:pt idx="2129">
                  <c:v>0.47276264591439598</c:v>
                </c:pt>
                <c:pt idx="2130">
                  <c:v>0.473086900129701</c:v>
                </c:pt>
                <c:pt idx="2131">
                  <c:v>0.473086900129701</c:v>
                </c:pt>
                <c:pt idx="2132">
                  <c:v>0.47697795071335902</c:v>
                </c:pt>
                <c:pt idx="2133">
                  <c:v>0.47697795071335902</c:v>
                </c:pt>
                <c:pt idx="2134">
                  <c:v>0.47892347600518798</c:v>
                </c:pt>
                <c:pt idx="2135">
                  <c:v>0.47892347600518798</c:v>
                </c:pt>
                <c:pt idx="2136">
                  <c:v>0.47957198443579702</c:v>
                </c:pt>
                <c:pt idx="2137">
                  <c:v>0.47957198443579702</c:v>
                </c:pt>
                <c:pt idx="2138">
                  <c:v>0.48054474708171202</c:v>
                </c:pt>
                <c:pt idx="2139">
                  <c:v>0.48054474708171202</c:v>
                </c:pt>
                <c:pt idx="2140">
                  <c:v>0.48313878080415001</c:v>
                </c:pt>
                <c:pt idx="2141">
                  <c:v>0.48313878080415001</c:v>
                </c:pt>
                <c:pt idx="2142">
                  <c:v>0.48346303501945498</c:v>
                </c:pt>
                <c:pt idx="2143">
                  <c:v>0.48346303501945498</c:v>
                </c:pt>
                <c:pt idx="2144">
                  <c:v>0.48443579766536898</c:v>
                </c:pt>
                <c:pt idx="2145">
                  <c:v>0.48443579766536898</c:v>
                </c:pt>
                <c:pt idx="2146">
                  <c:v>0.48508430609597902</c:v>
                </c:pt>
                <c:pt idx="2147">
                  <c:v>0.48508430609597902</c:v>
                </c:pt>
                <c:pt idx="2148">
                  <c:v>0.48605706874189297</c:v>
                </c:pt>
                <c:pt idx="2149">
                  <c:v>0.48605706874189297</c:v>
                </c:pt>
                <c:pt idx="2150">
                  <c:v>0.48800259403372198</c:v>
                </c:pt>
                <c:pt idx="2151">
                  <c:v>0.48800259403372198</c:v>
                </c:pt>
                <c:pt idx="2152">
                  <c:v>0.49027237354085601</c:v>
                </c:pt>
                <c:pt idx="2153">
                  <c:v>0.49027237354085601</c:v>
                </c:pt>
                <c:pt idx="2154">
                  <c:v>0.49059662775615998</c:v>
                </c:pt>
                <c:pt idx="2155">
                  <c:v>0.49059662775615998</c:v>
                </c:pt>
                <c:pt idx="2156">
                  <c:v>0.49254215304798898</c:v>
                </c:pt>
                <c:pt idx="2157">
                  <c:v>0.49254215304798898</c:v>
                </c:pt>
                <c:pt idx="2158">
                  <c:v>0.492866407263294</c:v>
                </c:pt>
                <c:pt idx="2159">
                  <c:v>0.492866407263294</c:v>
                </c:pt>
                <c:pt idx="2160">
                  <c:v>0.49481193255512301</c:v>
                </c:pt>
                <c:pt idx="2161">
                  <c:v>0.49481193255512301</c:v>
                </c:pt>
                <c:pt idx="2162">
                  <c:v>0.49513618677042798</c:v>
                </c:pt>
                <c:pt idx="2163">
                  <c:v>0.49513618677042798</c:v>
                </c:pt>
                <c:pt idx="2164">
                  <c:v>0.50129701686121897</c:v>
                </c:pt>
                <c:pt idx="2165">
                  <c:v>0.50129701686121897</c:v>
                </c:pt>
                <c:pt idx="2166">
                  <c:v>0.50194552529182801</c:v>
                </c:pt>
                <c:pt idx="2167">
                  <c:v>0.50194552529182801</c:v>
                </c:pt>
                <c:pt idx="2168">
                  <c:v>0.50616083009079105</c:v>
                </c:pt>
                <c:pt idx="2169">
                  <c:v>0.50616083009079105</c:v>
                </c:pt>
                <c:pt idx="2170">
                  <c:v>0.50843060959792397</c:v>
                </c:pt>
                <c:pt idx="2171">
                  <c:v>0.50843060959792397</c:v>
                </c:pt>
                <c:pt idx="2172">
                  <c:v>0.51523994811932505</c:v>
                </c:pt>
                <c:pt idx="2173">
                  <c:v>0.51523994811932505</c:v>
                </c:pt>
                <c:pt idx="2174">
                  <c:v>0.51686121919584904</c:v>
                </c:pt>
                <c:pt idx="2175">
                  <c:v>0.51686121919584904</c:v>
                </c:pt>
                <c:pt idx="2176">
                  <c:v>0.51718547341115395</c:v>
                </c:pt>
                <c:pt idx="2177">
                  <c:v>0.51718547341115395</c:v>
                </c:pt>
                <c:pt idx="2178">
                  <c:v>0.51848249027237303</c:v>
                </c:pt>
                <c:pt idx="2179">
                  <c:v>0.51848249027237303</c:v>
                </c:pt>
                <c:pt idx="2180">
                  <c:v>0.52561608300907903</c:v>
                </c:pt>
                <c:pt idx="2181">
                  <c:v>0.52561608300907903</c:v>
                </c:pt>
                <c:pt idx="2182">
                  <c:v>0.526913099870298</c:v>
                </c:pt>
                <c:pt idx="2183">
                  <c:v>0.526913099870298</c:v>
                </c:pt>
                <c:pt idx="2184">
                  <c:v>0.52853437094682199</c:v>
                </c:pt>
                <c:pt idx="2185">
                  <c:v>0.52853437094682199</c:v>
                </c:pt>
                <c:pt idx="2186">
                  <c:v>0.53047989623865099</c:v>
                </c:pt>
                <c:pt idx="2187">
                  <c:v>0.53047989623865099</c:v>
                </c:pt>
                <c:pt idx="2188">
                  <c:v>0.53145265888456505</c:v>
                </c:pt>
                <c:pt idx="2189">
                  <c:v>0.53145265888456505</c:v>
                </c:pt>
                <c:pt idx="2190">
                  <c:v>0.53404669260700299</c:v>
                </c:pt>
                <c:pt idx="2191">
                  <c:v>0.53404669260700299</c:v>
                </c:pt>
                <c:pt idx="2192">
                  <c:v>0.53761348897535599</c:v>
                </c:pt>
                <c:pt idx="2193">
                  <c:v>0.53761348897535599</c:v>
                </c:pt>
                <c:pt idx="2194">
                  <c:v>0.53826199740596603</c:v>
                </c:pt>
                <c:pt idx="2195">
                  <c:v>0.53826199740596603</c:v>
                </c:pt>
                <c:pt idx="2196">
                  <c:v>0.54020752269779504</c:v>
                </c:pt>
                <c:pt idx="2197">
                  <c:v>0.54020752269779504</c:v>
                </c:pt>
                <c:pt idx="2198">
                  <c:v>0.54182879377431903</c:v>
                </c:pt>
                <c:pt idx="2199">
                  <c:v>0.54182879377431903</c:v>
                </c:pt>
                <c:pt idx="2200">
                  <c:v>0.54474708171206199</c:v>
                </c:pt>
                <c:pt idx="2201">
                  <c:v>0.54474708171206199</c:v>
                </c:pt>
                <c:pt idx="2202">
                  <c:v>0.54701686121919502</c:v>
                </c:pt>
                <c:pt idx="2203">
                  <c:v>0.54701686121919502</c:v>
                </c:pt>
                <c:pt idx="2204">
                  <c:v>0.54734111543450004</c:v>
                </c:pt>
                <c:pt idx="2205">
                  <c:v>0.54734111543450004</c:v>
                </c:pt>
                <c:pt idx="2206">
                  <c:v>0.54863813229571901</c:v>
                </c:pt>
                <c:pt idx="2207">
                  <c:v>0.54863813229571901</c:v>
                </c:pt>
                <c:pt idx="2208">
                  <c:v>0.54896238651102403</c:v>
                </c:pt>
                <c:pt idx="2209">
                  <c:v>0.54896238651102403</c:v>
                </c:pt>
                <c:pt idx="2210">
                  <c:v>0.55155642023346296</c:v>
                </c:pt>
                <c:pt idx="2211">
                  <c:v>0.55155642023346296</c:v>
                </c:pt>
                <c:pt idx="2212">
                  <c:v>0.55188067444876698</c:v>
                </c:pt>
                <c:pt idx="2213">
                  <c:v>0.55188067444876698</c:v>
                </c:pt>
                <c:pt idx="2214">
                  <c:v>0.55285343709468204</c:v>
                </c:pt>
                <c:pt idx="2215">
                  <c:v>0.55285343709468204</c:v>
                </c:pt>
                <c:pt idx="2216">
                  <c:v>0.55966277561608302</c:v>
                </c:pt>
                <c:pt idx="2217">
                  <c:v>0.55966277561608302</c:v>
                </c:pt>
                <c:pt idx="2218">
                  <c:v>0.56420233463034997</c:v>
                </c:pt>
                <c:pt idx="2219">
                  <c:v>0.56420233463034997</c:v>
                </c:pt>
                <c:pt idx="2220">
                  <c:v>0.56452658884565499</c:v>
                </c:pt>
                <c:pt idx="2221">
                  <c:v>0.56452658884565499</c:v>
                </c:pt>
                <c:pt idx="2222">
                  <c:v>0.568417639429312</c:v>
                </c:pt>
                <c:pt idx="2223">
                  <c:v>0.568417639429312</c:v>
                </c:pt>
                <c:pt idx="2224">
                  <c:v>0.57230869001297002</c:v>
                </c:pt>
                <c:pt idx="2225">
                  <c:v>0.57230869001297002</c:v>
                </c:pt>
                <c:pt idx="2226">
                  <c:v>0.57295719844357895</c:v>
                </c:pt>
                <c:pt idx="2227">
                  <c:v>0.57295719844357895</c:v>
                </c:pt>
                <c:pt idx="2228">
                  <c:v>0.57490272373540796</c:v>
                </c:pt>
                <c:pt idx="2229">
                  <c:v>0.57490272373540796</c:v>
                </c:pt>
                <c:pt idx="2230">
                  <c:v>0.57619974059662704</c:v>
                </c:pt>
                <c:pt idx="2231">
                  <c:v>0.57619974059662704</c:v>
                </c:pt>
                <c:pt idx="2232">
                  <c:v>0.57619974059662704</c:v>
                </c:pt>
                <c:pt idx="2233">
                  <c:v>0.57619974059662704</c:v>
                </c:pt>
                <c:pt idx="2234">
                  <c:v>0.57717250324254199</c:v>
                </c:pt>
                <c:pt idx="2235">
                  <c:v>0.57717250324254199</c:v>
                </c:pt>
                <c:pt idx="2236">
                  <c:v>0.57814526588845605</c:v>
                </c:pt>
                <c:pt idx="2237">
                  <c:v>0.57814526588845605</c:v>
                </c:pt>
                <c:pt idx="2238">
                  <c:v>0.57976653696498004</c:v>
                </c:pt>
                <c:pt idx="2239">
                  <c:v>0.57976653696498004</c:v>
                </c:pt>
                <c:pt idx="2240">
                  <c:v>0.57976653696498004</c:v>
                </c:pt>
                <c:pt idx="2241">
                  <c:v>0.57976653696498004</c:v>
                </c:pt>
                <c:pt idx="2242">
                  <c:v>0.58171206225680905</c:v>
                </c:pt>
                <c:pt idx="2243">
                  <c:v>0.58171206225680905</c:v>
                </c:pt>
                <c:pt idx="2244">
                  <c:v>0.58333333333333304</c:v>
                </c:pt>
                <c:pt idx="2245">
                  <c:v>0.58333333333333304</c:v>
                </c:pt>
                <c:pt idx="2246">
                  <c:v>0.58690012970168604</c:v>
                </c:pt>
                <c:pt idx="2247">
                  <c:v>0.58690012970168604</c:v>
                </c:pt>
                <c:pt idx="2248">
                  <c:v>0.58787289234759998</c:v>
                </c:pt>
                <c:pt idx="2249">
                  <c:v>0.58787289234759998</c:v>
                </c:pt>
                <c:pt idx="2250">
                  <c:v>0.588197146562905</c:v>
                </c:pt>
                <c:pt idx="2251">
                  <c:v>0.588197146562905</c:v>
                </c:pt>
                <c:pt idx="2252">
                  <c:v>0.58852140077821002</c:v>
                </c:pt>
                <c:pt idx="2253">
                  <c:v>0.58852140077821002</c:v>
                </c:pt>
                <c:pt idx="2254">
                  <c:v>0.59014267185473401</c:v>
                </c:pt>
                <c:pt idx="2255">
                  <c:v>0.59014267185473401</c:v>
                </c:pt>
                <c:pt idx="2256">
                  <c:v>0.59338521400778199</c:v>
                </c:pt>
                <c:pt idx="2257">
                  <c:v>0.59338521400778199</c:v>
                </c:pt>
                <c:pt idx="2258">
                  <c:v>0.59468223086900096</c:v>
                </c:pt>
                <c:pt idx="2259">
                  <c:v>0.59468223086900096</c:v>
                </c:pt>
                <c:pt idx="2260">
                  <c:v>0.59500648508430598</c:v>
                </c:pt>
                <c:pt idx="2261">
                  <c:v>0.59500648508430598</c:v>
                </c:pt>
                <c:pt idx="2262">
                  <c:v>0.59533073929961</c:v>
                </c:pt>
                <c:pt idx="2263">
                  <c:v>0.59533073929961</c:v>
                </c:pt>
                <c:pt idx="2264">
                  <c:v>0.59533073929961</c:v>
                </c:pt>
                <c:pt idx="2265">
                  <c:v>0.59533073929961</c:v>
                </c:pt>
                <c:pt idx="2266">
                  <c:v>0.59630350194552495</c:v>
                </c:pt>
                <c:pt idx="2267">
                  <c:v>0.59630350194552495</c:v>
                </c:pt>
                <c:pt idx="2268">
                  <c:v>0.59727626459143901</c:v>
                </c:pt>
                <c:pt idx="2269">
                  <c:v>0.59727626459143901</c:v>
                </c:pt>
                <c:pt idx="2270">
                  <c:v>0.59987029831387795</c:v>
                </c:pt>
                <c:pt idx="2271">
                  <c:v>0.59987029831387795</c:v>
                </c:pt>
                <c:pt idx="2272">
                  <c:v>0.60181582360570596</c:v>
                </c:pt>
                <c:pt idx="2273">
                  <c:v>0.60181582360570596</c:v>
                </c:pt>
                <c:pt idx="2274">
                  <c:v>0.60538261997405896</c:v>
                </c:pt>
                <c:pt idx="2275">
                  <c:v>0.60538261997405896</c:v>
                </c:pt>
                <c:pt idx="2276">
                  <c:v>0.60570687418936398</c:v>
                </c:pt>
                <c:pt idx="2277">
                  <c:v>0.60570687418936398</c:v>
                </c:pt>
                <c:pt idx="2278">
                  <c:v>0.60830090791180202</c:v>
                </c:pt>
                <c:pt idx="2279">
                  <c:v>0.60830090791180202</c:v>
                </c:pt>
                <c:pt idx="2280">
                  <c:v>0.60992217898832601</c:v>
                </c:pt>
                <c:pt idx="2281">
                  <c:v>0.60992217898832601</c:v>
                </c:pt>
                <c:pt idx="2282">
                  <c:v>0.61381322957198403</c:v>
                </c:pt>
                <c:pt idx="2283">
                  <c:v>0.61381322957198403</c:v>
                </c:pt>
                <c:pt idx="2284">
                  <c:v>0.61770428015564205</c:v>
                </c:pt>
                <c:pt idx="2285">
                  <c:v>0.61770428015564205</c:v>
                </c:pt>
                <c:pt idx="2286">
                  <c:v>0.61997405966277497</c:v>
                </c:pt>
                <c:pt idx="2287">
                  <c:v>0.61997405966277497</c:v>
                </c:pt>
                <c:pt idx="2288">
                  <c:v>0.62029831387807999</c:v>
                </c:pt>
                <c:pt idx="2289">
                  <c:v>0.62029831387807999</c:v>
                </c:pt>
                <c:pt idx="2290">
                  <c:v>0.62062256809338501</c:v>
                </c:pt>
                <c:pt idx="2291">
                  <c:v>0.62062256809338501</c:v>
                </c:pt>
                <c:pt idx="2292">
                  <c:v>0.62710765239948096</c:v>
                </c:pt>
                <c:pt idx="2293">
                  <c:v>0.62710765239948096</c:v>
                </c:pt>
                <c:pt idx="2294">
                  <c:v>0.62743190661478598</c:v>
                </c:pt>
                <c:pt idx="2295">
                  <c:v>0.62743190661478598</c:v>
                </c:pt>
                <c:pt idx="2296">
                  <c:v>0.62872892347600495</c:v>
                </c:pt>
                <c:pt idx="2297">
                  <c:v>0.62872892347600495</c:v>
                </c:pt>
                <c:pt idx="2298">
                  <c:v>0.63326848249027201</c:v>
                </c:pt>
                <c:pt idx="2299">
                  <c:v>0.63326848249027201</c:v>
                </c:pt>
                <c:pt idx="2300">
                  <c:v>0.63424124513618596</c:v>
                </c:pt>
                <c:pt idx="2301">
                  <c:v>0.63424124513618596</c:v>
                </c:pt>
                <c:pt idx="2302">
                  <c:v>0.63715953307392903</c:v>
                </c:pt>
                <c:pt idx="2303">
                  <c:v>0.63715953307392903</c:v>
                </c:pt>
                <c:pt idx="2304">
                  <c:v>0.63910505836575804</c:v>
                </c:pt>
                <c:pt idx="2305">
                  <c:v>0.63910505836575804</c:v>
                </c:pt>
                <c:pt idx="2306">
                  <c:v>0.64234760051880602</c:v>
                </c:pt>
                <c:pt idx="2307">
                  <c:v>0.64234760051880602</c:v>
                </c:pt>
                <c:pt idx="2308">
                  <c:v>0.64299610894941595</c:v>
                </c:pt>
                <c:pt idx="2309">
                  <c:v>0.64299610894941595</c:v>
                </c:pt>
                <c:pt idx="2310">
                  <c:v>0.64332036316472097</c:v>
                </c:pt>
                <c:pt idx="2311">
                  <c:v>0.64332036316472097</c:v>
                </c:pt>
                <c:pt idx="2312">
                  <c:v>0.64591439688715901</c:v>
                </c:pt>
                <c:pt idx="2313">
                  <c:v>0.64591439688715901</c:v>
                </c:pt>
                <c:pt idx="2314">
                  <c:v>0.64688715953307396</c:v>
                </c:pt>
                <c:pt idx="2315">
                  <c:v>0.64688715953307396</c:v>
                </c:pt>
                <c:pt idx="2316">
                  <c:v>0.66050583657587503</c:v>
                </c:pt>
                <c:pt idx="2317">
                  <c:v>0.66050583657587503</c:v>
                </c:pt>
                <c:pt idx="2318">
                  <c:v>0.66083009079118005</c:v>
                </c:pt>
                <c:pt idx="2319">
                  <c:v>0.66083009079118005</c:v>
                </c:pt>
                <c:pt idx="2320">
                  <c:v>0.66536964980544699</c:v>
                </c:pt>
                <c:pt idx="2321">
                  <c:v>0.66536964980544699</c:v>
                </c:pt>
                <c:pt idx="2322">
                  <c:v>0.66926070038910501</c:v>
                </c:pt>
                <c:pt idx="2323">
                  <c:v>0.66926070038910501</c:v>
                </c:pt>
                <c:pt idx="2324">
                  <c:v>0.67185473411154295</c:v>
                </c:pt>
                <c:pt idx="2325">
                  <c:v>0.67185473411154295</c:v>
                </c:pt>
                <c:pt idx="2326">
                  <c:v>0.674448767833981</c:v>
                </c:pt>
                <c:pt idx="2327">
                  <c:v>0.674448767833981</c:v>
                </c:pt>
                <c:pt idx="2328">
                  <c:v>0.67963683527885799</c:v>
                </c:pt>
                <c:pt idx="2329">
                  <c:v>0.67963683527885799</c:v>
                </c:pt>
                <c:pt idx="2330">
                  <c:v>0.68320363164721098</c:v>
                </c:pt>
                <c:pt idx="2331">
                  <c:v>0.68320363164721098</c:v>
                </c:pt>
                <c:pt idx="2332">
                  <c:v>0.68385214007782102</c:v>
                </c:pt>
                <c:pt idx="2333">
                  <c:v>0.68677042801556398</c:v>
                </c:pt>
                <c:pt idx="2334">
                  <c:v>0.68677042801556398</c:v>
                </c:pt>
                <c:pt idx="2335">
                  <c:v>0.68871595330739299</c:v>
                </c:pt>
                <c:pt idx="2336">
                  <c:v>0.68871595330739299</c:v>
                </c:pt>
                <c:pt idx="2337">
                  <c:v>0.69195849546044097</c:v>
                </c:pt>
                <c:pt idx="2338">
                  <c:v>0.69260700389105001</c:v>
                </c:pt>
                <c:pt idx="2339">
                  <c:v>0.69260700389105001</c:v>
                </c:pt>
                <c:pt idx="2340">
                  <c:v>0.70201037613488904</c:v>
                </c:pt>
                <c:pt idx="2341">
                  <c:v>0.70201037613488904</c:v>
                </c:pt>
                <c:pt idx="2342">
                  <c:v>0.70395590142671804</c:v>
                </c:pt>
                <c:pt idx="2343">
                  <c:v>0.70395590142671804</c:v>
                </c:pt>
                <c:pt idx="2344">
                  <c:v>0.70428015564202295</c:v>
                </c:pt>
                <c:pt idx="2345">
                  <c:v>0.70428015564202295</c:v>
                </c:pt>
                <c:pt idx="2346">
                  <c:v>0.70557717250324203</c:v>
                </c:pt>
                <c:pt idx="2347">
                  <c:v>0.70557717250324203</c:v>
                </c:pt>
                <c:pt idx="2348">
                  <c:v>0.70817120622568097</c:v>
                </c:pt>
                <c:pt idx="2349">
                  <c:v>0.70817120622568097</c:v>
                </c:pt>
                <c:pt idx="2350">
                  <c:v>0.71238651102464301</c:v>
                </c:pt>
                <c:pt idx="2351">
                  <c:v>0.71238651102464301</c:v>
                </c:pt>
                <c:pt idx="2352">
                  <c:v>0.71822308690012904</c:v>
                </c:pt>
                <c:pt idx="2353">
                  <c:v>0.71822308690012904</c:v>
                </c:pt>
                <c:pt idx="2354">
                  <c:v>0.71984435797665303</c:v>
                </c:pt>
                <c:pt idx="2355">
                  <c:v>0.71984435797665303</c:v>
                </c:pt>
                <c:pt idx="2356">
                  <c:v>0.721141374837872</c:v>
                </c:pt>
                <c:pt idx="2357">
                  <c:v>0.721141374837872</c:v>
                </c:pt>
                <c:pt idx="2358">
                  <c:v>0.72957198443579696</c:v>
                </c:pt>
                <c:pt idx="2359">
                  <c:v>0.72957198443579696</c:v>
                </c:pt>
                <c:pt idx="2360">
                  <c:v>0.74027237354085595</c:v>
                </c:pt>
                <c:pt idx="2361">
                  <c:v>0.74027237354085595</c:v>
                </c:pt>
                <c:pt idx="2362">
                  <c:v>0.74481193255512301</c:v>
                </c:pt>
                <c:pt idx="2363">
                  <c:v>0.74481193255512301</c:v>
                </c:pt>
                <c:pt idx="2364">
                  <c:v>0.75324254215304798</c:v>
                </c:pt>
                <c:pt idx="2365">
                  <c:v>0.75324254215304798</c:v>
                </c:pt>
                <c:pt idx="2366">
                  <c:v>0.75389105058365702</c:v>
                </c:pt>
                <c:pt idx="2367">
                  <c:v>0.75389105058365702</c:v>
                </c:pt>
                <c:pt idx="2368">
                  <c:v>0.75648508430609596</c:v>
                </c:pt>
                <c:pt idx="2369">
                  <c:v>0.75648508430609596</c:v>
                </c:pt>
                <c:pt idx="2370">
                  <c:v>0.76750972762645897</c:v>
                </c:pt>
                <c:pt idx="2371">
                  <c:v>0.76750972762645897</c:v>
                </c:pt>
                <c:pt idx="2372">
                  <c:v>0.76783398184176399</c:v>
                </c:pt>
                <c:pt idx="2373">
                  <c:v>0.76783398184176399</c:v>
                </c:pt>
                <c:pt idx="2374">
                  <c:v>0.77237354085603105</c:v>
                </c:pt>
                <c:pt idx="2375">
                  <c:v>0.77237354085603105</c:v>
                </c:pt>
                <c:pt idx="2376">
                  <c:v>0.77269779507133596</c:v>
                </c:pt>
                <c:pt idx="2377">
                  <c:v>0.77269779507133596</c:v>
                </c:pt>
                <c:pt idx="2378">
                  <c:v>0.77431906614785995</c:v>
                </c:pt>
                <c:pt idx="2379">
                  <c:v>0.77431906614785995</c:v>
                </c:pt>
                <c:pt idx="2380">
                  <c:v>0.77594033722438305</c:v>
                </c:pt>
                <c:pt idx="2381">
                  <c:v>0.77594033722438305</c:v>
                </c:pt>
                <c:pt idx="2382">
                  <c:v>0.77788586251621195</c:v>
                </c:pt>
                <c:pt idx="2383">
                  <c:v>0.77788586251621195</c:v>
                </c:pt>
                <c:pt idx="2384">
                  <c:v>0.77853437094682199</c:v>
                </c:pt>
                <c:pt idx="2385">
                  <c:v>0.77853437094682199</c:v>
                </c:pt>
                <c:pt idx="2386">
                  <c:v>0.77950713359273605</c:v>
                </c:pt>
                <c:pt idx="2387">
                  <c:v>0.77950713359273605</c:v>
                </c:pt>
                <c:pt idx="2388">
                  <c:v>0.77983138780804095</c:v>
                </c:pt>
                <c:pt idx="2389">
                  <c:v>0.77983138780804095</c:v>
                </c:pt>
                <c:pt idx="2390">
                  <c:v>0.782425421530479</c:v>
                </c:pt>
                <c:pt idx="2391">
                  <c:v>0.782425421530479</c:v>
                </c:pt>
                <c:pt idx="2392">
                  <c:v>0.78566796368352698</c:v>
                </c:pt>
                <c:pt idx="2393">
                  <c:v>0.78566796368352698</c:v>
                </c:pt>
                <c:pt idx="2394">
                  <c:v>0.785992217898832</c:v>
                </c:pt>
                <c:pt idx="2395">
                  <c:v>0.785992217898832</c:v>
                </c:pt>
                <c:pt idx="2396">
                  <c:v>0.78826199740596603</c:v>
                </c:pt>
                <c:pt idx="2397">
                  <c:v>0.78826199740596603</c:v>
                </c:pt>
                <c:pt idx="2398">
                  <c:v>0.789559014267185</c:v>
                </c:pt>
                <c:pt idx="2399">
                  <c:v>0.789559014267185</c:v>
                </c:pt>
                <c:pt idx="2400">
                  <c:v>0.79020752269779504</c:v>
                </c:pt>
                <c:pt idx="2401">
                  <c:v>0.79020752269779504</c:v>
                </c:pt>
                <c:pt idx="2402">
                  <c:v>0.79118028534370899</c:v>
                </c:pt>
                <c:pt idx="2403">
                  <c:v>0.79118028534370899</c:v>
                </c:pt>
                <c:pt idx="2404">
                  <c:v>0.79345006485084302</c:v>
                </c:pt>
                <c:pt idx="2405">
                  <c:v>0.79345006485084302</c:v>
                </c:pt>
                <c:pt idx="2406">
                  <c:v>0.79377431906614704</c:v>
                </c:pt>
                <c:pt idx="2407">
                  <c:v>0.79377431906614704</c:v>
                </c:pt>
                <c:pt idx="2408">
                  <c:v>0.79571984435797605</c:v>
                </c:pt>
                <c:pt idx="2409">
                  <c:v>0.79571984435797605</c:v>
                </c:pt>
                <c:pt idx="2410">
                  <c:v>0.80025940337224299</c:v>
                </c:pt>
                <c:pt idx="2411">
                  <c:v>0.80025940337224299</c:v>
                </c:pt>
                <c:pt idx="2412">
                  <c:v>0.80317769130998695</c:v>
                </c:pt>
                <c:pt idx="2413">
                  <c:v>0.80317769130998695</c:v>
                </c:pt>
                <c:pt idx="2414">
                  <c:v>0.80512321660181496</c:v>
                </c:pt>
                <c:pt idx="2415">
                  <c:v>0.80512321660181496</c:v>
                </c:pt>
                <c:pt idx="2416">
                  <c:v>0.80544747081711998</c:v>
                </c:pt>
                <c:pt idx="2417">
                  <c:v>0.80966277561608302</c:v>
                </c:pt>
                <c:pt idx="2418">
                  <c:v>0.80966277561608302</c:v>
                </c:pt>
                <c:pt idx="2419">
                  <c:v>0.80998702983138704</c:v>
                </c:pt>
                <c:pt idx="2420">
                  <c:v>0.81031128404669195</c:v>
                </c:pt>
                <c:pt idx="2421">
                  <c:v>0.81031128404669195</c:v>
                </c:pt>
                <c:pt idx="2422">
                  <c:v>0.81355382619974004</c:v>
                </c:pt>
                <c:pt idx="2423">
                  <c:v>0.81355382619974004</c:v>
                </c:pt>
                <c:pt idx="2424">
                  <c:v>0.81517509727626403</c:v>
                </c:pt>
                <c:pt idx="2425">
                  <c:v>0.81517509727626403</c:v>
                </c:pt>
                <c:pt idx="2426">
                  <c:v>0.82295719844357895</c:v>
                </c:pt>
                <c:pt idx="2427">
                  <c:v>0.82360570687418899</c:v>
                </c:pt>
                <c:pt idx="2428">
                  <c:v>0.82652399481193195</c:v>
                </c:pt>
                <c:pt idx="2429">
                  <c:v>0.82717250324254199</c:v>
                </c:pt>
                <c:pt idx="2430">
                  <c:v>0.83463035019455201</c:v>
                </c:pt>
                <c:pt idx="2431">
                  <c:v>0.83463035019455201</c:v>
                </c:pt>
                <c:pt idx="2432">
                  <c:v>0.84824902723735396</c:v>
                </c:pt>
                <c:pt idx="2433">
                  <c:v>0.84824902723735396</c:v>
                </c:pt>
                <c:pt idx="2434">
                  <c:v>0.85181582360570596</c:v>
                </c:pt>
                <c:pt idx="2435">
                  <c:v>0.85181582360570596</c:v>
                </c:pt>
                <c:pt idx="2436">
                  <c:v>0.85440985732814501</c:v>
                </c:pt>
                <c:pt idx="2437">
                  <c:v>0.85440985732814501</c:v>
                </c:pt>
                <c:pt idx="2438">
                  <c:v>0.857976653696498</c:v>
                </c:pt>
                <c:pt idx="2439">
                  <c:v>0.857976653696498</c:v>
                </c:pt>
                <c:pt idx="2440">
                  <c:v>0.86251621271076495</c:v>
                </c:pt>
                <c:pt idx="2441">
                  <c:v>0.86251621271076495</c:v>
                </c:pt>
                <c:pt idx="2442">
                  <c:v>0.87094682230869003</c:v>
                </c:pt>
                <c:pt idx="2443">
                  <c:v>0.87094682230869003</c:v>
                </c:pt>
                <c:pt idx="2444">
                  <c:v>0.881322957198443</c:v>
                </c:pt>
                <c:pt idx="2445">
                  <c:v>0.881322957198443</c:v>
                </c:pt>
                <c:pt idx="2446">
                  <c:v>0.88326848249027201</c:v>
                </c:pt>
                <c:pt idx="2447">
                  <c:v>0.88326848249027201</c:v>
                </c:pt>
                <c:pt idx="2448">
                  <c:v>0.91536964980544699</c:v>
                </c:pt>
                <c:pt idx="2449">
                  <c:v>0.91536964980544699</c:v>
                </c:pt>
                <c:pt idx="2450">
                  <c:v>0.91796368352788504</c:v>
                </c:pt>
                <c:pt idx="2451">
                  <c:v>0.91796368352788504</c:v>
                </c:pt>
                <c:pt idx="2452">
                  <c:v>0.92931258106355297</c:v>
                </c:pt>
                <c:pt idx="2453">
                  <c:v>0.92931258106355297</c:v>
                </c:pt>
                <c:pt idx="2454">
                  <c:v>0.931582360570687</c:v>
                </c:pt>
                <c:pt idx="2455">
                  <c:v>0.93223086900129704</c:v>
                </c:pt>
                <c:pt idx="2456">
                  <c:v>0.93612191958495405</c:v>
                </c:pt>
                <c:pt idx="2457">
                  <c:v>0.93612191958495405</c:v>
                </c:pt>
                <c:pt idx="2458">
                  <c:v>0.95395590142671804</c:v>
                </c:pt>
                <c:pt idx="2459">
                  <c:v>0.95395590142671804</c:v>
                </c:pt>
                <c:pt idx="2460">
                  <c:v>0.95752269779507104</c:v>
                </c:pt>
                <c:pt idx="2461">
                  <c:v>0.95752269779507104</c:v>
                </c:pt>
                <c:pt idx="2462">
                  <c:v>0.95881971465629001</c:v>
                </c:pt>
                <c:pt idx="2463">
                  <c:v>0.95881971465629001</c:v>
                </c:pt>
                <c:pt idx="2464">
                  <c:v>0.96141374837872895</c:v>
                </c:pt>
                <c:pt idx="2465">
                  <c:v>0.96141374837872895</c:v>
                </c:pt>
                <c:pt idx="2466">
                  <c:v>0.97341115434500602</c:v>
                </c:pt>
                <c:pt idx="2467">
                  <c:v>0.97341115434500602</c:v>
                </c:pt>
                <c:pt idx="2468">
                  <c:v>0.97762645914396795</c:v>
                </c:pt>
                <c:pt idx="2469">
                  <c:v>0.97762645914396795</c:v>
                </c:pt>
                <c:pt idx="2470">
                  <c:v>0.987354085603112</c:v>
                </c:pt>
                <c:pt idx="2471">
                  <c:v>0.98800259403372204</c:v>
                </c:pt>
                <c:pt idx="2472">
                  <c:v>0.99027237354085595</c:v>
                </c:pt>
                <c:pt idx="2473">
                  <c:v>0.99481193255512301</c:v>
                </c:pt>
                <c:pt idx="2474">
                  <c:v>0.99513618677042803</c:v>
                </c:pt>
                <c:pt idx="2475">
                  <c:v>0.99967574578469498</c:v>
                </c:pt>
                <c:pt idx="2476">
                  <c:v>1</c:v>
                </c:pt>
                <c:pt idx="2477">
                  <c:v>1</c:v>
                </c:pt>
                <c:pt idx="2478">
                  <c:v>1</c:v>
                </c:pt>
                <c:pt idx="2479">
                  <c:v>1</c:v>
                </c:pt>
              </c:numCache>
            </c:numRef>
          </c:xVal>
          <c:yVal>
            <c:numRef>
              <c:f>ROC!$D$2:$D$2481</c:f>
              <c:numCache>
                <c:formatCode>General</c:formatCode>
                <c:ptCount val="2480"/>
                <c:pt idx="0">
                  <c:v>0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1.86823992133726E-2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4.5231071779744302E-2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8.8495575221238895E-2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0.14749262536873101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0.25860373647984197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0.42084562438544698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#N/A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#N/A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0.62241887905604698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  <c:pt idx="1770">
                  <c:v>#N/A</c:v>
                </c:pt>
                <c:pt idx="1771">
                  <c:v>#N/A</c:v>
                </c:pt>
                <c:pt idx="1772">
                  <c:v>#N/A</c:v>
                </c:pt>
                <c:pt idx="1773">
                  <c:v>#N/A</c:v>
                </c:pt>
                <c:pt idx="1774">
                  <c:v>#N/A</c:v>
                </c:pt>
                <c:pt idx="1775">
                  <c:v>#N/A</c:v>
                </c:pt>
                <c:pt idx="1776">
                  <c:v>#N/A</c:v>
                </c:pt>
                <c:pt idx="1777">
                  <c:v>#N/A</c:v>
                </c:pt>
                <c:pt idx="1778">
                  <c:v>#N/A</c:v>
                </c:pt>
                <c:pt idx="1779">
                  <c:v>#N/A</c:v>
                </c:pt>
                <c:pt idx="1780">
                  <c:v>#N/A</c:v>
                </c:pt>
                <c:pt idx="1781">
                  <c:v>#N/A</c:v>
                </c:pt>
                <c:pt idx="1782">
                  <c:v>#N/A</c:v>
                </c:pt>
                <c:pt idx="1783">
                  <c:v>#N/A</c:v>
                </c:pt>
                <c:pt idx="1784">
                  <c:v>#N/A</c:v>
                </c:pt>
                <c:pt idx="1785">
                  <c:v>#N/A</c:v>
                </c:pt>
                <c:pt idx="1786">
                  <c:v>#N/A</c:v>
                </c:pt>
                <c:pt idx="1787">
                  <c:v>#N/A</c:v>
                </c:pt>
                <c:pt idx="1788">
                  <c:v>#N/A</c:v>
                </c:pt>
                <c:pt idx="1789">
                  <c:v>#N/A</c:v>
                </c:pt>
                <c:pt idx="1790">
                  <c:v>#N/A</c:v>
                </c:pt>
                <c:pt idx="1791">
                  <c:v>#N/A</c:v>
                </c:pt>
                <c:pt idx="1792">
                  <c:v>#N/A</c:v>
                </c:pt>
                <c:pt idx="1793">
                  <c:v>#N/A</c:v>
                </c:pt>
                <c:pt idx="1794">
                  <c:v>#N/A</c:v>
                </c:pt>
                <c:pt idx="1795">
                  <c:v>#N/A</c:v>
                </c:pt>
                <c:pt idx="1796">
                  <c:v>#N/A</c:v>
                </c:pt>
                <c:pt idx="1797">
                  <c:v>#N/A</c:v>
                </c:pt>
                <c:pt idx="1798">
                  <c:v>#N/A</c:v>
                </c:pt>
                <c:pt idx="1799">
                  <c:v>#N/A</c:v>
                </c:pt>
                <c:pt idx="1800">
                  <c:v>#N/A</c:v>
                </c:pt>
                <c:pt idx="1801">
                  <c:v>#N/A</c:v>
                </c:pt>
                <c:pt idx="1802">
                  <c:v>#N/A</c:v>
                </c:pt>
                <c:pt idx="1803">
                  <c:v>#N/A</c:v>
                </c:pt>
                <c:pt idx="1804">
                  <c:v>#N/A</c:v>
                </c:pt>
                <c:pt idx="1805">
                  <c:v>#N/A</c:v>
                </c:pt>
                <c:pt idx="1806">
                  <c:v>#N/A</c:v>
                </c:pt>
                <c:pt idx="1807">
                  <c:v>#N/A</c:v>
                </c:pt>
                <c:pt idx="1808">
                  <c:v>#N/A</c:v>
                </c:pt>
                <c:pt idx="1809">
                  <c:v>#N/A</c:v>
                </c:pt>
                <c:pt idx="1810">
                  <c:v>#N/A</c:v>
                </c:pt>
                <c:pt idx="1811">
                  <c:v>#N/A</c:v>
                </c:pt>
                <c:pt idx="1812">
                  <c:v>#N/A</c:v>
                </c:pt>
                <c:pt idx="1813">
                  <c:v>#N/A</c:v>
                </c:pt>
                <c:pt idx="1814">
                  <c:v>#N/A</c:v>
                </c:pt>
                <c:pt idx="1815">
                  <c:v>#N/A</c:v>
                </c:pt>
                <c:pt idx="1816">
                  <c:v>#N/A</c:v>
                </c:pt>
                <c:pt idx="1817">
                  <c:v>#N/A</c:v>
                </c:pt>
                <c:pt idx="1818">
                  <c:v>#N/A</c:v>
                </c:pt>
                <c:pt idx="1819">
                  <c:v>#N/A</c:v>
                </c:pt>
                <c:pt idx="1820">
                  <c:v>#N/A</c:v>
                </c:pt>
                <c:pt idx="1821">
                  <c:v>#N/A</c:v>
                </c:pt>
                <c:pt idx="1822">
                  <c:v>#N/A</c:v>
                </c:pt>
                <c:pt idx="1823">
                  <c:v>#N/A</c:v>
                </c:pt>
                <c:pt idx="1824">
                  <c:v>#N/A</c:v>
                </c:pt>
                <c:pt idx="1825">
                  <c:v>#N/A</c:v>
                </c:pt>
                <c:pt idx="1826">
                  <c:v>#N/A</c:v>
                </c:pt>
                <c:pt idx="1827">
                  <c:v>#N/A</c:v>
                </c:pt>
                <c:pt idx="1828">
                  <c:v>#N/A</c:v>
                </c:pt>
                <c:pt idx="1829">
                  <c:v>#N/A</c:v>
                </c:pt>
                <c:pt idx="1830">
                  <c:v>#N/A</c:v>
                </c:pt>
                <c:pt idx="1831">
                  <c:v>#N/A</c:v>
                </c:pt>
                <c:pt idx="1832">
                  <c:v>#N/A</c:v>
                </c:pt>
                <c:pt idx="1833">
                  <c:v>#N/A</c:v>
                </c:pt>
                <c:pt idx="1834">
                  <c:v>#N/A</c:v>
                </c:pt>
                <c:pt idx="1835">
                  <c:v>#N/A</c:v>
                </c:pt>
                <c:pt idx="1836">
                  <c:v>#N/A</c:v>
                </c:pt>
                <c:pt idx="1837">
                  <c:v>#N/A</c:v>
                </c:pt>
                <c:pt idx="1838">
                  <c:v>#N/A</c:v>
                </c:pt>
                <c:pt idx="1839">
                  <c:v>#N/A</c:v>
                </c:pt>
                <c:pt idx="1840">
                  <c:v>#N/A</c:v>
                </c:pt>
                <c:pt idx="1841">
                  <c:v>#N/A</c:v>
                </c:pt>
                <c:pt idx="1842">
                  <c:v>#N/A</c:v>
                </c:pt>
                <c:pt idx="1843">
                  <c:v>#N/A</c:v>
                </c:pt>
                <c:pt idx="1844">
                  <c:v>#N/A</c:v>
                </c:pt>
                <c:pt idx="1845">
                  <c:v>#N/A</c:v>
                </c:pt>
                <c:pt idx="1846">
                  <c:v>#N/A</c:v>
                </c:pt>
                <c:pt idx="1847">
                  <c:v>#N/A</c:v>
                </c:pt>
                <c:pt idx="1848">
                  <c:v>#N/A</c:v>
                </c:pt>
                <c:pt idx="1849">
                  <c:v>#N/A</c:v>
                </c:pt>
                <c:pt idx="1850">
                  <c:v>#N/A</c:v>
                </c:pt>
                <c:pt idx="1851">
                  <c:v>#N/A</c:v>
                </c:pt>
                <c:pt idx="1852">
                  <c:v>#N/A</c:v>
                </c:pt>
                <c:pt idx="1853">
                  <c:v>#N/A</c:v>
                </c:pt>
                <c:pt idx="1854">
                  <c:v>#N/A</c:v>
                </c:pt>
                <c:pt idx="1855">
                  <c:v>#N/A</c:v>
                </c:pt>
                <c:pt idx="1856">
                  <c:v>#N/A</c:v>
                </c:pt>
                <c:pt idx="1857">
                  <c:v>#N/A</c:v>
                </c:pt>
                <c:pt idx="1858">
                  <c:v>#N/A</c:v>
                </c:pt>
                <c:pt idx="1859">
                  <c:v>#N/A</c:v>
                </c:pt>
                <c:pt idx="1860">
                  <c:v>#N/A</c:v>
                </c:pt>
                <c:pt idx="1861">
                  <c:v>#N/A</c:v>
                </c:pt>
                <c:pt idx="1862">
                  <c:v>#N/A</c:v>
                </c:pt>
                <c:pt idx="1863">
                  <c:v>#N/A</c:v>
                </c:pt>
                <c:pt idx="1864">
                  <c:v>#N/A</c:v>
                </c:pt>
                <c:pt idx="1865">
                  <c:v>#N/A</c:v>
                </c:pt>
                <c:pt idx="1866">
                  <c:v>#N/A</c:v>
                </c:pt>
                <c:pt idx="1867">
                  <c:v>#N/A</c:v>
                </c:pt>
                <c:pt idx="1868">
                  <c:v>#N/A</c:v>
                </c:pt>
                <c:pt idx="1869">
                  <c:v>#N/A</c:v>
                </c:pt>
                <c:pt idx="1870">
                  <c:v>#N/A</c:v>
                </c:pt>
                <c:pt idx="1871">
                  <c:v>#N/A</c:v>
                </c:pt>
                <c:pt idx="1872">
                  <c:v>#N/A</c:v>
                </c:pt>
                <c:pt idx="1873">
                  <c:v>#N/A</c:v>
                </c:pt>
                <c:pt idx="1874">
                  <c:v>#N/A</c:v>
                </c:pt>
                <c:pt idx="1875">
                  <c:v>#N/A</c:v>
                </c:pt>
                <c:pt idx="1876">
                  <c:v>#N/A</c:v>
                </c:pt>
                <c:pt idx="1877">
                  <c:v>#N/A</c:v>
                </c:pt>
                <c:pt idx="1878">
                  <c:v>#N/A</c:v>
                </c:pt>
                <c:pt idx="1879">
                  <c:v>#N/A</c:v>
                </c:pt>
                <c:pt idx="1880">
                  <c:v>#N/A</c:v>
                </c:pt>
                <c:pt idx="1881">
                  <c:v>#N/A</c:v>
                </c:pt>
                <c:pt idx="1882">
                  <c:v>#N/A</c:v>
                </c:pt>
                <c:pt idx="1883">
                  <c:v>#N/A</c:v>
                </c:pt>
                <c:pt idx="1884">
                  <c:v>#N/A</c:v>
                </c:pt>
                <c:pt idx="1885">
                  <c:v>#N/A</c:v>
                </c:pt>
                <c:pt idx="1886">
                  <c:v>#N/A</c:v>
                </c:pt>
                <c:pt idx="1887">
                  <c:v>#N/A</c:v>
                </c:pt>
                <c:pt idx="1888">
                  <c:v>#N/A</c:v>
                </c:pt>
                <c:pt idx="1889">
                  <c:v>#N/A</c:v>
                </c:pt>
                <c:pt idx="1890">
                  <c:v>#N/A</c:v>
                </c:pt>
                <c:pt idx="1891">
                  <c:v>#N/A</c:v>
                </c:pt>
                <c:pt idx="1892">
                  <c:v>#N/A</c:v>
                </c:pt>
                <c:pt idx="1893">
                  <c:v>#N/A</c:v>
                </c:pt>
                <c:pt idx="1894">
                  <c:v>#N/A</c:v>
                </c:pt>
                <c:pt idx="1895">
                  <c:v>#N/A</c:v>
                </c:pt>
                <c:pt idx="1896">
                  <c:v>#N/A</c:v>
                </c:pt>
                <c:pt idx="1897">
                  <c:v>#N/A</c:v>
                </c:pt>
                <c:pt idx="1898">
                  <c:v>#N/A</c:v>
                </c:pt>
                <c:pt idx="1899">
                  <c:v>#N/A</c:v>
                </c:pt>
                <c:pt idx="1900">
                  <c:v>#N/A</c:v>
                </c:pt>
                <c:pt idx="1901">
                  <c:v>#N/A</c:v>
                </c:pt>
                <c:pt idx="1902">
                  <c:v>#N/A</c:v>
                </c:pt>
                <c:pt idx="1903">
                  <c:v>#N/A</c:v>
                </c:pt>
                <c:pt idx="1904">
                  <c:v>#N/A</c:v>
                </c:pt>
                <c:pt idx="1905">
                  <c:v>#N/A</c:v>
                </c:pt>
                <c:pt idx="1906">
                  <c:v>#N/A</c:v>
                </c:pt>
                <c:pt idx="1907">
                  <c:v>#N/A</c:v>
                </c:pt>
                <c:pt idx="1908">
                  <c:v>#N/A</c:v>
                </c:pt>
                <c:pt idx="1909">
                  <c:v>#N/A</c:v>
                </c:pt>
                <c:pt idx="1910">
                  <c:v>#N/A</c:v>
                </c:pt>
                <c:pt idx="1911">
                  <c:v>#N/A</c:v>
                </c:pt>
                <c:pt idx="1912">
                  <c:v>#N/A</c:v>
                </c:pt>
                <c:pt idx="1913">
                  <c:v>#N/A</c:v>
                </c:pt>
                <c:pt idx="1914">
                  <c:v>#N/A</c:v>
                </c:pt>
                <c:pt idx="1915">
                  <c:v>#N/A</c:v>
                </c:pt>
                <c:pt idx="1916">
                  <c:v>#N/A</c:v>
                </c:pt>
                <c:pt idx="1917">
                  <c:v>#N/A</c:v>
                </c:pt>
                <c:pt idx="1918">
                  <c:v>#N/A</c:v>
                </c:pt>
                <c:pt idx="1919">
                  <c:v>#N/A</c:v>
                </c:pt>
                <c:pt idx="1920">
                  <c:v>#N/A</c:v>
                </c:pt>
                <c:pt idx="1921">
                  <c:v>#N/A</c:v>
                </c:pt>
                <c:pt idx="1922">
                  <c:v>#N/A</c:v>
                </c:pt>
                <c:pt idx="1923">
                  <c:v>#N/A</c:v>
                </c:pt>
                <c:pt idx="1924">
                  <c:v>#N/A</c:v>
                </c:pt>
                <c:pt idx="1925">
                  <c:v>#N/A</c:v>
                </c:pt>
                <c:pt idx="1926">
                  <c:v>#N/A</c:v>
                </c:pt>
                <c:pt idx="1927">
                  <c:v>#N/A</c:v>
                </c:pt>
                <c:pt idx="1928">
                  <c:v>#N/A</c:v>
                </c:pt>
                <c:pt idx="1929">
                  <c:v>#N/A</c:v>
                </c:pt>
                <c:pt idx="1930">
                  <c:v>#N/A</c:v>
                </c:pt>
                <c:pt idx="1931">
                  <c:v>#N/A</c:v>
                </c:pt>
                <c:pt idx="1932">
                  <c:v>#N/A</c:v>
                </c:pt>
                <c:pt idx="1933">
                  <c:v>#N/A</c:v>
                </c:pt>
                <c:pt idx="1934">
                  <c:v>#N/A</c:v>
                </c:pt>
                <c:pt idx="1935">
                  <c:v>#N/A</c:v>
                </c:pt>
                <c:pt idx="1936">
                  <c:v>#N/A</c:v>
                </c:pt>
                <c:pt idx="1937">
                  <c:v>#N/A</c:v>
                </c:pt>
                <c:pt idx="1938">
                  <c:v>#N/A</c:v>
                </c:pt>
                <c:pt idx="1939">
                  <c:v>#N/A</c:v>
                </c:pt>
                <c:pt idx="1940">
                  <c:v>#N/A</c:v>
                </c:pt>
                <c:pt idx="1941">
                  <c:v>#N/A</c:v>
                </c:pt>
                <c:pt idx="1942">
                  <c:v>#N/A</c:v>
                </c:pt>
                <c:pt idx="1943">
                  <c:v>#N/A</c:v>
                </c:pt>
                <c:pt idx="1944">
                  <c:v>#N/A</c:v>
                </c:pt>
                <c:pt idx="1945">
                  <c:v>#N/A</c:v>
                </c:pt>
                <c:pt idx="1946">
                  <c:v>#N/A</c:v>
                </c:pt>
                <c:pt idx="1947">
                  <c:v>#N/A</c:v>
                </c:pt>
                <c:pt idx="1948">
                  <c:v>#N/A</c:v>
                </c:pt>
                <c:pt idx="1949">
                  <c:v>#N/A</c:v>
                </c:pt>
                <c:pt idx="1950">
                  <c:v>#N/A</c:v>
                </c:pt>
                <c:pt idx="1951">
                  <c:v>#N/A</c:v>
                </c:pt>
                <c:pt idx="1952">
                  <c:v>#N/A</c:v>
                </c:pt>
                <c:pt idx="1953">
                  <c:v>#N/A</c:v>
                </c:pt>
                <c:pt idx="1954">
                  <c:v>#N/A</c:v>
                </c:pt>
                <c:pt idx="1955">
                  <c:v>#N/A</c:v>
                </c:pt>
                <c:pt idx="1956">
                  <c:v>#N/A</c:v>
                </c:pt>
                <c:pt idx="1957">
                  <c:v>#N/A</c:v>
                </c:pt>
                <c:pt idx="1958">
                  <c:v>#N/A</c:v>
                </c:pt>
                <c:pt idx="1959">
                  <c:v>#N/A</c:v>
                </c:pt>
                <c:pt idx="1960">
                  <c:v>#N/A</c:v>
                </c:pt>
                <c:pt idx="1961">
                  <c:v>#N/A</c:v>
                </c:pt>
                <c:pt idx="1962">
                  <c:v>#N/A</c:v>
                </c:pt>
                <c:pt idx="1963">
                  <c:v>#N/A</c:v>
                </c:pt>
                <c:pt idx="1964">
                  <c:v>#N/A</c:v>
                </c:pt>
                <c:pt idx="1965">
                  <c:v>#N/A</c:v>
                </c:pt>
                <c:pt idx="1966">
                  <c:v>#N/A</c:v>
                </c:pt>
                <c:pt idx="1967">
                  <c:v>#N/A</c:v>
                </c:pt>
                <c:pt idx="1968">
                  <c:v>#N/A</c:v>
                </c:pt>
                <c:pt idx="1969">
                  <c:v>#N/A</c:v>
                </c:pt>
                <c:pt idx="1970">
                  <c:v>#N/A</c:v>
                </c:pt>
                <c:pt idx="1971">
                  <c:v>#N/A</c:v>
                </c:pt>
                <c:pt idx="1972">
                  <c:v>#N/A</c:v>
                </c:pt>
                <c:pt idx="1973">
                  <c:v>#N/A</c:v>
                </c:pt>
                <c:pt idx="1974">
                  <c:v>#N/A</c:v>
                </c:pt>
                <c:pt idx="1975">
                  <c:v>#N/A</c:v>
                </c:pt>
                <c:pt idx="1976">
                  <c:v>#N/A</c:v>
                </c:pt>
                <c:pt idx="1977">
                  <c:v>#N/A</c:v>
                </c:pt>
                <c:pt idx="1978">
                  <c:v>#N/A</c:v>
                </c:pt>
                <c:pt idx="1979">
                  <c:v>#N/A</c:v>
                </c:pt>
                <c:pt idx="1980">
                  <c:v>#N/A</c:v>
                </c:pt>
                <c:pt idx="1981">
                  <c:v>#N/A</c:v>
                </c:pt>
                <c:pt idx="1982">
                  <c:v>#N/A</c:v>
                </c:pt>
                <c:pt idx="1983">
                  <c:v>#N/A</c:v>
                </c:pt>
                <c:pt idx="1984">
                  <c:v>#N/A</c:v>
                </c:pt>
                <c:pt idx="1985">
                  <c:v>#N/A</c:v>
                </c:pt>
                <c:pt idx="1986">
                  <c:v>#N/A</c:v>
                </c:pt>
                <c:pt idx="1987">
                  <c:v>#N/A</c:v>
                </c:pt>
                <c:pt idx="1988">
                  <c:v>#N/A</c:v>
                </c:pt>
                <c:pt idx="1989">
                  <c:v>#N/A</c:v>
                </c:pt>
                <c:pt idx="1990">
                  <c:v>#N/A</c:v>
                </c:pt>
                <c:pt idx="1991">
                  <c:v>#N/A</c:v>
                </c:pt>
                <c:pt idx="1992">
                  <c:v>#N/A</c:v>
                </c:pt>
                <c:pt idx="1993">
                  <c:v>#N/A</c:v>
                </c:pt>
                <c:pt idx="1994">
                  <c:v>#N/A</c:v>
                </c:pt>
                <c:pt idx="1995">
                  <c:v>#N/A</c:v>
                </c:pt>
                <c:pt idx="1996">
                  <c:v>#N/A</c:v>
                </c:pt>
                <c:pt idx="1997">
                  <c:v>#N/A</c:v>
                </c:pt>
                <c:pt idx="1998">
                  <c:v>#N/A</c:v>
                </c:pt>
                <c:pt idx="1999">
                  <c:v>#N/A</c:v>
                </c:pt>
                <c:pt idx="2000">
                  <c:v>#N/A</c:v>
                </c:pt>
                <c:pt idx="2001">
                  <c:v>#N/A</c:v>
                </c:pt>
                <c:pt idx="2002">
                  <c:v>#N/A</c:v>
                </c:pt>
                <c:pt idx="2003">
                  <c:v>#N/A</c:v>
                </c:pt>
                <c:pt idx="2004">
                  <c:v>#N/A</c:v>
                </c:pt>
                <c:pt idx="2005">
                  <c:v>#N/A</c:v>
                </c:pt>
                <c:pt idx="2006">
                  <c:v>#N/A</c:v>
                </c:pt>
                <c:pt idx="2007">
                  <c:v>#N/A</c:v>
                </c:pt>
                <c:pt idx="2008">
                  <c:v>#N/A</c:v>
                </c:pt>
                <c:pt idx="2009">
                  <c:v>#N/A</c:v>
                </c:pt>
                <c:pt idx="2010">
                  <c:v>#N/A</c:v>
                </c:pt>
                <c:pt idx="2011">
                  <c:v>#N/A</c:v>
                </c:pt>
                <c:pt idx="2012">
                  <c:v>#N/A</c:v>
                </c:pt>
                <c:pt idx="2013">
                  <c:v>#N/A</c:v>
                </c:pt>
                <c:pt idx="2014">
                  <c:v>#N/A</c:v>
                </c:pt>
                <c:pt idx="2015">
                  <c:v>#N/A</c:v>
                </c:pt>
                <c:pt idx="2016">
                  <c:v>#N/A</c:v>
                </c:pt>
                <c:pt idx="2017">
                  <c:v>#N/A</c:v>
                </c:pt>
                <c:pt idx="2018">
                  <c:v>#N/A</c:v>
                </c:pt>
                <c:pt idx="2019">
                  <c:v>#N/A</c:v>
                </c:pt>
                <c:pt idx="2020">
                  <c:v>#N/A</c:v>
                </c:pt>
                <c:pt idx="2021">
                  <c:v>#N/A</c:v>
                </c:pt>
                <c:pt idx="2022">
                  <c:v>#N/A</c:v>
                </c:pt>
                <c:pt idx="2023">
                  <c:v>#N/A</c:v>
                </c:pt>
                <c:pt idx="2024">
                  <c:v>#N/A</c:v>
                </c:pt>
                <c:pt idx="2025">
                  <c:v>#N/A</c:v>
                </c:pt>
                <c:pt idx="2026">
                  <c:v>#N/A</c:v>
                </c:pt>
                <c:pt idx="2027">
                  <c:v>#N/A</c:v>
                </c:pt>
                <c:pt idx="2028">
                  <c:v>#N/A</c:v>
                </c:pt>
                <c:pt idx="2029">
                  <c:v>#N/A</c:v>
                </c:pt>
                <c:pt idx="2030">
                  <c:v>#N/A</c:v>
                </c:pt>
                <c:pt idx="2031">
                  <c:v>#N/A</c:v>
                </c:pt>
                <c:pt idx="2032">
                  <c:v>#N/A</c:v>
                </c:pt>
                <c:pt idx="2033">
                  <c:v>0.80530973451327403</c:v>
                </c:pt>
                <c:pt idx="2034">
                  <c:v>#N/A</c:v>
                </c:pt>
                <c:pt idx="2035">
                  <c:v>#N/A</c:v>
                </c:pt>
                <c:pt idx="2036">
                  <c:v>#N/A</c:v>
                </c:pt>
                <c:pt idx="2037">
                  <c:v>#N/A</c:v>
                </c:pt>
                <c:pt idx="2038">
                  <c:v>#N/A</c:v>
                </c:pt>
                <c:pt idx="2039">
                  <c:v>#N/A</c:v>
                </c:pt>
                <c:pt idx="2040">
                  <c:v>#N/A</c:v>
                </c:pt>
                <c:pt idx="2041">
                  <c:v>#N/A</c:v>
                </c:pt>
                <c:pt idx="2042">
                  <c:v>#N/A</c:v>
                </c:pt>
                <c:pt idx="2043">
                  <c:v>#N/A</c:v>
                </c:pt>
                <c:pt idx="2044">
                  <c:v>#N/A</c:v>
                </c:pt>
                <c:pt idx="2045">
                  <c:v>#N/A</c:v>
                </c:pt>
                <c:pt idx="2046">
                  <c:v>#N/A</c:v>
                </c:pt>
                <c:pt idx="2047">
                  <c:v>#N/A</c:v>
                </c:pt>
                <c:pt idx="2048">
                  <c:v>#N/A</c:v>
                </c:pt>
                <c:pt idx="2049">
                  <c:v>#N/A</c:v>
                </c:pt>
                <c:pt idx="2050">
                  <c:v>#N/A</c:v>
                </c:pt>
                <c:pt idx="2051">
                  <c:v>#N/A</c:v>
                </c:pt>
                <c:pt idx="2052">
                  <c:v>#N/A</c:v>
                </c:pt>
                <c:pt idx="2053">
                  <c:v>#N/A</c:v>
                </c:pt>
                <c:pt idx="2054">
                  <c:v>#N/A</c:v>
                </c:pt>
                <c:pt idx="2055">
                  <c:v>#N/A</c:v>
                </c:pt>
                <c:pt idx="2056">
                  <c:v>#N/A</c:v>
                </c:pt>
                <c:pt idx="2057">
                  <c:v>#N/A</c:v>
                </c:pt>
                <c:pt idx="2058">
                  <c:v>#N/A</c:v>
                </c:pt>
                <c:pt idx="2059">
                  <c:v>#N/A</c:v>
                </c:pt>
                <c:pt idx="2060">
                  <c:v>#N/A</c:v>
                </c:pt>
                <c:pt idx="2061">
                  <c:v>#N/A</c:v>
                </c:pt>
                <c:pt idx="2062">
                  <c:v>#N/A</c:v>
                </c:pt>
                <c:pt idx="2063">
                  <c:v>#N/A</c:v>
                </c:pt>
                <c:pt idx="2064">
                  <c:v>#N/A</c:v>
                </c:pt>
                <c:pt idx="2065">
                  <c:v>#N/A</c:v>
                </c:pt>
                <c:pt idx="2066">
                  <c:v>#N/A</c:v>
                </c:pt>
                <c:pt idx="2067">
                  <c:v>#N/A</c:v>
                </c:pt>
                <c:pt idx="2068">
                  <c:v>#N/A</c:v>
                </c:pt>
                <c:pt idx="2069">
                  <c:v>#N/A</c:v>
                </c:pt>
                <c:pt idx="2070">
                  <c:v>#N/A</c:v>
                </c:pt>
                <c:pt idx="2071">
                  <c:v>#N/A</c:v>
                </c:pt>
                <c:pt idx="2072">
                  <c:v>#N/A</c:v>
                </c:pt>
                <c:pt idx="2073">
                  <c:v>#N/A</c:v>
                </c:pt>
                <c:pt idx="2074">
                  <c:v>#N/A</c:v>
                </c:pt>
                <c:pt idx="2075">
                  <c:v>#N/A</c:v>
                </c:pt>
                <c:pt idx="2076">
                  <c:v>#N/A</c:v>
                </c:pt>
                <c:pt idx="2077">
                  <c:v>#N/A</c:v>
                </c:pt>
                <c:pt idx="2078">
                  <c:v>#N/A</c:v>
                </c:pt>
                <c:pt idx="2079">
                  <c:v>#N/A</c:v>
                </c:pt>
                <c:pt idx="2080">
                  <c:v>#N/A</c:v>
                </c:pt>
                <c:pt idx="2081">
                  <c:v>#N/A</c:v>
                </c:pt>
                <c:pt idx="2082">
                  <c:v>#N/A</c:v>
                </c:pt>
                <c:pt idx="2083">
                  <c:v>#N/A</c:v>
                </c:pt>
                <c:pt idx="2084">
                  <c:v>#N/A</c:v>
                </c:pt>
                <c:pt idx="2085">
                  <c:v>#N/A</c:v>
                </c:pt>
                <c:pt idx="2086">
                  <c:v>#N/A</c:v>
                </c:pt>
                <c:pt idx="2087">
                  <c:v>#N/A</c:v>
                </c:pt>
                <c:pt idx="2088">
                  <c:v>#N/A</c:v>
                </c:pt>
                <c:pt idx="2089">
                  <c:v>#N/A</c:v>
                </c:pt>
                <c:pt idx="2090">
                  <c:v>#N/A</c:v>
                </c:pt>
                <c:pt idx="2091">
                  <c:v>#N/A</c:v>
                </c:pt>
                <c:pt idx="2092">
                  <c:v>#N/A</c:v>
                </c:pt>
                <c:pt idx="2093">
                  <c:v>#N/A</c:v>
                </c:pt>
                <c:pt idx="2094">
                  <c:v>#N/A</c:v>
                </c:pt>
                <c:pt idx="2095">
                  <c:v>#N/A</c:v>
                </c:pt>
                <c:pt idx="2096">
                  <c:v>#N/A</c:v>
                </c:pt>
                <c:pt idx="2097">
                  <c:v>#N/A</c:v>
                </c:pt>
                <c:pt idx="2098">
                  <c:v>#N/A</c:v>
                </c:pt>
                <c:pt idx="2099">
                  <c:v>#N/A</c:v>
                </c:pt>
                <c:pt idx="2100">
                  <c:v>#N/A</c:v>
                </c:pt>
                <c:pt idx="2101">
                  <c:v>#N/A</c:v>
                </c:pt>
                <c:pt idx="2102">
                  <c:v>#N/A</c:v>
                </c:pt>
                <c:pt idx="2103">
                  <c:v>#N/A</c:v>
                </c:pt>
                <c:pt idx="2104">
                  <c:v>#N/A</c:v>
                </c:pt>
                <c:pt idx="2105">
                  <c:v>#N/A</c:v>
                </c:pt>
                <c:pt idx="2106">
                  <c:v>#N/A</c:v>
                </c:pt>
                <c:pt idx="2107">
                  <c:v>#N/A</c:v>
                </c:pt>
                <c:pt idx="2108">
                  <c:v>#N/A</c:v>
                </c:pt>
                <c:pt idx="2109">
                  <c:v>#N/A</c:v>
                </c:pt>
                <c:pt idx="2110">
                  <c:v>#N/A</c:v>
                </c:pt>
                <c:pt idx="2111">
                  <c:v>#N/A</c:v>
                </c:pt>
                <c:pt idx="2112">
                  <c:v>#N/A</c:v>
                </c:pt>
                <c:pt idx="2113">
                  <c:v>#N/A</c:v>
                </c:pt>
                <c:pt idx="2114">
                  <c:v>#N/A</c:v>
                </c:pt>
                <c:pt idx="2115">
                  <c:v>#N/A</c:v>
                </c:pt>
                <c:pt idx="2116">
                  <c:v>#N/A</c:v>
                </c:pt>
                <c:pt idx="2117">
                  <c:v>#N/A</c:v>
                </c:pt>
                <c:pt idx="2118">
                  <c:v>#N/A</c:v>
                </c:pt>
                <c:pt idx="2119">
                  <c:v>#N/A</c:v>
                </c:pt>
                <c:pt idx="2120">
                  <c:v>#N/A</c:v>
                </c:pt>
                <c:pt idx="2121">
                  <c:v>#N/A</c:v>
                </c:pt>
                <c:pt idx="2122">
                  <c:v>#N/A</c:v>
                </c:pt>
                <c:pt idx="2123">
                  <c:v>#N/A</c:v>
                </c:pt>
                <c:pt idx="2124">
                  <c:v>#N/A</c:v>
                </c:pt>
                <c:pt idx="2125">
                  <c:v>#N/A</c:v>
                </c:pt>
                <c:pt idx="2126">
                  <c:v>#N/A</c:v>
                </c:pt>
                <c:pt idx="2127">
                  <c:v>#N/A</c:v>
                </c:pt>
                <c:pt idx="2128">
                  <c:v>#N/A</c:v>
                </c:pt>
                <c:pt idx="2129">
                  <c:v>#N/A</c:v>
                </c:pt>
                <c:pt idx="2130">
                  <c:v>#N/A</c:v>
                </c:pt>
                <c:pt idx="2131">
                  <c:v>#N/A</c:v>
                </c:pt>
                <c:pt idx="2132">
                  <c:v>#N/A</c:v>
                </c:pt>
                <c:pt idx="2133">
                  <c:v>#N/A</c:v>
                </c:pt>
                <c:pt idx="2134">
                  <c:v>#N/A</c:v>
                </c:pt>
                <c:pt idx="2135">
                  <c:v>#N/A</c:v>
                </c:pt>
                <c:pt idx="2136">
                  <c:v>#N/A</c:v>
                </c:pt>
                <c:pt idx="2137">
                  <c:v>#N/A</c:v>
                </c:pt>
                <c:pt idx="2138">
                  <c:v>#N/A</c:v>
                </c:pt>
                <c:pt idx="2139">
                  <c:v>#N/A</c:v>
                </c:pt>
                <c:pt idx="2140">
                  <c:v>#N/A</c:v>
                </c:pt>
                <c:pt idx="2141">
                  <c:v>#N/A</c:v>
                </c:pt>
                <c:pt idx="2142">
                  <c:v>#N/A</c:v>
                </c:pt>
                <c:pt idx="2143">
                  <c:v>#N/A</c:v>
                </c:pt>
                <c:pt idx="2144">
                  <c:v>#N/A</c:v>
                </c:pt>
                <c:pt idx="2145">
                  <c:v>#N/A</c:v>
                </c:pt>
                <c:pt idx="2146">
                  <c:v>#N/A</c:v>
                </c:pt>
                <c:pt idx="2147">
                  <c:v>#N/A</c:v>
                </c:pt>
                <c:pt idx="2148">
                  <c:v>#N/A</c:v>
                </c:pt>
                <c:pt idx="2149">
                  <c:v>#N/A</c:v>
                </c:pt>
                <c:pt idx="2150">
                  <c:v>#N/A</c:v>
                </c:pt>
                <c:pt idx="2151">
                  <c:v>#N/A</c:v>
                </c:pt>
                <c:pt idx="2152">
                  <c:v>#N/A</c:v>
                </c:pt>
                <c:pt idx="2153">
                  <c:v>#N/A</c:v>
                </c:pt>
                <c:pt idx="2154">
                  <c:v>#N/A</c:v>
                </c:pt>
                <c:pt idx="2155">
                  <c:v>#N/A</c:v>
                </c:pt>
                <c:pt idx="2156">
                  <c:v>#N/A</c:v>
                </c:pt>
                <c:pt idx="2157">
                  <c:v>#N/A</c:v>
                </c:pt>
                <c:pt idx="2158">
                  <c:v>#N/A</c:v>
                </c:pt>
                <c:pt idx="2159">
                  <c:v>#N/A</c:v>
                </c:pt>
                <c:pt idx="2160">
                  <c:v>#N/A</c:v>
                </c:pt>
                <c:pt idx="2161">
                  <c:v>#N/A</c:v>
                </c:pt>
                <c:pt idx="2162">
                  <c:v>#N/A</c:v>
                </c:pt>
                <c:pt idx="2163">
                  <c:v>#N/A</c:v>
                </c:pt>
                <c:pt idx="2164">
                  <c:v>#N/A</c:v>
                </c:pt>
                <c:pt idx="2165">
                  <c:v>#N/A</c:v>
                </c:pt>
                <c:pt idx="2166">
                  <c:v>#N/A</c:v>
                </c:pt>
                <c:pt idx="2167">
                  <c:v>#N/A</c:v>
                </c:pt>
                <c:pt idx="2168">
                  <c:v>#N/A</c:v>
                </c:pt>
                <c:pt idx="2169">
                  <c:v>#N/A</c:v>
                </c:pt>
                <c:pt idx="2170">
                  <c:v>#N/A</c:v>
                </c:pt>
                <c:pt idx="2171">
                  <c:v>#N/A</c:v>
                </c:pt>
                <c:pt idx="2172">
                  <c:v>#N/A</c:v>
                </c:pt>
                <c:pt idx="2173">
                  <c:v>#N/A</c:v>
                </c:pt>
                <c:pt idx="2174">
                  <c:v>#N/A</c:v>
                </c:pt>
                <c:pt idx="2175">
                  <c:v>#N/A</c:v>
                </c:pt>
                <c:pt idx="2176">
                  <c:v>#N/A</c:v>
                </c:pt>
                <c:pt idx="2177">
                  <c:v>#N/A</c:v>
                </c:pt>
                <c:pt idx="2178">
                  <c:v>#N/A</c:v>
                </c:pt>
                <c:pt idx="2179">
                  <c:v>#N/A</c:v>
                </c:pt>
                <c:pt idx="2180">
                  <c:v>#N/A</c:v>
                </c:pt>
                <c:pt idx="2181">
                  <c:v>#N/A</c:v>
                </c:pt>
                <c:pt idx="2182">
                  <c:v>#N/A</c:v>
                </c:pt>
                <c:pt idx="2183">
                  <c:v>#N/A</c:v>
                </c:pt>
                <c:pt idx="2184">
                  <c:v>#N/A</c:v>
                </c:pt>
                <c:pt idx="2185">
                  <c:v>#N/A</c:v>
                </c:pt>
                <c:pt idx="2186">
                  <c:v>#N/A</c:v>
                </c:pt>
                <c:pt idx="2187">
                  <c:v>#N/A</c:v>
                </c:pt>
                <c:pt idx="2188">
                  <c:v>#N/A</c:v>
                </c:pt>
                <c:pt idx="2189">
                  <c:v>#N/A</c:v>
                </c:pt>
                <c:pt idx="2190">
                  <c:v>#N/A</c:v>
                </c:pt>
                <c:pt idx="2191">
                  <c:v>#N/A</c:v>
                </c:pt>
                <c:pt idx="2192">
                  <c:v>#N/A</c:v>
                </c:pt>
                <c:pt idx="2193">
                  <c:v>#N/A</c:v>
                </c:pt>
                <c:pt idx="2194">
                  <c:v>#N/A</c:v>
                </c:pt>
                <c:pt idx="2195">
                  <c:v>#N/A</c:v>
                </c:pt>
                <c:pt idx="2196">
                  <c:v>#N/A</c:v>
                </c:pt>
                <c:pt idx="2197">
                  <c:v>#N/A</c:v>
                </c:pt>
                <c:pt idx="2198">
                  <c:v>#N/A</c:v>
                </c:pt>
                <c:pt idx="2199">
                  <c:v>#N/A</c:v>
                </c:pt>
                <c:pt idx="2200">
                  <c:v>#N/A</c:v>
                </c:pt>
                <c:pt idx="2201">
                  <c:v>#N/A</c:v>
                </c:pt>
                <c:pt idx="2202">
                  <c:v>#N/A</c:v>
                </c:pt>
                <c:pt idx="2203">
                  <c:v>#N/A</c:v>
                </c:pt>
                <c:pt idx="2204">
                  <c:v>#N/A</c:v>
                </c:pt>
                <c:pt idx="2205">
                  <c:v>#N/A</c:v>
                </c:pt>
                <c:pt idx="2206">
                  <c:v>#N/A</c:v>
                </c:pt>
                <c:pt idx="2207">
                  <c:v>#N/A</c:v>
                </c:pt>
                <c:pt idx="2208">
                  <c:v>#N/A</c:v>
                </c:pt>
                <c:pt idx="2209">
                  <c:v>#N/A</c:v>
                </c:pt>
                <c:pt idx="2210">
                  <c:v>#N/A</c:v>
                </c:pt>
                <c:pt idx="2211">
                  <c:v>#N/A</c:v>
                </c:pt>
                <c:pt idx="2212">
                  <c:v>#N/A</c:v>
                </c:pt>
                <c:pt idx="2213">
                  <c:v>#N/A</c:v>
                </c:pt>
                <c:pt idx="2214">
                  <c:v>#N/A</c:v>
                </c:pt>
                <c:pt idx="2215">
                  <c:v>#N/A</c:v>
                </c:pt>
                <c:pt idx="2216">
                  <c:v>#N/A</c:v>
                </c:pt>
                <c:pt idx="2217">
                  <c:v>#N/A</c:v>
                </c:pt>
                <c:pt idx="2218">
                  <c:v>#N/A</c:v>
                </c:pt>
                <c:pt idx="2219">
                  <c:v>#N/A</c:v>
                </c:pt>
                <c:pt idx="2220">
                  <c:v>#N/A</c:v>
                </c:pt>
                <c:pt idx="2221">
                  <c:v>#N/A</c:v>
                </c:pt>
                <c:pt idx="2222">
                  <c:v>#N/A</c:v>
                </c:pt>
                <c:pt idx="2223">
                  <c:v>#N/A</c:v>
                </c:pt>
                <c:pt idx="2224">
                  <c:v>#N/A</c:v>
                </c:pt>
                <c:pt idx="2225">
                  <c:v>#N/A</c:v>
                </c:pt>
                <c:pt idx="2226">
                  <c:v>#N/A</c:v>
                </c:pt>
                <c:pt idx="2227">
                  <c:v>#N/A</c:v>
                </c:pt>
                <c:pt idx="2228">
                  <c:v>#N/A</c:v>
                </c:pt>
                <c:pt idx="2229">
                  <c:v>#N/A</c:v>
                </c:pt>
                <c:pt idx="2230">
                  <c:v>#N/A</c:v>
                </c:pt>
                <c:pt idx="2231">
                  <c:v>#N/A</c:v>
                </c:pt>
                <c:pt idx="2232">
                  <c:v>#N/A</c:v>
                </c:pt>
                <c:pt idx="2233">
                  <c:v>#N/A</c:v>
                </c:pt>
                <c:pt idx="2234">
                  <c:v>#N/A</c:v>
                </c:pt>
                <c:pt idx="2235">
                  <c:v>#N/A</c:v>
                </c:pt>
                <c:pt idx="2236">
                  <c:v>#N/A</c:v>
                </c:pt>
                <c:pt idx="2237">
                  <c:v>#N/A</c:v>
                </c:pt>
                <c:pt idx="2238">
                  <c:v>#N/A</c:v>
                </c:pt>
                <c:pt idx="2239">
                  <c:v>#N/A</c:v>
                </c:pt>
                <c:pt idx="2240">
                  <c:v>#N/A</c:v>
                </c:pt>
                <c:pt idx="2241">
                  <c:v>#N/A</c:v>
                </c:pt>
                <c:pt idx="2242">
                  <c:v>#N/A</c:v>
                </c:pt>
                <c:pt idx="2243">
                  <c:v>#N/A</c:v>
                </c:pt>
                <c:pt idx="2244">
                  <c:v>#N/A</c:v>
                </c:pt>
                <c:pt idx="2245">
                  <c:v>#N/A</c:v>
                </c:pt>
                <c:pt idx="2246">
                  <c:v>#N/A</c:v>
                </c:pt>
                <c:pt idx="2247">
                  <c:v>#N/A</c:v>
                </c:pt>
                <c:pt idx="2248">
                  <c:v>#N/A</c:v>
                </c:pt>
                <c:pt idx="2249">
                  <c:v>#N/A</c:v>
                </c:pt>
                <c:pt idx="2250">
                  <c:v>#N/A</c:v>
                </c:pt>
                <c:pt idx="2251">
                  <c:v>#N/A</c:v>
                </c:pt>
                <c:pt idx="2252">
                  <c:v>#N/A</c:v>
                </c:pt>
                <c:pt idx="2253">
                  <c:v>#N/A</c:v>
                </c:pt>
                <c:pt idx="2254">
                  <c:v>#N/A</c:v>
                </c:pt>
                <c:pt idx="2255">
                  <c:v>#N/A</c:v>
                </c:pt>
                <c:pt idx="2256">
                  <c:v>#N/A</c:v>
                </c:pt>
                <c:pt idx="2257">
                  <c:v>#N/A</c:v>
                </c:pt>
                <c:pt idx="2258">
                  <c:v>#N/A</c:v>
                </c:pt>
                <c:pt idx="2259">
                  <c:v>#N/A</c:v>
                </c:pt>
                <c:pt idx="2260">
                  <c:v>#N/A</c:v>
                </c:pt>
                <c:pt idx="2261">
                  <c:v>#N/A</c:v>
                </c:pt>
                <c:pt idx="2262">
                  <c:v>#N/A</c:v>
                </c:pt>
                <c:pt idx="2263">
                  <c:v>#N/A</c:v>
                </c:pt>
                <c:pt idx="2264">
                  <c:v>#N/A</c:v>
                </c:pt>
                <c:pt idx="2265">
                  <c:v>#N/A</c:v>
                </c:pt>
                <c:pt idx="2266">
                  <c:v>#N/A</c:v>
                </c:pt>
                <c:pt idx="2267">
                  <c:v>#N/A</c:v>
                </c:pt>
                <c:pt idx="2268">
                  <c:v>#N/A</c:v>
                </c:pt>
                <c:pt idx="2269">
                  <c:v>#N/A</c:v>
                </c:pt>
                <c:pt idx="2270">
                  <c:v>#N/A</c:v>
                </c:pt>
                <c:pt idx="2271">
                  <c:v>#N/A</c:v>
                </c:pt>
                <c:pt idx="2272">
                  <c:v>#N/A</c:v>
                </c:pt>
                <c:pt idx="2273">
                  <c:v>#N/A</c:v>
                </c:pt>
                <c:pt idx="2274">
                  <c:v>#N/A</c:v>
                </c:pt>
                <c:pt idx="2275">
                  <c:v>#N/A</c:v>
                </c:pt>
                <c:pt idx="2276">
                  <c:v>#N/A</c:v>
                </c:pt>
                <c:pt idx="2277">
                  <c:v>#N/A</c:v>
                </c:pt>
                <c:pt idx="2278">
                  <c:v>#N/A</c:v>
                </c:pt>
                <c:pt idx="2279">
                  <c:v>#N/A</c:v>
                </c:pt>
                <c:pt idx="2280">
                  <c:v>#N/A</c:v>
                </c:pt>
                <c:pt idx="2281">
                  <c:v>#N/A</c:v>
                </c:pt>
                <c:pt idx="2282">
                  <c:v>#N/A</c:v>
                </c:pt>
                <c:pt idx="2283">
                  <c:v>#N/A</c:v>
                </c:pt>
                <c:pt idx="2284">
                  <c:v>#N/A</c:v>
                </c:pt>
                <c:pt idx="2285">
                  <c:v>#N/A</c:v>
                </c:pt>
                <c:pt idx="2286">
                  <c:v>#N/A</c:v>
                </c:pt>
                <c:pt idx="2287">
                  <c:v>#N/A</c:v>
                </c:pt>
                <c:pt idx="2288">
                  <c:v>#N/A</c:v>
                </c:pt>
                <c:pt idx="2289">
                  <c:v>#N/A</c:v>
                </c:pt>
                <c:pt idx="2290">
                  <c:v>#N/A</c:v>
                </c:pt>
                <c:pt idx="2291">
                  <c:v>#N/A</c:v>
                </c:pt>
                <c:pt idx="2292">
                  <c:v>#N/A</c:v>
                </c:pt>
                <c:pt idx="2293">
                  <c:v>#N/A</c:v>
                </c:pt>
                <c:pt idx="2294">
                  <c:v>#N/A</c:v>
                </c:pt>
                <c:pt idx="2295">
                  <c:v>#N/A</c:v>
                </c:pt>
                <c:pt idx="2296">
                  <c:v>#N/A</c:v>
                </c:pt>
                <c:pt idx="2297">
                  <c:v>#N/A</c:v>
                </c:pt>
                <c:pt idx="2298">
                  <c:v>#N/A</c:v>
                </c:pt>
                <c:pt idx="2299">
                  <c:v>#N/A</c:v>
                </c:pt>
                <c:pt idx="2300">
                  <c:v>#N/A</c:v>
                </c:pt>
                <c:pt idx="2301">
                  <c:v>#N/A</c:v>
                </c:pt>
                <c:pt idx="2302">
                  <c:v>#N/A</c:v>
                </c:pt>
                <c:pt idx="2303">
                  <c:v>#N/A</c:v>
                </c:pt>
                <c:pt idx="2304">
                  <c:v>#N/A</c:v>
                </c:pt>
                <c:pt idx="2305">
                  <c:v>#N/A</c:v>
                </c:pt>
                <c:pt idx="2306">
                  <c:v>#N/A</c:v>
                </c:pt>
                <c:pt idx="2307">
                  <c:v>#N/A</c:v>
                </c:pt>
                <c:pt idx="2308">
                  <c:v>#N/A</c:v>
                </c:pt>
                <c:pt idx="2309">
                  <c:v>#N/A</c:v>
                </c:pt>
                <c:pt idx="2310">
                  <c:v>#N/A</c:v>
                </c:pt>
                <c:pt idx="2311">
                  <c:v>#N/A</c:v>
                </c:pt>
                <c:pt idx="2312">
                  <c:v>#N/A</c:v>
                </c:pt>
                <c:pt idx="2313">
                  <c:v>#N/A</c:v>
                </c:pt>
                <c:pt idx="2314">
                  <c:v>#N/A</c:v>
                </c:pt>
                <c:pt idx="2315">
                  <c:v>#N/A</c:v>
                </c:pt>
                <c:pt idx="2316">
                  <c:v>#N/A</c:v>
                </c:pt>
                <c:pt idx="2317">
                  <c:v>#N/A</c:v>
                </c:pt>
                <c:pt idx="2318">
                  <c:v>#N/A</c:v>
                </c:pt>
                <c:pt idx="2319">
                  <c:v>#N/A</c:v>
                </c:pt>
                <c:pt idx="2320">
                  <c:v>#N/A</c:v>
                </c:pt>
                <c:pt idx="2321">
                  <c:v>#N/A</c:v>
                </c:pt>
                <c:pt idx="2322">
                  <c:v>#N/A</c:v>
                </c:pt>
                <c:pt idx="2323">
                  <c:v>#N/A</c:v>
                </c:pt>
                <c:pt idx="2324">
                  <c:v>#N/A</c:v>
                </c:pt>
                <c:pt idx="2325">
                  <c:v>#N/A</c:v>
                </c:pt>
                <c:pt idx="2326">
                  <c:v>#N/A</c:v>
                </c:pt>
                <c:pt idx="2327">
                  <c:v>#N/A</c:v>
                </c:pt>
                <c:pt idx="2328">
                  <c:v>#N/A</c:v>
                </c:pt>
                <c:pt idx="2329">
                  <c:v>#N/A</c:v>
                </c:pt>
                <c:pt idx="2330">
                  <c:v>#N/A</c:v>
                </c:pt>
                <c:pt idx="2331">
                  <c:v>#N/A</c:v>
                </c:pt>
                <c:pt idx="2332">
                  <c:v>#N/A</c:v>
                </c:pt>
                <c:pt idx="2333">
                  <c:v>#N/A</c:v>
                </c:pt>
                <c:pt idx="2334">
                  <c:v>#N/A</c:v>
                </c:pt>
                <c:pt idx="2335">
                  <c:v>#N/A</c:v>
                </c:pt>
                <c:pt idx="2336">
                  <c:v>#N/A</c:v>
                </c:pt>
                <c:pt idx="2337">
                  <c:v>0.946902654867256</c:v>
                </c:pt>
                <c:pt idx="2338">
                  <c:v>#N/A</c:v>
                </c:pt>
                <c:pt idx="2339">
                  <c:v>#N/A</c:v>
                </c:pt>
                <c:pt idx="2340">
                  <c:v>#N/A</c:v>
                </c:pt>
                <c:pt idx="2341">
                  <c:v>#N/A</c:v>
                </c:pt>
                <c:pt idx="2342">
                  <c:v>#N/A</c:v>
                </c:pt>
                <c:pt idx="2343">
                  <c:v>#N/A</c:v>
                </c:pt>
                <c:pt idx="2344">
                  <c:v>#N/A</c:v>
                </c:pt>
                <c:pt idx="2345">
                  <c:v>#N/A</c:v>
                </c:pt>
                <c:pt idx="2346">
                  <c:v>#N/A</c:v>
                </c:pt>
                <c:pt idx="2347">
                  <c:v>#N/A</c:v>
                </c:pt>
                <c:pt idx="2348">
                  <c:v>#N/A</c:v>
                </c:pt>
                <c:pt idx="2349">
                  <c:v>#N/A</c:v>
                </c:pt>
                <c:pt idx="2350">
                  <c:v>#N/A</c:v>
                </c:pt>
                <c:pt idx="2351">
                  <c:v>#N/A</c:v>
                </c:pt>
                <c:pt idx="2352">
                  <c:v>#N/A</c:v>
                </c:pt>
                <c:pt idx="2353">
                  <c:v>#N/A</c:v>
                </c:pt>
                <c:pt idx="2354">
                  <c:v>#N/A</c:v>
                </c:pt>
                <c:pt idx="2355">
                  <c:v>#N/A</c:v>
                </c:pt>
                <c:pt idx="2356">
                  <c:v>#N/A</c:v>
                </c:pt>
                <c:pt idx="2357">
                  <c:v>#N/A</c:v>
                </c:pt>
                <c:pt idx="2358">
                  <c:v>#N/A</c:v>
                </c:pt>
                <c:pt idx="2359">
                  <c:v>#N/A</c:v>
                </c:pt>
                <c:pt idx="2360">
                  <c:v>#N/A</c:v>
                </c:pt>
                <c:pt idx="2361">
                  <c:v>#N/A</c:v>
                </c:pt>
                <c:pt idx="2362">
                  <c:v>#N/A</c:v>
                </c:pt>
                <c:pt idx="2363">
                  <c:v>#N/A</c:v>
                </c:pt>
                <c:pt idx="2364">
                  <c:v>#N/A</c:v>
                </c:pt>
                <c:pt idx="2365">
                  <c:v>#N/A</c:v>
                </c:pt>
                <c:pt idx="2366">
                  <c:v>#N/A</c:v>
                </c:pt>
                <c:pt idx="2367">
                  <c:v>#N/A</c:v>
                </c:pt>
                <c:pt idx="2368">
                  <c:v>#N/A</c:v>
                </c:pt>
                <c:pt idx="2369">
                  <c:v>#N/A</c:v>
                </c:pt>
                <c:pt idx="2370">
                  <c:v>#N/A</c:v>
                </c:pt>
                <c:pt idx="2371">
                  <c:v>#N/A</c:v>
                </c:pt>
                <c:pt idx="2372">
                  <c:v>#N/A</c:v>
                </c:pt>
                <c:pt idx="2373">
                  <c:v>#N/A</c:v>
                </c:pt>
                <c:pt idx="2374">
                  <c:v>#N/A</c:v>
                </c:pt>
                <c:pt idx="2375">
                  <c:v>#N/A</c:v>
                </c:pt>
                <c:pt idx="2376">
                  <c:v>#N/A</c:v>
                </c:pt>
                <c:pt idx="2377">
                  <c:v>#N/A</c:v>
                </c:pt>
                <c:pt idx="2378">
                  <c:v>#N/A</c:v>
                </c:pt>
                <c:pt idx="2379">
                  <c:v>#N/A</c:v>
                </c:pt>
                <c:pt idx="2380">
                  <c:v>#N/A</c:v>
                </c:pt>
                <c:pt idx="2381">
                  <c:v>#N/A</c:v>
                </c:pt>
                <c:pt idx="2382">
                  <c:v>#N/A</c:v>
                </c:pt>
                <c:pt idx="2383">
                  <c:v>#N/A</c:v>
                </c:pt>
                <c:pt idx="2384">
                  <c:v>#N/A</c:v>
                </c:pt>
                <c:pt idx="2385">
                  <c:v>#N/A</c:v>
                </c:pt>
                <c:pt idx="2386">
                  <c:v>#N/A</c:v>
                </c:pt>
                <c:pt idx="2387">
                  <c:v>#N/A</c:v>
                </c:pt>
                <c:pt idx="2388">
                  <c:v>#N/A</c:v>
                </c:pt>
                <c:pt idx="2389">
                  <c:v>#N/A</c:v>
                </c:pt>
                <c:pt idx="2390">
                  <c:v>#N/A</c:v>
                </c:pt>
                <c:pt idx="2391">
                  <c:v>#N/A</c:v>
                </c:pt>
                <c:pt idx="2392">
                  <c:v>#N/A</c:v>
                </c:pt>
                <c:pt idx="2393">
                  <c:v>#N/A</c:v>
                </c:pt>
                <c:pt idx="2394">
                  <c:v>#N/A</c:v>
                </c:pt>
                <c:pt idx="2395">
                  <c:v>#N/A</c:v>
                </c:pt>
                <c:pt idx="2396">
                  <c:v>#N/A</c:v>
                </c:pt>
                <c:pt idx="2397">
                  <c:v>#N/A</c:v>
                </c:pt>
                <c:pt idx="2398">
                  <c:v>#N/A</c:v>
                </c:pt>
                <c:pt idx="2399">
                  <c:v>#N/A</c:v>
                </c:pt>
                <c:pt idx="2400">
                  <c:v>#N/A</c:v>
                </c:pt>
                <c:pt idx="2401">
                  <c:v>#N/A</c:v>
                </c:pt>
                <c:pt idx="2402">
                  <c:v>#N/A</c:v>
                </c:pt>
                <c:pt idx="2403">
                  <c:v>#N/A</c:v>
                </c:pt>
                <c:pt idx="2404">
                  <c:v>#N/A</c:v>
                </c:pt>
                <c:pt idx="2405">
                  <c:v>#N/A</c:v>
                </c:pt>
                <c:pt idx="2406">
                  <c:v>#N/A</c:v>
                </c:pt>
                <c:pt idx="2407">
                  <c:v>#N/A</c:v>
                </c:pt>
                <c:pt idx="2408">
                  <c:v>#N/A</c:v>
                </c:pt>
                <c:pt idx="2409">
                  <c:v>#N/A</c:v>
                </c:pt>
                <c:pt idx="2410">
                  <c:v>#N/A</c:v>
                </c:pt>
                <c:pt idx="2411">
                  <c:v>#N/A</c:v>
                </c:pt>
                <c:pt idx="2412">
                  <c:v>#N/A</c:v>
                </c:pt>
                <c:pt idx="2413">
                  <c:v>#N/A</c:v>
                </c:pt>
                <c:pt idx="2414">
                  <c:v>#N/A</c:v>
                </c:pt>
                <c:pt idx="2415">
                  <c:v>#N/A</c:v>
                </c:pt>
                <c:pt idx="2416">
                  <c:v>#N/A</c:v>
                </c:pt>
                <c:pt idx="2417">
                  <c:v>#N/A</c:v>
                </c:pt>
                <c:pt idx="2418">
                  <c:v>#N/A</c:v>
                </c:pt>
                <c:pt idx="2419">
                  <c:v>#N/A</c:v>
                </c:pt>
                <c:pt idx="2420">
                  <c:v>#N/A</c:v>
                </c:pt>
                <c:pt idx="2421">
                  <c:v>#N/A</c:v>
                </c:pt>
                <c:pt idx="2422">
                  <c:v>#N/A</c:v>
                </c:pt>
                <c:pt idx="2423">
                  <c:v>#N/A</c:v>
                </c:pt>
                <c:pt idx="2424">
                  <c:v>#N/A</c:v>
                </c:pt>
                <c:pt idx="2425">
                  <c:v>#N/A</c:v>
                </c:pt>
                <c:pt idx="2426">
                  <c:v>#N/A</c:v>
                </c:pt>
                <c:pt idx="2427">
                  <c:v>#N/A</c:v>
                </c:pt>
                <c:pt idx="2428">
                  <c:v>#N/A</c:v>
                </c:pt>
                <c:pt idx="2429">
                  <c:v>#N/A</c:v>
                </c:pt>
                <c:pt idx="2430">
                  <c:v>#N/A</c:v>
                </c:pt>
                <c:pt idx="2431">
                  <c:v>#N/A</c:v>
                </c:pt>
                <c:pt idx="2432">
                  <c:v>#N/A</c:v>
                </c:pt>
                <c:pt idx="2433">
                  <c:v>#N/A</c:v>
                </c:pt>
                <c:pt idx="2434">
                  <c:v>#N/A</c:v>
                </c:pt>
                <c:pt idx="2435">
                  <c:v>#N/A</c:v>
                </c:pt>
                <c:pt idx="2436">
                  <c:v>#N/A</c:v>
                </c:pt>
                <c:pt idx="2437">
                  <c:v>#N/A</c:v>
                </c:pt>
                <c:pt idx="2438">
                  <c:v>#N/A</c:v>
                </c:pt>
                <c:pt idx="2439">
                  <c:v>#N/A</c:v>
                </c:pt>
                <c:pt idx="2440">
                  <c:v>#N/A</c:v>
                </c:pt>
                <c:pt idx="2441">
                  <c:v>#N/A</c:v>
                </c:pt>
                <c:pt idx="2442">
                  <c:v>#N/A</c:v>
                </c:pt>
                <c:pt idx="2443">
                  <c:v>#N/A</c:v>
                </c:pt>
                <c:pt idx="2444">
                  <c:v>#N/A</c:v>
                </c:pt>
                <c:pt idx="2445">
                  <c:v>#N/A</c:v>
                </c:pt>
                <c:pt idx="2446">
                  <c:v>#N/A</c:v>
                </c:pt>
                <c:pt idx="2447">
                  <c:v>#N/A</c:v>
                </c:pt>
                <c:pt idx="2448">
                  <c:v>#N/A</c:v>
                </c:pt>
                <c:pt idx="2449">
                  <c:v>#N/A</c:v>
                </c:pt>
                <c:pt idx="2450">
                  <c:v>#N/A</c:v>
                </c:pt>
                <c:pt idx="2451">
                  <c:v>#N/A</c:v>
                </c:pt>
                <c:pt idx="2452">
                  <c:v>#N/A</c:v>
                </c:pt>
                <c:pt idx="2453">
                  <c:v>#N/A</c:v>
                </c:pt>
                <c:pt idx="2454">
                  <c:v>#N/A</c:v>
                </c:pt>
                <c:pt idx="2455">
                  <c:v>#N/A</c:v>
                </c:pt>
                <c:pt idx="2456">
                  <c:v>#N/A</c:v>
                </c:pt>
                <c:pt idx="2457">
                  <c:v>#N/A</c:v>
                </c:pt>
                <c:pt idx="2458">
                  <c:v>#N/A</c:v>
                </c:pt>
                <c:pt idx="2459">
                  <c:v>#N/A</c:v>
                </c:pt>
                <c:pt idx="2460">
                  <c:v>#N/A</c:v>
                </c:pt>
                <c:pt idx="2461">
                  <c:v>#N/A</c:v>
                </c:pt>
                <c:pt idx="2462">
                  <c:v>#N/A</c:v>
                </c:pt>
                <c:pt idx="2463">
                  <c:v>#N/A</c:v>
                </c:pt>
                <c:pt idx="2464">
                  <c:v>#N/A</c:v>
                </c:pt>
                <c:pt idx="2465">
                  <c:v>#N/A</c:v>
                </c:pt>
                <c:pt idx="2466">
                  <c:v>#N/A</c:v>
                </c:pt>
                <c:pt idx="2467">
                  <c:v>#N/A</c:v>
                </c:pt>
                <c:pt idx="2468">
                  <c:v>#N/A</c:v>
                </c:pt>
                <c:pt idx="2469">
                  <c:v>#N/A</c:v>
                </c:pt>
                <c:pt idx="2470">
                  <c:v>#N/A</c:v>
                </c:pt>
                <c:pt idx="2471">
                  <c:v>#N/A</c:v>
                </c:pt>
                <c:pt idx="2472">
                  <c:v>#N/A</c:v>
                </c:pt>
                <c:pt idx="2473">
                  <c:v>#N/A</c:v>
                </c:pt>
                <c:pt idx="2474">
                  <c:v>#N/A</c:v>
                </c:pt>
                <c:pt idx="2475">
                  <c:v>#N/A</c:v>
                </c:pt>
                <c:pt idx="2476">
                  <c:v>1</c:v>
                </c:pt>
                <c:pt idx="2477">
                  <c:v>#N/A</c:v>
                </c:pt>
                <c:pt idx="2478">
                  <c:v>#N/A</c:v>
                </c:pt>
                <c:pt idx="2479">
                  <c:v>#N/A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ROC!$E$1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ROC!$B$2:$B$2481</c:f>
              <c:numCache>
                <c:formatCode>General</c:formatCode>
                <c:ptCount val="24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3.2425421530479797E-4</c:v>
                </c:pt>
                <c:pt idx="15">
                  <c:v>3.2425421530479797E-4</c:v>
                </c:pt>
                <c:pt idx="16">
                  <c:v>3.2425421530479797E-4</c:v>
                </c:pt>
                <c:pt idx="17">
                  <c:v>3.2425421530479797E-4</c:v>
                </c:pt>
                <c:pt idx="18">
                  <c:v>3.2425421530479797E-4</c:v>
                </c:pt>
                <c:pt idx="19">
                  <c:v>3.2425421530479797E-4</c:v>
                </c:pt>
                <c:pt idx="20">
                  <c:v>3.2425421530479797E-4</c:v>
                </c:pt>
                <c:pt idx="21">
                  <c:v>3.2425421530479797E-4</c:v>
                </c:pt>
                <c:pt idx="22">
                  <c:v>3.2425421530479797E-4</c:v>
                </c:pt>
                <c:pt idx="23">
                  <c:v>6.4850843060959703E-4</c:v>
                </c:pt>
                <c:pt idx="24">
                  <c:v>6.4850843060959703E-4</c:v>
                </c:pt>
                <c:pt idx="25">
                  <c:v>6.4850843060959703E-4</c:v>
                </c:pt>
                <c:pt idx="26">
                  <c:v>6.4850843060959703E-4</c:v>
                </c:pt>
                <c:pt idx="27">
                  <c:v>6.4850843060959703E-4</c:v>
                </c:pt>
                <c:pt idx="28">
                  <c:v>6.4850843060959703E-4</c:v>
                </c:pt>
                <c:pt idx="29">
                  <c:v>9.7276264591439603E-4</c:v>
                </c:pt>
                <c:pt idx="30">
                  <c:v>9.7276264591439603E-4</c:v>
                </c:pt>
                <c:pt idx="31">
                  <c:v>9.7276264591439603E-4</c:v>
                </c:pt>
                <c:pt idx="32">
                  <c:v>9.7276264591439603E-4</c:v>
                </c:pt>
                <c:pt idx="33">
                  <c:v>9.7276264591439603E-4</c:v>
                </c:pt>
                <c:pt idx="34">
                  <c:v>9.7276264591439603E-4</c:v>
                </c:pt>
                <c:pt idx="35">
                  <c:v>1.2970168612191899E-3</c:v>
                </c:pt>
                <c:pt idx="36">
                  <c:v>1.2970168612191899E-3</c:v>
                </c:pt>
                <c:pt idx="37">
                  <c:v>1.2970168612191899E-3</c:v>
                </c:pt>
                <c:pt idx="38">
                  <c:v>1.2970168612191899E-3</c:v>
                </c:pt>
                <c:pt idx="39">
                  <c:v>1.2970168612191899E-3</c:v>
                </c:pt>
                <c:pt idx="40">
                  <c:v>1.2970168612191899E-3</c:v>
                </c:pt>
                <c:pt idx="41">
                  <c:v>1.6212710765239899E-3</c:v>
                </c:pt>
                <c:pt idx="42">
                  <c:v>1.6212710765239899E-3</c:v>
                </c:pt>
                <c:pt idx="43">
                  <c:v>1.6212710765239899E-3</c:v>
                </c:pt>
                <c:pt idx="44">
                  <c:v>1.6212710765239899E-3</c:v>
                </c:pt>
                <c:pt idx="45">
                  <c:v>1.6212710765239899E-3</c:v>
                </c:pt>
                <c:pt idx="46">
                  <c:v>1.6212710765239899E-3</c:v>
                </c:pt>
                <c:pt idx="47">
                  <c:v>1.9455252918287899E-3</c:v>
                </c:pt>
                <c:pt idx="48">
                  <c:v>1.9455252918287899E-3</c:v>
                </c:pt>
                <c:pt idx="49">
                  <c:v>1.9455252918287899E-3</c:v>
                </c:pt>
                <c:pt idx="50">
                  <c:v>1.9455252918287899E-3</c:v>
                </c:pt>
                <c:pt idx="51">
                  <c:v>1.9455252918287899E-3</c:v>
                </c:pt>
                <c:pt idx="52">
                  <c:v>1.9455252918287899E-3</c:v>
                </c:pt>
                <c:pt idx="53">
                  <c:v>1.9455252918287899E-3</c:v>
                </c:pt>
                <c:pt idx="54">
                  <c:v>2.2697795071335899E-3</c:v>
                </c:pt>
                <c:pt idx="55">
                  <c:v>2.2697795071335899E-3</c:v>
                </c:pt>
                <c:pt idx="56">
                  <c:v>2.2697795071335899E-3</c:v>
                </c:pt>
                <c:pt idx="57">
                  <c:v>2.2697795071335899E-3</c:v>
                </c:pt>
                <c:pt idx="58">
                  <c:v>2.2697795071335899E-3</c:v>
                </c:pt>
                <c:pt idx="59">
                  <c:v>2.2697795071335899E-3</c:v>
                </c:pt>
                <c:pt idx="60">
                  <c:v>2.5940337224383899E-3</c:v>
                </c:pt>
                <c:pt idx="61">
                  <c:v>2.5940337224383899E-3</c:v>
                </c:pt>
                <c:pt idx="62">
                  <c:v>2.5940337224383899E-3</c:v>
                </c:pt>
                <c:pt idx="63">
                  <c:v>2.5940337224383899E-3</c:v>
                </c:pt>
                <c:pt idx="64">
                  <c:v>2.9182879377431898E-3</c:v>
                </c:pt>
                <c:pt idx="65">
                  <c:v>2.9182879377431898E-3</c:v>
                </c:pt>
                <c:pt idx="66">
                  <c:v>2.9182879377431898E-3</c:v>
                </c:pt>
                <c:pt idx="67">
                  <c:v>2.9182879377431898E-3</c:v>
                </c:pt>
                <c:pt idx="68">
                  <c:v>2.9182879377431898E-3</c:v>
                </c:pt>
                <c:pt idx="69">
                  <c:v>2.9182879377431898E-3</c:v>
                </c:pt>
                <c:pt idx="70">
                  <c:v>3.2425421530479898E-3</c:v>
                </c:pt>
                <c:pt idx="71">
                  <c:v>3.2425421530479898E-3</c:v>
                </c:pt>
                <c:pt idx="72">
                  <c:v>3.2425421530479898E-3</c:v>
                </c:pt>
                <c:pt idx="73">
                  <c:v>3.2425421530479898E-3</c:v>
                </c:pt>
                <c:pt idx="74">
                  <c:v>3.2425421530479898E-3</c:v>
                </c:pt>
                <c:pt idx="75">
                  <c:v>3.2425421530479898E-3</c:v>
                </c:pt>
                <c:pt idx="76">
                  <c:v>3.5667963683527798E-3</c:v>
                </c:pt>
                <c:pt idx="77">
                  <c:v>3.5667963683527798E-3</c:v>
                </c:pt>
                <c:pt idx="78">
                  <c:v>3.5667963683527798E-3</c:v>
                </c:pt>
                <c:pt idx="79">
                  <c:v>3.5667963683527798E-3</c:v>
                </c:pt>
                <c:pt idx="80">
                  <c:v>3.5667963683527798E-3</c:v>
                </c:pt>
                <c:pt idx="81">
                  <c:v>3.5667963683527798E-3</c:v>
                </c:pt>
                <c:pt idx="82">
                  <c:v>3.8910505836575798E-3</c:v>
                </c:pt>
                <c:pt idx="83">
                  <c:v>3.8910505836575798E-3</c:v>
                </c:pt>
                <c:pt idx="84">
                  <c:v>3.8910505836575798E-3</c:v>
                </c:pt>
                <c:pt idx="85">
                  <c:v>3.8910505836575798E-3</c:v>
                </c:pt>
                <c:pt idx="86">
                  <c:v>4.2153047989623802E-3</c:v>
                </c:pt>
                <c:pt idx="87">
                  <c:v>4.2153047989623802E-3</c:v>
                </c:pt>
                <c:pt idx="88">
                  <c:v>4.2153047989623802E-3</c:v>
                </c:pt>
                <c:pt idx="89">
                  <c:v>4.2153047989623802E-3</c:v>
                </c:pt>
                <c:pt idx="90">
                  <c:v>4.2153047989623802E-3</c:v>
                </c:pt>
                <c:pt idx="91">
                  <c:v>4.2153047989623802E-3</c:v>
                </c:pt>
                <c:pt idx="92">
                  <c:v>4.5395590142671798E-3</c:v>
                </c:pt>
                <c:pt idx="93">
                  <c:v>4.5395590142671798E-3</c:v>
                </c:pt>
                <c:pt idx="94">
                  <c:v>4.5395590142671798E-3</c:v>
                </c:pt>
                <c:pt idx="95">
                  <c:v>4.5395590142671798E-3</c:v>
                </c:pt>
                <c:pt idx="96">
                  <c:v>4.8638132295719802E-3</c:v>
                </c:pt>
                <c:pt idx="97">
                  <c:v>4.8638132295719802E-3</c:v>
                </c:pt>
                <c:pt idx="98">
                  <c:v>4.8638132295719802E-3</c:v>
                </c:pt>
                <c:pt idx="99">
                  <c:v>4.8638132295719802E-3</c:v>
                </c:pt>
                <c:pt idx="100">
                  <c:v>4.8638132295719802E-3</c:v>
                </c:pt>
                <c:pt idx="101">
                  <c:v>4.8638132295719802E-3</c:v>
                </c:pt>
                <c:pt idx="102">
                  <c:v>5.1880674448767797E-3</c:v>
                </c:pt>
                <c:pt idx="103">
                  <c:v>5.1880674448767797E-3</c:v>
                </c:pt>
                <c:pt idx="104">
                  <c:v>5.1880674448767797E-3</c:v>
                </c:pt>
                <c:pt idx="105">
                  <c:v>5.1880674448767797E-3</c:v>
                </c:pt>
                <c:pt idx="106">
                  <c:v>5.5123216601815801E-3</c:v>
                </c:pt>
                <c:pt idx="107">
                  <c:v>5.5123216601815801E-3</c:v>
                </c:pt>
                <c:pt idx="108">
                  <c:v>5.5123216601815801E-3</c:v>
                </c:pt>
                <c:pt idx="109">
                  <c:v>5.5123216601815801E-3</c:v>
                </c:pt>
                <c:pt idx="110">
                  <c:v>5.5123216601815801E-3</c:v>
                </c:pt>
                <c:pt idx="111">
                  <c:v>5.5123216601815801E-3</c:v>
                </c:pt>
                <c:pt idx="112">
                  <c:v>5.5123216601815801E-3</c:v>
                </c:pt>
                <c:pt idx="113">
                  <c:v>5.8365758754863797E-3</c:v>
                </c:pt>
                <c:pt idx="114">
                  <c:v>5.8365758754863797E-3</c:v>
                </c:pt>
                <c:pt idx="115">
                  <c:v>6.1608300907911801E-3</c:v>
                </c:pt>
                <c:pt idx="116">
                  <c:v>6.1608300907911801E-3</c:v>
                </c:pt>
                <c:pt idx="117">
                  <c:v>6.1608300907911801E-3</c:v>
                </c:pt>
                <c:pt idx="118">
                  <c:v>6.1608300907911801E-3</c:v>
                </c:pt>
                <c:pt idx="119">
                  <c:v>6.1608300907911801E-3</c:v>
                </c:pt>
                <c:pt idx="120">
                  <c:v>6.1608300907911801E-3</c:v>
                </c:pt>
                <c:pt idx="121">
                  <c:v>6.4850843060959796E-3</c:v>
                </c:pt>
                <c:pt idx="122">
                  <c:v>6.4850843060959796E-3</c:v>
                </c:pt>
                <c:pt idx="123">
                  <c:v>6.4850843060959796E-3</c:v>
                </c:pt>
                <c:pt idx="124">
                  <c:v>6.4850843060959796E-3</c:v>
                </c:pt>
                <c:pt idx="125">
                  <c:v>6.4850843060959796E-3</c:v>
                </c:pt>
                <c:pt idx="126">
                  <c:v>6.4850843060959796E-3</c:v>
                </c:pt>
                <c:pt idx="127">
                  <c:v>6.8093385214007696E-3</c:v>
                </c:pt>
                <c:pt idx="128">
                  <c:v>6.8093385214007696E-3</c:v>
                </c:pt>
                <c:pt idx="129">
                  <c:v>6.8093385214007696E-3</c:v>
                </c:pt>
                <c:pt idx="130">
                  <c:v>6.8093385214007696E-3</c:v>
                </c:pt>
                <c:pt idx="131">
                  <c:v>6.8093385214007696E-3</c:v>
                </c:pt>
                <c:pt idx="132">
                  <c:v>6.8093385214007696E-3</c:v>
                </c:pt>
                <c:pt idx="133">
                  <c:v>7.13359273670557E-3</c:v>
                </c:pt>
                <c:pt idx="134">
                  <c:v>7.13359273670557E-3</c:v>
                </c:pt>
                <c:pt idx="135">
                  <c:v>7.13359273670557E-3</c:v>
                </c:pt>
                <c:pt idx="136">
                  <c:v>7.13359273670557E-3</c:v>
                </c:pt>
                <c:pt idx="137">
                  <c:v>7.4578469520103696E-3</c:v>
                </c:pt>
                <c:pt idx="138">
                  <c:v>7.4578469520103696E-3</c:v>
                </c:pt>
                <c:pt idx="139">
                  <c:v>7.4578469520103696E-3</c:v>
                </c:pt>
                <c:pt idx="140">
                  <c:v>7.4578469520103696E-3</c:v>
                </c:pt>
                <c:pt idx="141">
                  <c:v>7.78210116731517E-3</c:v>
                </c:pt>
                <c:pt idx="142">
                  <c:v>7.78210116731517E-3</c:v>
                </c:pt>
                <c:pt idx="143">
                  <c:v>7.78210116731517E-3</c:v>
                </c:pt>
                <c:pt idx="144">
                  <c:v>7.78210116731517E-3</c:v>
                </c:pt>
                <c:pt idx="145">
                  <c:v>7.78210116731517E-3</c:v>
                </c:pt>
                <c:pt idx="146">
                  <c:v>7.78210116731517E-3</c:v>
                </c:pt>
                <c:pt idx="147">
                  <c:v>8.1063553826199695E-3</c:v>
                </c:pt>
                <c:pt idx="148">
                  <c:v>8.1063553826199695E-3</c:v>
                </c:pt>
                <c:pt idx="149">
                  <c:v>8.1063553826199695E-3</c:v>
                </c:pt>
                <c:pt idx="150">
                  <c:v>8.1063553826199695E-3</c:v>
                </c:pt>
                <c:pt idx="151">
                  <c:v>8.1063553826199695E-3</c:v>
                </c:pt>
                <c:pt idx="152">
                  <c:v>8.1063553826199695E-3</c:v>
                </c:pt>
                <c:pt idx="153">
                  <c:v>8.4306095979247708E-3</c:v>
                </c:pt>
                <c:pt idx="154">
                  <c:v>8.4306095979247708E-3</c:v>
                </c:pt>
                <c:pt idx="155">
                  <c:v>8.4306095979247708E-3</c:v>
                </c:pt>
                <c:pt idx="156">
                  <c:v>8.4306095979247708E-3</c:v>
                </c:pt>
                <c:pt idx="157">
                  <c:v>8.4306095979247708E-3</c:v>
                </c:pt>
                <c:pt idx="158">
                  <c:v>8.4306095979247708E-3</c:v>
                </c:pt>
                <c:pt idx="159">
                  <c:v>8.7548638132295704E-3</c:v>
                </c:pt>
                <c:pt idx="160">
                  <c:v>8.7548638132295704E-3</c:v>
                </c:pt>
                <c:pt idx="161">
                  <c:v>8.7548638132295704E-3</c:v>
                </c:pt>
                <c:pt idx="162">
                  <c:v>8.7548638132295704E-3</c:v>
                </c:pt>
                <c:pt idx="163">
                  <c:v>9.0791180285343699E-3</c:v>
                </c:pt>
                <c:pt idx="164">
                  <c:v>9.0791180285343699E-3</c:v>
                </c:pt>
                <c:pt idx="165">
                  <c:v>9.0791180285343699E-3</c:v>
                </c:pt>
                <c:pt idx="166">
                  <c:v>9.0791180285343699E-3</c:v>
                </c:pt>
                <c:pt idx="167">
                  <c:v>9.0791180285343699E-3</c:v>
                </c:pt>
                <c:pt idx="168">
                  <c:v>9.0791180285343699E-3</c:v>
                </c:pt>
                <c:pt idx="169">
                  <c:v>9.4033722438391695E-3</c:v>
                </c:pt>
                <c:pt idx="170">
                  <c:v>9.4033722438391695E-3</c:v>
                </c:pt>
                <c:pt idx="171">
                  <c:v>9.4033722438391695E-3</c:v>
                </c:pt>
                <c:pt idx="172">
                  <c:v>9.4033722438391695E-3</c:v>
                </c:pt>
                <c:pt idx="173">
                  <c:v>9.4033722438391695E-3</c:v>
                </c:pt>
                <c:pt idx="174">
                  <c:v>9.4033722438391695E-3</c:v>
                </c:pt>
                <c:pt idx="175">
                  <c:v>9.7276264591439603E-3</c:v>
                </c:pt>
                <c:pt idx="176">
                  <c:v>9.7276264591439603E-3</c:v>
                </c:pt>
                <c:pt idx="177">
                  <c:v>9.7276264591439603E-3</c:v>
                </c:pt>
                <c:pt idx="178">
                  <c:v>9.7276264591439603E-3</c:v>
                </c:pt>
                <c:pt idx="179">
                  <c:v>9.7276264591439603E-3</c:v>
                </c:pt>
                <c:pt idx="180">
                  <c:v>9.7276264591439603E-3</c:v>
                </c:pt>
                <c:pt idx="181">
                  <c:v>1.0051880674448699E-2</c:v>
                </c:pt>
                <c:pt idx="182">
                  <c:v>1.0051880674448699E-2</c:v>
                </c:pt>
                <c:pt idx="183">
                  <c:v>1.0051880674448699E-2</c:v>
                </c:pt>
                <c:pt idx="184">
                  <c:v>1.0051880674448699E-2</c:v>
                </c:pt>
                <c:pt idx="185">
                  <c:v>1.03761348897535E-2</c:v>
                </c:pt>
                <c:pt idx="186">
                  <c:v>1.03761348897535E-2</c:v>
                </c:pt>
                <c:pt idx="187">
                  <c:v>1.03761348897535E-2</c:v>
                </c:pt>
                <c:pt idx="188">
                  <c:v>1.03761348897535E-2</c:v>
                </c:pt>
                <c:pt idx="189">
                  <c:v>1.03761348897535E-2</c:v>
                </c:pt>
                <c:pt idx="190">
                  <c:v>1.03761348897535E-2</c:v>
                </c:pt>
                <c:pt idx="191">
                  <c:v>1.07003891050583E-2</c:v>
                </c:pt>
                <c:pt idx="192">
                  <c:v>1.07003891050583E-2</c:v>
                </c:pt>
                <c:pt idx="193">
                  <c:v>1.07003891050583E-2</c:v>
                </c:pt>
                <c:pt idx="194">
                  <c:v>1.07003891050583E-2</c:v>
                </c:pt>
                <c:pt idx="195">
                  <c:v>1.07003891050583E-2</c:v>
                </c:pt>
                <c:pt idx="196">
                  <c:v>1.07003891050583E-2</c:v>
                </c:pt>
                <c:pt idx="197">
                  <c:v>1.10246433203631E-2</c:v>
                </c:pt>
                <c:pt idx="198">
                  <c:v>1.10246433203631E-2</c:v>
                </c:pt>
                <c:pt idx="199">
                  <c:v>1.10246433203631E-2</c:v>
                </c:pt>
                <c:pt idx="200">
                  <c:v>1.10246433203631E-2</c:v>
                </c:pt>
                <c:pt idx="201">
                  <c:v>1.10246433203631E-2</c:v>
                </c:pt>
                <c:pt idx="202">
                  <c:v>1.10246433203631E-2</c:v>
                </c:pt>
                <c:pt idx="203">
                  <c:v>1.1348897535667901E-2</c:v>
                </c:pt>
                <c:pt idx="204">
                  <c:v>1.1348897535667901E-2</c:v>
                </c:pt>
                <c:pt idx="205">
                  <c:v>1.1348897535667901E-2</c:v>
                </c:pt>
                <c:pt idx="206">
                  <c:v>1.1348897535667901E-2</c:v>
                </c:pt>
                <c:pt idx="207">
                  <c:v>1.16731517509727E-2</c:v>
                </c:pt>
                <c:pt idx="208">
                  <c:v>1.16731517509727E-2</c:v>
                </c:pt>
                <c:pt idx="209">
                  <c:v>1.16731517509727E-2</c:v>
                </c:pt>
                <c:pt idx="210">
                  <c:v>1.16731517509727E-2</c:v>
                </c:pt>
                <c:pt idx="211">
                  <c:v>1.16731517509727E-2</c:v>
                </c:pt>
                <c:pt idx="212">
                  <c:v>1.16731517509727E-2</c:v>
                </c:pt>
                <c:pt idx="213">
                  <c:v>1.19974059662775E-2</c:v>
                </c:pt>
                <c:pt idx="214">
                  <c:v>1.19974059662775E-2</c:v>
                </c:pt>
                <c:pt idx="215">
                  <c:v>1.19974059662775E-2</c:v>
                </c:pt>
                <c:pt idx="216">
                  <c:v>1.19974059662775E-2</c:v>
                </c:pt>
                <c:pt idx="217">
                  <c:v>1.19974059662775E-2</c:v>
                </c:pt>
                <c:pt idx="218">
                  <c:v>1.19974059662775E-2</c:v>
                </c:pt>
                <c:pt idx="219">
                  <c:v>1.2321660181582299E-2</c:v>
                </c:pt>
                <c:pt idx="220">
                  <c:v>1.2321660181582299E-2</c:v>
                </c:pt>
                <c:pt idx="221">
                  <c:v>1.2321660181582299E-2</c:v>
                </c:pt>
                <c:pt idx="222">
                  <c:v>1.2321660181582299E-2</c:v>
                </c:pt>
                <c:pt idx="223">
                  <c:v>1.2321660181582299E-2</c:v>
                </c:pt>
                <c:pt idx="224">
                  <c:v>1.2321660181582299E-2</c:v>
                </c:pt>
                <c:pt idx="225">
                  <c:v>1.2645914396887101E-2</c:v>
                </c:pt>
                <c:pt idx="226">
                  <c:v>1.2645914396887101E-2</c:v>
                </c:pt>
                <c:pt idx="227">
                  <c:v>1.2645914396887101E-2</c:v>
                </c:pt>
                <c:pt idx="228">
                  <c:v>1.2645914396887101E-2</c:v>
                </c:pt>
                <c:pt idx="229">
                  <c:v>1.29701686121919E-2</c:v>
                </c:pt>
                <c:pt idx="230">
                  <c:v>1.29701686121919E-2</c:v>
                </c:pt>
                <c:pt idx="231">
                  <c:v>1.29701686121919E-2</c:v>
                </c:pt>
                <c:pt idx="232">
                  <c:v>1.29701686121919E-2</c:v>
                </c:pt>
                <c:pt idx="233">
                  <c:v>1.29701686121919E-2</c:v>
                </c:pt>
                <c:pt idx="234">
                  <c:v>1.29701686121919E-2</c:v>
                </c:pt>
                <c:pt idx="235">
                  <c:v>1.32944228274967E-2</c:v>
                </c:pt>
                <c:pt idx="236">
                  <c:v>1.32944228274967E-2</c:v>
                </c:pt>
                <c:pt idx="237">
                  <c:v>1.3618677042801499E-2</c:v>
                </c:pt>
                <c:pt idx="238">
                  <c:v>1.3618677042801499E-2</c:v>
                </c:pt>
                <c:pt idx="239">
                  <c:v>1.3618677042801499E-2</c:v>
                </c:pt>
                <c:pt idx="240">
                  <c:v>1.3618677042801499E-2</c:v>
                </c:pt>
                <c:pt idx="241">
                  <c:v>1.3618677042801499E-2</c:v>
                </c:pt>
                <c:pt idx="242">
                  <c:v>1.3618677042801499E-2</c:v>
                </c:pt>
                <c:pt idx="243">
                  <c:v>1.3942931258106301E-2</c:v>
                </c:pt>
                <c:pt idx="244">
                  <c:v>1.3942931258106301E-2</c:v>
                </c:pt>
                <c:pt idx="245">
                  <c:v>1.3942931258106301E-2</c:v>
                </c:pt>
                <c:pt idx="246">
                  <c:v>1.3942931258106301E-2</c:v>
                </c:pt>
                <c:pt idx="247">
                  <c:v>1.3942931258106301E-2</c:v>
                </c:pt>
                <c:pt idx="248">
                  <c:v>1.3942931258106301E-2</c:v>
                </c:pt>
                <c:pt idx="249">
                  <c:v>1.42671854734111E-2</c:v>
                </c:pt>
                <c:pt idx="250">
                  <c:v>1.42671854734111E-2</c:v>
                </c:pt>
                <c:pt idx="251">
                  <c:v>1.42671854734111E-2</c:v>
                </c:pt>
                <c:pt idx="252">
                  <c:v>1.42671854734111E-2</c:v>
                </c:pt>
                <c:pt idx="253">
                  <c:v>1.42671854734111E-2</c:v>
                </c:pt>
                <c:pt idx="254">
                  <c:v>1.42671854734111E-2</c:v>
                </c:pt>
                <c:pt idx="255">
                  <c:v>1.42671854734111E-2</c:v>
                </c:pt>
                <c:pt idx="256">
                  <c:v>1.45914396887159E-2</c:v>
                </c:pt>
                <c:pt idx="257">
                  <c:v>1.45914396887159E-2</c:v>
                </c:pt>
                <c:pt idx="258">
                  <c:v>1.4915693904020699E-2</c:v>
                </c:pt>
                <c:pt idx="259">
                  <c:v>1.4915693904020699E-2</c:v>
                </c:pt>
                <c:pt idx="260">
                  <c:v>1.4915693904020699E-2</c:v>
                </c:pt>
                <c:pt idx="261">
                  <c:v>1.4915693904020699E-2</c:v>
                </c:pt>
                <c:pt idx="262">
                  <c:v>1.4915693904020699E-2</c:v>
                </c:pt>
                <c:pt idx="263">
                  <c:v>1.4915693904020699E-2</c:v>
                </c:pt>
                <c:pt idx="264">
                  <c:v>1.5239948119325501E-2</c:v>
                </c:pt>
                <c:pt idx="265">
                  <c:v>1.5239948119325501E-2</c:v>
                </c:pt>
                <c:pt idx="266">
                  <c:v>1.5239948119325501E-2</c:v>
                </c:pt>
                <c:pt idx="267">
                  <c:v>1.5239948119325501E-2</c:v>
                </c:pt>
                <c:pt idx="268">
                  <c:v>1.55642023346303E-2</c:v>
                </c:pt>
                <c:pt idx="269">
                  <c:v>1.55642023346303E-2</c:v>
                </c:pt>
                <c:pt idx="270">
                  <c:v>1.55642023346303E-2</c:v>
                </c:pt>
                <c:pt idx="271">
                  <c:v>1.55642023346303E-2</c:v>
                </c:pt>
                <c:pt idx="272">
                  <c:v>1.55642023346303E-2</c:v>
                </c:pt>
                <c:pt idx="273">
                  <c:v>1.55642023346303E-2</c:v>
                </c:pt>
                <c:pt idx="274">
                  <c:v>1.58884565499351E-2</c:v>
                </c:pt>
                <c:pt idx="275">
                  <c:v>1.58884565499351E-2</c:v>
                </c:pt>
                <c:pt idx="276">
                  <c:v>1.58884565499351E-2</c:v>
                </c:pt>
                <c:pt idx="277">
                  <c:v>1.58884565499351E-2</c:v>
                </c:pt>
                <c:pt idx="278">
                  <c:v>1.58884565499351E-2</c:v>
                </c:pt>
                <c:pt idx="279">
                  <c:v>1.58884565499351E-2</c:v>
                </c:pt>
                <c:pt idx="280">
                  <c:v>1.6212710765239901E-2</c:v>
                </c:pt>
                <c:pt idx="281">
                  <c:v>1.6212710765239901E-2</c:v>
                </c:pt>
                <c:pt idx="282">
                  <c:v>1.6212710765239901E-2</c:v>
                </c:pt>
                <c:pt idx="283">
                  <c:v>1.6212710765239901E-2</c:v>
                </c:pt>
                <c:pt idx="284">
                  <c:v>1.6212710765239901E-2</c:v>
                </c:pt>
                <c:pt idx="285">
                  <c:v>1.6212710765239901E-2</c:v>
                </c:pt>
                <c:pt idx="286">
                  <c:v>1.6536964980544699E-2</c:v>
                </c:pt>
                <c:pt idx="287">
                  <c:v>1.6536964980544699E-2</c:v>
                </c:pt>
                <c:pt idx="288">
                  <c:v>1.6536964980544699E-2</c:v>
                </c:pt>
                <c:pt idx="289">
                  <c:v>1.6536964980544699E-2</c:v>
                </c:pt>
                <c:pt idx="290">
                  <c:v>1.68612191958495E-2</c:v>
                </c:pt>
                <c:pt idx="291">
                  <c:v>1.68612191958495E-2</c:v>
                </c:pt>
                <c:pt idx="292">
                  <c:v>1.68612191958495E-2</c:v>
                </c:pt>
                <c:pt idx="293">
                  <c:v>1.68612191958495E-2</c:v>
                </c:pt>
                <c:pt idx="294">
                  <c:v>1.68612191958495E-2</c:v>
                </c:pt>
                <c:pt idx="295">
                  <c:v>1.68612191958495E-2</c:v>
                </c:pt>
                <c:pt idx="296">
                  <c:v>1.7185473411154301E-2</c:v>
                </c:pt>
                <c:pt idx="297">
                  <c:v>1.7185473411154301E-2</c:v>
                </c:pt>
                <c:pt idx="298">
                  <c:v>1.7185473411154301E-2</c:v>
                </c:pt>
                <c:pt idx="299">
                  <c:v>1.7185473411154301E-2</c:v>
                </c:pt>
                <c:pt idx="300">
                  <c:v>1.7185473411154301E-2</c:v>
                </c:pt>
                <c:pt idx="301">
                  <c:v>1.7185473411154301E-2</c:v>
                </c:pt>
                <c:pt idx="302">
                  <c:v>1.7509727626459099E-2</c:v>
                </c:pt>
                <c:pt idx="303">
                  <c:v>1.7509727626459099E-2</c:v>
                </c:pt>
                <c:pt idx="304">
                  <c:v>1.7509727626459099E-2</c:v>
                </c:pt>
                <c:pt idx="305">
                  <c:v>1.7509727626459099E-2</c:v>
                </c:pt>
                <c:pt idx="306">
                  <c:v>1.78339818417639E-2</c:v>
                </c:pt>
                <c:pt idx="307">
                  <c:v>1.78339818417639E-2</c:v>
                </c:pt>
                <c:pt idx="308">
                  <c:v>1.78339818417639E-2</c:v>
                </c:pt>
                <c:pt idx="309">
                  <c:v>1.78339818417639E-2</c:v>
                </c:pt>
                <c:pt idx="310">
                  <c:v>1.8158236057068702E-2</c:v>
                </c:pt>
                <c:pt idx="311">
                  <c:v>1.8158236057068702E-2</c:v>
                </c:pt>
                <c:pt idx="312">
                  <c:v>1.8158236057068702E-2</c:v>
                </c:pt>
                <c:pt idx="313">
                  <c:v>1.8158236057068702E-2</c:v>
                </c:pt>
                <c:pt idx="314">
                  <c:v>1.8158236057068702E-2</c:v>
                </c:pt>
                <c:pt idx="315">
                  <c:v>1.8158236057068702E-2</c:v>
                </c:pt>
                <c:pt idx="316">
                  <c:v>1.8482490272373499E-2</c:v>
                </c:pt>
                <c:pt idx="317">
                  <c:v>1.8482490272373499E-2</c:v>
                </c:pt>
                <c:pt idx="318">
                  <c:v>1.8482490272373499E-2</c:v>
                </c:pt>
                <c:pt idx="319">
                  <c:v>1.8482490272373499E-2</c:v>
                </c:pt>
                <c:pt idx="320">
                  <c:v>1.8806744487678301E-2</c:v>
                </c:pt>
                <c:pt idx="321">
                  <c:v>1.8806744487678301E-2</c:v>
                </c:pt>
                <c:pt idx="322">
                  <c:v>1.8806744487678301E-2</c:v>
                </c:pt>
                <c:pt idx="323">
                  <c:v>1.8806744487678301E-2</c:v>
                </c:pt>
                <c:pt idx="324">
                  <c:v>1.9130998702983099E-2</c:v>
                </c:pt>
                <c:pt idx="325">
                  <c:v>1.9130998702983099E-2</c:v>
                </c:pt>
                <c:pt idx="326">
                  <c:v>1.9130998702983099E-2</c:v>
                </c:pt>
                <c:pt idx="327">
                  <c:v>1.9130998702983099E-2</c:v>
                </c:pt>
                <c:pt idx="328">
                  <c:v>1.9130998702983099E-2</c:v>
                </c:pt>
                <c:pt idx="329">
                  <c:v>1.9130998702983099E-2</c:v>
                </c:pt>
                <c:pt idx="330">
                  <c:v>1.94552529182879E-2</c:v>
                </c:pt>
                <c:pt idx="331">
                  <c:v>1.94552529182879E-2</c:v>
                </c:pt>
                <c:pt idx="332">
                  <c:v>1.94552529182879E-2</c:v>
                </c:pt>
                <c:pt idx="333">
                  <c:v>1.94552529182879E-2</c:v>
                </c:pt>
                <c:pt idx="334">
                  <c:v>1.94552529182879E-2</c:v>
                </c:pt>
                <c:pt idx="335">
                  <c:v>1.94552529182879E-2</c:v>
                </c:pt>
                <c:pt idx="336">
                  <c:v>1.9779507133592701E-2</c:v>
                </c:pt>
                <c:pt idx="337">
                  <c:v>1.9779507133592701E-2</c:v>
                </c:pt>
                <c:pt idx="338">
                  <c:v>1.9779507133592701E-2</c:v>
                </c:pt>
                <c:pt idx="339">
                  <c:v>1.9779507133592701E-2</c:v>
                </c:pt>
                <c:pt idx="340">
                  <c:v>1.9779507133592701E-2</c:v>
                </c:pt>
                <c:pt idx="341">
                  <c:v>1.9779507133592701E-2</c:v>
                </c:pt>
                <c:pt idx="342">
                  <c:v>2.0103761348897499E-2</c:v>
                </c:pt>
                <c:pt idx="343">
                  <c:v>2.0103761348897499E-2</c:v>
                </c:pt>
                <c:pt idx="344">
                  <c:v>2.0103761348897499E-2</c:v>
                </c:pt>
                <c:pt idx="345">
                  <c:v>2.0103761348897499E-2</c:v>
                </c:pt>
                <c:pt idx="346">
                  <c:v>2.04280155642023E-2</c:v>
                </c:pt>
                <c:pt idx="347">
                  <c:v>2.04280155642023E-2</c:v>
                </c:pt>
                <c:pt idx="348">
                  <c:v>2.04280155642023E-2</c:v>
                </c:pt>
                <c:pt idx="349">
                  <c:v>2.04280155642023E-2</c:v>
                </c:pt>
                <c:pt idx="350">
                  <c:v>2.04280155642023E-2</c:v>
                </c:pt>
                <c:pt idx="351">
                  <c:v>2.04280155642023E-2</c:v>
                </c:pt>
                <c:pt idx="352">
                  <c:v>2.0752269779507101E-2</c:v>
                </c:pt>
                <c:pt idx="353">
                  <c:v>2.0752269779507101E-2</c:v>
                </c:pt>
                <c:pt idx="354">
                  <c:v>2.0752269779507101E-2</c:v>
                </c:pt>
                <c:pt idx="355">
                  <c:v>2.0752269779507101E-2</c:v>
                </c:pt>
                <c:pt idx="356">
                  <c:v>2.0752269779507101E-2</c:v>
                </c:pt>
                <c:pt idx="357">
                  <c:v>2.0752269779507101E-2</c:v>
                </c:pt>
                <c:pt idx="358">
                  <c:v>2.1076523994811899E-2</c:v>
                </c:pt>
                <c:pt idx="359">
                  <c:v>2.1076523994811899E-2</c:v>
                </c:pt>
                <c:pt idx="360">
                  <c:v>2.1076523994811899E-2</c:v>
                </c:pt>
                <c:pt idx="361">
                  <c:v>2.1076523994811899E-2</c:v>
                </c:pt>
                <c:pt idx="362">
                  <c:v>2.1400778210116701E-2</c:v>
                </c:pt>
                <c:pt idx="363">
                  <c:v>2.1400778210116701E-2</c:v>
                </c:pt>
                <c:pt idx="364">
                  <c:v>2.1400778210116701E-2</c:v>
                </c:pt>
                <c:pt idx="365">
                  <c:v>2.1400778210116701E-2</c:v>
                </c:pt>
                <c:pt idx="366">
                  <c:v>2.1725032425421498E-2</c:v>
                </c:pt>
                <c:pt idx="367">
                  <c:v>2.1725032425421498E-2</c:v>
                </c:pt>
                <c:pt idx="368">
                  <c:v>2.20492866407263E-2</c:v>
                </c:pt>
                <c:pt idx="369">
                  <c:v>2.20492866407263E-2</c:v>
                </c:pt>
                <c:pt idx="370">
                  <c:v>2.2373540856031101E-2</c:v>
                </c:pt>
                <c:pt idx="371">
                  <c:v>2.2373540856031101E-2</c:v>
                </c:pt>
                <c:pt idx="372">
                  <c:v>2.2373540856031101E-2</c:v>
                </c:pt>
                <c:pt idx="373">
                  <c:v>2.2373540856031101E-2</c:v>
                </c:pt>
                <c:pt idx="374">
                  <c:v>2.2697795071335899E-2</c:v>
                </c:pt>
                <c:pt idx="375">
                  <c:v>2.2697795071335899E-2</c:v>
                </c:pt>
                <c:pt idx="376">
                  <c:v>2.30220492866407E-2</c:v>
                </c:pt>
                <c:pt idx="377">
                  <c:v>2.30220492866407E-2</c:v>
                </c:pt>
                <c:pt idx="378">
                  <c:v>2.30220492866407E-2</c:v>
                </c:pt>
                <c:pt idx="379">
                  <c:v>2.30220492866407E-2</c:v>
                </c:pt>
                <c:pt idx="380">
                  <c:v>2.30220492866407E-2</c:v>
                </c:pt>
                <c:pt idx="381">
                  <c:v>2.30220492866407E-2</c:v>
                </c:pt>
                <c:pt idx="382">
                  <c:v>2.3346303501945501E-2</c:v>
                </c:pt>
                <c:pt idx="383">
                  <c:v>2.3346303501945501E-2</c:v>
                </c:pt>
                <c:pt idx="384">
                  <c:v>2.3346303501945501E-2</c:v>
                </c:pt>
                <c:pt idx="385">
                  <c:v>2.3346303501945501E-2</c:v>
                </c:pt>
                <c:pt idx="386">
                  <c:v>2.3346303501945501E-2</c:v>
                </c:pt>
                <c:pt idx="387">
                  <c:v>2.3346303501945501E-2</c:v>
                </c:pt>
                <c:pt idx="388">
                  <c:v>2.3670557717250299E-2</c:v>
                </c:pt>
                <c:pt idx="389">
                  <c:v>2.3670557717250299E-2</c:v>
                </c:pt>
                <c:pt idx="390">
                  <c:v>2.3670557717250299E-2</c:v>
                </c:pt>
                <c:pt idx="391">
                  <c:v>2.3670557717250299E-2</c:v>
                </c:pt>
                <c:pt idx="392">
                  <c:v>2.3670557717250299E-2</c:v>
                </c:pt>
                <c:pt idx="393">
                  <c:v>2.3670557717250299E-2</c:v>
                </c:pt>
                <c:pt idx="394">
                  <c:v>2.39948119325551E-2</c:v>
                </c:pt>
                <c:pt idx="395">
                  <c:v>2.39948119325551E-2</c:v>
                </c:pt>
                <c:pt idx="396">
                  <c:v>2.39948119325551E-2</c:v>
                </c:pt>
                <c:pt idx="397">
                  <c:v>2.39948119325551E-2</c:v>
                </c:pt>
                <c:pt idx="398">
                  <c:v>2.4319066147859902E-2</c:v>
                </c:pt>
                <c:pt idx="399">
                  <c:v>2.4319066147859902E-2</c:v>
                </c:pt>
                <c:pt idx="400">
                  <c:v>2.4319066147859902E-2</c:v>
                </c:pt>
                <c:pt idx="401">
                  <c:v>2.4319066147859902E-2</c:v>
                </c:pt>
                <c:pt idx="402">
                  <c:v>2.4319066147859902E-2</c:v>
                </c:pt>
                <c:pt idx="403">
                  <c:v>2.4319066147859902E-2</c:v>
                </c:pt>
                <c:pt idx="404">
                  <c:v>2.46433203631647E-2</c:v>
                </c:pt>
                <c:pt idx="405">
                  <c:v>2.46433203631647E-2</c:v>
                </c:pt>
                <c:pt idx="406">
                  <c:v>2.4967574578469501E-2</c:v>
                </c:pt>
                <c:pt idx="407">
                  <c:v>2.4967574578469501E-2</c:v>
                </c:pt>
                <c:pt idx="408">
                  <c:v>2.4967574578469501E-2</c:v>
                </c:pt>
                <c:pt idx="409">
                  <c:v>2.4967574578469501E-2</c:v>
                </c:pt>
                <c:pt idx="410">
                  <c:v>2.5291828793774299E-2</c:v>
                </c:pt>
                <c:pt idx="411">
                  <c:v>2.5291828793774299E-2</c:v>
                </c:pt>
                <c:pt idx="412">
                  <c:v>2.5291828793774299E-2</c:v>
                </c:pt>
                <c:pt idx="413">
                  <c:v>2.5291828793774299E-2</c:v>
                </c:pt>
                <c:pt idx="414">
                  <c:v>2.56160830090791E-2</c:v>
                </c:pt>
                <c:pt idx="415">
                  <c:v>2.56160830090791E-2</c:v>
                </c:pt>
                <c:pt idx="416">
                  <c:v>2.56160830090791E-2</c:v>
                </c:pt>
                <c:pt idx="417">
                  <c:v>2.56160830090791E-2</c:v>
                </c:pt>
                <c:pt idx="418">
                  <c:v>2.56160830090791E-2</c:v>
                </c:pt>
                <c:pt idx="419">
                  <c:v>2.56160830090791E-2</c:v>
                </c:pt>
                <c:pt idx="420">
                  <c:v>2.5940337224383901E-2</c:v>
                </c:pt>
                <c:pt idx="421">
                  <c:v>2.5940337224383901E-2</c:v>
                </c:pt>
                <c:pt idx="422">
                  <c:v>2.5940337224383901E-2</c:v>
                </c:pt>
                <c:pt idx="423">
                  <c:v>2.5940337224383901E-2</c:v>
                </c:pt>
                <c:pt idx="424">
                  <c:v>2.5940337224383901E-2</c:v>
                </c:pt>
                <c:pt idx="425">
                  <c:v>2.5940337224383901E-2</c:v>
                </c:pt>
                <c:pt idx="426">
                  <c:v>2.6264591439688699E-2</c:v>
                </c:pt>
                <c:pt idx="427">
                  <c:v>2.6264591439688699E-2</c:v>
                </c:pt>
                <c:pt idx="428">
                  <c:v>2.6264591439688699E-2</c:v>
                </c:pt>
                <c:pt idx="429">
                  <c:v>2.6264591439688699E-2</c:v>
                </c:pt>
                <c:pt idx="430">
                  <c:v>2.65888456549935E-2</c:v>
                </c:pt>
                <c:pt idx="431">
                  <c:v>2.65888456549935E-2</c:v>
                </c:pt>
                <c:pt idx="432">
                  <c:v>2.65888456549935E-2</c:v>
                </c:pt>
                <c:pt idx="433">
                  <c:v>2.65888456549935E-2</c:v>
                </c:pt>
                <c:pt idx="434">
                  <c:v>2.65888456549935E-2</c:v>
                </c:pt>
                <c:pt idx="435">
                  <c:v>2.65888456549935E-2</c:v>
                </c:pt>
                <c:pt idx="436">
                  <c:v>2.6913099870298302E-2</c:v>
                </c:pt>
                <c:pt idx="437">
                  <c:v>2.6913099870298302E-2</c:v>
                </c:pt>
                <c:pt idx="438">
                  <c:v>2.6913099870298302E-2</c:v>
                </c:pt>
                <c:pt idx="439">
                  <c:v>2.6913099870298302E-2</c:v>
                </c:pt>
                <c:pt idx="440">
                  <c:v>2.7237354085603099E-2</c:v>
                </c:pt>
                <c:pt idx="441">
                  <c:v>2.7237354085603099E-2</c:v>
                </c:pt>
                <c:pt idx="442">
                  <c:v>2.7237354085603099E-2</c:v>
                </c:pt>
                <c:pt idx="443">
                  <c:v>2.7237354085603099E-2</c:v>
                </c:pt>
                <c:pt idx="444">
                  <c:v>2.7561608300907901E-2</c:v>
                </c:pt>
                <c:pt idx="445">
                  <c:v>2.7561608300907901E-2</c:v>
                </c:pt>
                <c:pt idx="446">
                  <c:v>2.7561608300907901E-2</c:v>
                </c:pt>
                <c:pt idx="447">
                  <c:v>2.7561608300907901E-2</c:v>
                </c:pt>
                <c:pt idx="448">
                  <c:v>2.7885862516212698E-2</c:v>
                </c:pt>
                <c:pt idx="449">
                  <c:v>2.7885862516212698E-2</c:v>
                </c:pt>
                <c:pt idx="450">
                  <c:v>2.7885862516212698E-2</c:v>
                </c:pt>
                <c:pt idx="451">
                  <c:v>2.7885862516212698E-2</c:v>
                </c:pt>
                <c:pt idx="452">
                  <c:v>2.7885862516212698E-2</c:v>
                </c:pt>
                <c:pt idx="453">
                  <c:v>2.7885862516212698E-2</c:v>
                </c:pt>
                <c:pt idx="454">
                  <c:v>2.82101167315175E-2</c:v>
                </c:pt>
                <c:pt idx="455">
                  <c:v>2.82101167315175E-2</c:v>
                </c:pt>
                <c:pt idx="456">
                  <c:v>2.82101167315175E-2</c:v>
                </c:pt>
                <c:pt idx="457">
                  <c:v>2.82101167315175E-2</c:v>
                </c:pt>
                <c:pt idx="458">
                  <c:v>2.8534370946822301E-2</c:v>
                </c:pt>
                <c:pt idx="459">
                  <c:v>2.8534370946822301E-2</c:v>
                </c:pt>
                <c:pt idx="460">
                  <c:v>2.8534370946822301E-2</c:v>
                </c:pt>
                <c:pt idx="461">
                  <c:v>2.8534370946822301E-2</c:v>
                </c:pt>
                <c:pt idx="462">
                  <c:v>2.8858625162127099E-2</c:v>
                </c:pt>
                <c:pt idx="463">
                  <c:v>2.8858625162127099E-2</c:v>
                </c:pt>
                <c:pt idx="464">
                  <c:v>2.8858625162127099E-2</c:v>
                </c:pt>
                <c:pt idx="465">
                  <c:v>2.8858625162127099E-2</c:v>
                </c:pt>
                <c:pt idx="466">
                  <c:v>2.8858625162127099E-2</c:v>
                </c:pt>
                <c:pt idx="467">
                  <c:v>2.8858625162127099E-2</c:v>
                </c:pt>
                <c:pt idx="468">
                  <c:v>2.9507133592736701E-2</c:v>
                </c:pt>
                <c:pt idx="469">
                  <c:v>2.9507133592736701E-2</c:v>
                </c:pt>
                <c:pt idx="470">
                  <c:v>2.9507133592736701E-2</c:v>
                </c:pt>
                <c:pt idx="471">
                  <c:v>2.9507133592736701E-2</c:v>
                </c:pt>
                <c:pt idx="472">
                  <c:v>2.9831387808041499E-2</c:v>
                </c:pt>
                <c:pt idx="473">
                  <c:v>2.9831387808041499E-2</c:v>
                </c:pt>
                <c:pt idx="474">
                  <c:v>3.01556420233463E-2</c:v>
                </c:pt>
                <c:pt idx="475">
                  <c:v>3.01556420233463E-2</c:v>
                </c:pt>
                <c:pt idx="476">
                  <c:v>3.01556420233463E-2</c:v>
                </c:pt>
                <c:pt idx="477">
                  <c:v>3.01556420233463E-2</c:v>
                </c:pt>
                <c:pt idx="478">
                  <c:v>3.0479896238651102E-2</c:v>
                </c:pt>
                <c:pt idx="479">
                  <c:v>3.0479896238651102E-2</c:v>
                </c:pt>
                <c:pt idx="480">
                  <c:v>3.08041504539559E-2</c:v>
                </c:pt>
                <c:pt idx="481">
                  <c:v>3.08041504539559E-2</c:v>
                </c:pt>
                <c:pt idx="482">
                  <c:v>3.08041504539559E-2</c:v>
                </c:pt>
                <c:pt idx="483">
                  <c:v>3.08041504539559E-2</c:v>
                </c:pt>
                <c:pt idx="484">
                  <c:v>3.1128404669260701E-2</c:v>
                </c:pt>
                <c:pt idx="485">
                  <c:v>3.1128404669260701E-2</c:v>
                </c:pt>
                <c:pt idx="486">
                  <c:v>3.1128404669260701E-2</c:v>
                </c:pt>
                <c:pt idx="487">
                  <c:v>3.1128404669260701E-2</c:v>
                </c:pt>
                <c:pt idx="488">
                  <c:v>3.1452658884565499E-2</c:v>
                </c:pt>
                <c:pt idx="489">
                  <c:v>3.1452658884565499E-2</c:v>
                </c:pt>
                <c:pt idx="490">
                  <c:v>3.1452658884565499E-2</c:v>
                </c:pt>
                <c:pt idx="491">
                  <c:v>3.1452658884565499E-2</c:v>
                </c:pt>
                <c:pt idx="492">
                  <c:v>3.1452658884565499E-2</c:v>
                </c:pt>
                <c:pt idx="493">
                  <c:v>3.1452658884565499E-2</c:v>
                </c:pt>
                <c:pt idx="494">
                  <c:v>3.1776913099870199E-2</c:v>
                </c:pt>
                <c:pt idx="495">
                  <c:v>3.1776913099870199E-2</c:v>
                </c:pt>
                <c:pt idx="496">
                  <c:v>3.2101167315174997E-2</c:v>
                </c:pt>
                <c:pt idx="497">
                  <c:v>3.2101167315174997E-2</c:v>
                </c:pt>
                <c:pt idx="498">
                  <c:v>3.2425421530479899E-2</c:v>
                </c:pt>
                <c:pt idx="499">
                  <c:v>3.2425421530479899E-2</c:v>
                </c:pt>
                <c:pt idx="500">
                  <c:v>3.2425421530479899E-2</c:v>
                </c:pt>
                <c:pt idx="501">
                  <c:v>3.2425421530479899E-2</c:v>
                </c:pt>
                <c:pt idx="502">
                  <c:v>3.2749675745784697E-2</c:v>
                </c:pt>
                <c:pt idx="503">
                  <c:v>3.2749675745784697E-2</c:v>
                </c:pt>
                <c:pt idx="504">
                  <c:v>3.3073929961089397E-2</c:v>
                </c:pt>
                <c:pt idx="505">
                  <c:v>3.3073929961089397E-2</c:v>
                </c:pt>
                <c:pt idx="506">
                  <c:v>3.3398184176394202E-2</c:v>
                </c:pt>
                <c:pt idx="507">
                  <c:v>3.3398184176394202E-2</c:v>
                </c:pt>
                <c:pt idx="508">
                  <c:v>3.3398184176394202E-2</c:v>
                </c:pt>
                <c:pt idx="509">
                  <c:v>3.3398184176394202E-2</c:v>
                </c:pt>
                <c:pt idx="510">
                  <c:v>3.3722438391699E-2</c:v>
                </c:pt>
                <c:pt idx="511">
                  <c:v>3.3722438391699E-2</c:v>
                </c:pt>
                <c:pt idx="512">
                  <c:v>3.4046692607003798E-2</c:v>
                </c:pt>
                <c:pt idx="513">
                  <c:v>3.4046692607003798E-2</c:v>
                </c:pt>
                <c:pt idx="514">
                  <c:v>3.4046692607003798E-2</c:v>
                </c:pt>
                <c:pt idx="515">
                  <c:v>3.4046692607003798E-2</c:v>
                </c:pt>
                <c:pt idx="516">
                  <c:v>3.4370946822308603E-2</c:v>
                </c:pt>
                <c:pt idx="517">
                  <c:v>3.4370946822308603E-2</c:v>
                </c:pt>
                <c:pt idx="518">
                  <c:v>3.4370946822308603E-2</c:v>
                </c:pt>
                <c:pt idx="519">
                  <c:v>3.4370946822308603E-2</c:v>
                </c:pt>
                <c:pt idx="520">
                  <c:v>3.4370946822308603E-2</c:v>
                </c:pt>
                <c:pt idx="521">
                  <c:v>3.46952010376134E-2</c:v>
                </c:pt>
                <c:pt idx="522">
                  <c:v>3.46952010376134E-2</c:v>
                </c:pt>
                <c:pt idx="523">
                  <c:v>3.46952010376134E-2</c:v>
                </c:pt>
                <c:pt idx="524">
                  <c:v>3.46952010376134E-2</c:v>
                </c:pt>
                <c:pt idx="525">
                  <c:v>3.5019455252918198E-2</c:v>
                </c:pt>
                <c:pt idx="526">
                  <c:v>3.5019455252918198E-2</c:v>
                </c:pt>
                <c:pt idx="527">
                  <c:v>3.5019455252918198E-2</c:v>
                </c:pt>
                <c:pt idx="528">
                  <c:v>3.5019455252918198E-2</c:v>
                </c:pt>
                <c:pt idx="529">
                  <c:v>3.5343709468223003E-2</c:v>
                </c:pt>
                <c:pt idx="530">
                  <c:v>3.5343709468223003E-2</c:v>
                </c:pt>
                <c:pt idx="531">
                  <c:v>3.5343709468223003E-2</c:v>
                </c:pt>
                <c:pt idx="532">
                  <c:v>3.5343709468223003E-2</c:v>
                </c:pt>
                <c:pt idx="533">
                  <c:v>3.5667963683527801E-2</c:v>
                </c:pt>
                <c:pt idx="534">
                  <c:v>3.5667963683527801E-2</c:v>
                </c:pt>
                <c:pt idx="535">
                  <c:v>3.5667963683527801E-2</c:v>
                </c:pt>
                <c:pt idx="536">
                  <c:v>3.5667963683527801E-2</c:v>
                </c:pt>
                <c:pt idx="537">
                  <c:v>3.5667963683527801E-2</c:v>
                </c:pt>
                <c:pt idx="538">
                  <c:v>3.5667963683527801E-2</c:v>
                </c:pt>
                <c:pt idx="539">
                  <c:v>3.5992217898832599E-2</c:v>
                </c:pt>
                <c:pt idx="540">
                  <c:v>3.5992217898832599E-2</c:v>
                </c:pt>
                <c:pt idx="541">
                  <c:v>3.6316472114137403E-2</c:v>
                </c:pt>
                <c:pt idx="542">
                  <c:v>3.6316472114137403E-2</c:v>
                </c:pt>
                <c:pt idx="543">
                  <c:v>3.6316472114137403E-2</c:v>
                </c:pt>
                <c:pt idx="544">
                  <c:v>3.6316472114137403E-2</c:v>
                </c:pt>
                <c:pt idx="545">
                  <c:v>3.6640726329442201E-2</c:v>
                </c:pt>
                <c:pt idx="546">
                  <c:v>3.6640726329442201E-2</c:v>
                </c:pt>
                <c:pt idx="547">
                  <c:v>3.6640726329442201E-2</c:v>
                </c:pt>
                <c:pt idx="548">
                  <c:v>3.6640726329442201E-2</c:v>
                </c:pt>
                <c:pt idx="549">
                  <c:v>3.7289234760051797E-2</c:v>
                </c:pt>
                <c:pt idx="550">
                  <c:v>3.7289234760051797E-2</c:v>
                </c:pt>
                <c:pt idx="551">
                  <c:v>3.7613488975356602E-2</c:v>
                </c:pt>
                <c:pt idx="552">
                  <c:v>3.7613488975356602E-2</c:v>
                </c:pt>
                <c:pt idx="553">
                  <c:v>3.8261997405966197E-2</c:v>
                </c:pt>
                <c:pt idx="554">
                  <c:v>3.8261997405966197E-2</c:v>
                </c:pt>
                <c:pt idx="555">
                  <c:v>3.8586251621271002E-2</c:v>
                </c:pt>
                <c:pt idx="556">
                  <c:v>3.8586251621271002E-2</c:v>
                </c:pt>
                <c:pt idx="557">
                  <c:v>3.8586251621271002E-2</c:v>
                </c:pt>
                <c:pt idx="558">
                  <c:v>3.8586251621271002E-2</c:v>
                </c:pt>
                <c:pt idx="559">
                  <c:v>3.8586251621271002E-2</c:v>
                </c:pt>
                <c:pt idx="560">
                  <c:v>3.8586251621271002E-2</c:v>
                </c:pt>
                <c:pt idx="561">
                  <c:v>3.89105058365758E-2</c:v>
                </c:pt>
                <c:pt idx="562">
                  <c:v>3.89105058365758E-2</c:v>
                </c:pt>
                <c:pt idx="563">
                  <c:v>3.89105058365758E-2</c:v>
                </c:pt>
                <c:pt idx="564">
                  <c:v>3.89105058365758E-2</c:v>
                </c:pt>
                <c:pt idx="565">
                  <c:v>3.89105058365758E-2</c:v>
                </c:pt>
                <c:pt idx="566">
                  <c:v>3.89105058365758E-2</c:v>
                </c:pt>
                <c:pt idx="567">
                  <c:v>3.9234760051880598E-2</c:v>
                </c:pt>
                <c:pt idx="568">
                  <c:v>3.9234760051880598E-2</c:v>
                </c:pt>
                <c:pt idx="569">
                  <c:v>3.9234760051880598E-2</c:v>
                </c:pt>
                <c:pt idx="570">
                  <c:v>3.9234760051880598E-2</c:v>
                </c:pt>
                <c:pt idx="571">
                  <c:v>3.9234760051880598E-2</c:v>
                </c:pt>
                <c:pt idx="572">
                  <c:v>3.9234760051880598E-2</c:v>
                </c:pt>
                <c:pt idx="573">
                  <c:v>3.9559014267185402E-2</c:v>
                </c:pt>
                <c:pt idx="574">
                  <c:v>3.9559014267185402E-2</c:v>
                </c:pt>
                <c:pt idx="575">
                  <c:v>3.9559014267185402E-2</c:v>
                </c:pt>
                <c:pt idx="576">
                  <c:v>3.9559014267185402E-2</c:v>
                </c:pt>
                <c:pt idx="577">
                  <c:v>3.98832684824902E-2</c:v>
                </c:pt>
                <c:pt idx="578">
                  <c:v>3.98832684824902E-2</c:v>
                </c:pt>
                <c:pt idx="579">
                  <c:v>3.98832684824902E-2</c:v>
                </c:pt>
                <c:pt idx="580">
                  <c:v>3.98832684824902E-2</c:v>
                </c:pt>
                <c:pt idx="581">
                  <c:v>3.98832684824902E-2</c:v>
                </c:pt>
                <c:pt idx="582">
                  <c:v>3.98832684824902E-2</c:v>
                </c:pt>
                <c:pt idx="583">
                  <c:v>4.0207522697794998E-2</c:v>
                </c:pt>
                <c:pt idx="584">
                  <c:v>4.0207522697794998E-2</c:v>
                </c:pt>
                <c:pt idx="585">
                  <c:v>4.0207522697794998E-2</c:v>
                </c:pt>
                <c:pt idx="586">
                  <c:v>4.0207522697794998E-2</c:v>
                </c:pt>
                <c:pt idx="587">
                  <c:v>4.0207522697794998E-2</c:v>
                </c:pt>
                <c:pt idx="588">
                  <c:v>4.0207522697794998E-2</c:v>
                </c:pt>
                <c:pt idx="589">
                  <c:v>4.0531776913099803E-2</c:v>
                </c:pt>
                <c:pt idx="590">
                  <c:v>4.0531776913099803E-2</c:v>
                </c:pt>
                <c:pt idx="591">
                  <c:v>4.08560311284046E-2</c:v>
                </c:pt>
                <c:pt idx="592">
                  <c:v>4.08560311284046E-2</c:v>
                </c:pt>
                <c:pt idx="593">
                  <c:v>4.08560311284046E-2</c:v>
                </c:pt>
                <c:pt idx="594">
                  <c:v>4.08560311284046E-2</c:v>
                </c:pt>
                <c:pt idx="595">
                  <c:v>4.1180285343709398E-2</c:v>
                </c:pt>
                <c:pt idx="596">
                  <c:v>4.1180285343709398E-2</c:v>
                </c:pt>
                <c:pt idx="597">
                  <c:v>4.1180285343709398E-2</c:v>
                </c:pt>
                <c:pt idx="598">
                  <c:v>4.1180285343709398E-2</c:v>
                </c:pt>
                <c:pt idx="599">
                  <c:v>4.1504539559014203E-2</c:v>
                </c:pt>
                <c:pt idx="600">
                  <c:v>4.1504539559014203E-2</c:v>
                </c:pt>
                <c:pt idx="601">
                  <c:v>4.1504539559014203E-2</c:v>
                </c:pt>
                <c:pt idx="602">
                  <c:v>4.1504539559014203E-2</c:v>
                </c:pt>
                <c:pt idx="603">
                  <c:v>4.1828793774319001E-2</c:v>
                </c:pt>
                <c:pt idx="604">
                  <c:v>4.1828793774319001E-2</c:v>
                </c:pt>
                <c:pt idx="605">
                  <c:v>4.1828793774319001E-2</c:v>
                </c:pt>
                <c:pt idx="606">
                  <c:v>4.1828793774319001E-2</c:v>
                </c:pt>
                <c:pt idx="607">
                  <c:v>4.1828793774319001E-2</c:v>
                </c:pt>
                <c:pt idx="608">
                  <c:v>4.1828793774319001E-2</c:v>
                </c:pt>
                <c:pt idx="609">
                  <c:v>4.2477302204928603E-2</c:v>
                </c:pt>
                <c:pt idx="610">
                  <c:v>4.2477302204928603E-2</c:v>
                </c:pt>
                <c:pt idx="611">
                  <c:v>4.2477302204928603E-2</c:v>
                </c:pt>
                <c:pt idx="612">
                  <c:v>4.2477302204928603E-2</c:v>
                </c:pt>
                <c:pt idx="613">
                  <c:v>4.3125810635538199E-2</c:v>
                </c:pt>
                <c:pt idx="614">
                  <c:v>4.3125810635538199E-2</c:v>
                </c:pt>
                <c:pt idx="615">
                  <c:v>4.3125810635538199E-2</c:v>
                </c:pt>
                <c:pt idx="616">
                  <c:v>4.3125810635538199E-2</c:v>
                </c:pt>
                <c:pt idx="617">
                  <c:v>4.3450064850842997E-2</c:v>
                </c:pt>
                <c:pt idx="618">
                  <c:v>4.3450064850842997E-2</c:v>
                </c:pt>
                <c:pt idx="619">
                  <c:v>4.3450064850842997E-2</c:v>
                </c:pt>
                <c:pt idx="620">
                  <c:v>4.3450064850842997E-2</c:v>
                </c:pt>
                <c:pt idx="621">
                  <c:v>4.3450064850842997E-2</c:v>
                </c:pt>
                <c:pt idx="622">
                  <c:v>4.3450064850842997E-2</c:v>
                </c:pt>
                <c:pt idx="623">
                  <c:v>4.3774319066147802E-2</c:v>
                </c:pt>
                <c:pt idx="624">
                  <c:v>4.3774319066147802E-2</c:v>
                </c:pt>
                <c:pt idx="625">
                  <c:v>4.4098573281452599E-2</c:v>
                </c:pt>
                <c:pt idx="626">
                  <c:v>4.4098573281452599E-2</c:v>
                </c:pt>
                <c:pt idx="627">
                  <c:v>4.4098573281452599E-2</c:v>
                </c:pt>
                <c:pt idx="628">
                  <c:v>4.4098573281452599E-2</c:v>
                </c:pt>
                <c:pt idx="629">
                  <c:v>4.4422827496757397E-2</c:v>
                </c:pt>
                <c:pt idx="630">
                  <c:v>4.4422827496757397E-2</c:v>
                </c:pt>
                <c:pt idx="631">
                  <c:v>4.4422827496757397E-2</c:v>
                </c:pt>
                <c:pt idx="632">
                  <c:v>4.4422827496757397E-2</c:v>
                </c:pt>
                <c:pt idx="633">
                  <c:v>4.4747081712062202E-2</c:v>
                </c:pt>
                <c:pt idx="634">
                  <c:v>4.4747081712062202E-2</c:v>
                </c:pt>
                <c:pt idx="635">
                  <c:v>4.4747081712062202E-2</c:v>
                </c:pt>
                <c:pt idx="636">
                  <c:v>4.4747081712062202E-2</c:v>
                </c:pt>
                <c:pt idx="637">
                  <c:v>4.4747081712062202E-2</c:v>
                </c:pt>
                <c:pt idx="638">
                  <c:v>4.4747081712062202E-2</c:v>
                </c:pt>
                <c:pt idx="639">
                  <c:v>4.5071335927367E-2</c:v>
                </c:pt>
                <c:pt idx="640">
                  <c:v>4.5071335927367E-2</c:v>
                </c:pt>
                <c:pt idx="641">
                  <c:v>4.5071335927367E-2</c:v>
                </c:pt>
                <c:pt idx="642">
                  <c:v>4.5071335927367E-2</c:v>
                </c:pt>
                <c:pt idx="643">
                  <c:v>4.5395590142671798E-2</c:v>
                </c:pt>
                <c:pt idx="644">
                  <c:v>4.5395590142671798E-2</c:v>
                </c:pt>
                <c:pt idx="645">
                  <c:v>4.5395590142671798E-2</c:v>
                </c:pt>
                <c:pt idx="646">
                  <c:v>4.5395590142671798E-2</c:v>
                </c:pt>
                <c:pt idx="647">
                  <c:v>4.5395590142671798E-2</c:v>
                </c:pt>
                <c:pt idx="648">
                  <c:v>4.5395590142671798E-2</c:v>
                </c:pt>
                <c:pt idx="649">
                  <c:v>4.5719844357976602E-2</c:v>
                </c:pt>
                <c:pt idx="650">
                  <c:v>4.5719844357976602E-2</c:v>
                </c:pt>
                <c:pt idx="651">
                  <c:v>4.5719844357976602E-2</c:v>
                </c:pt>
                <c:pt idx="652">
                  <c:v>4.5719844357976602E-2</c:v>
                </c:pt>
                <c:pt idx="653">
                  <c:v>4.5719844357976602E-2</c:v>
                </c:pt>
                <c:pt idx="654">
                  <c:v>4.5719844357976602E-2</c:v>
                </c:pt>
                <c:pt idx="655">
                  <c:v>4.6368352788586198E-2</c:v>
                </c:pt>
                <c:pt idx="656">
                  <c:v>4.6368352788586198E-2</c:v>
                </c:pt>
                <c:pt idx="657">
                  <c:v>4.6368352788586198E-2</c:v>
                </c:pt>
                <c:pt idx="658">
                  <c:v>4.6368352788586198E-2</c:v>
                </c:pt>
                <c:pt idx="659">
                  <c:v>4.6692607003891003E-2</c:v>
                </c:pt>
                <c:pt idx="660">
                  <c:v>4.6692607003891003E-2</c:v>
                </c:pt>
                <c:pt idx="661">
                  <c:v>4.6692607003891003E-2</c:v>
                </c:pt>
                <c:pt idx="662">
                  <c:v>4.6692607003891003E-2</c:v>
                </c:pt>
                <c:pt idx="663">
                  <c:v>4.6692607003891003E-2</c:v>
                </c:pt>
                <c:pt idx="664">
                  <c:v>4.6692607003891003E-2</c:v>
                </c:pt>
                <c:pt idx="665">
                  <c:v>4.70168612191958E-2</c:v>
                </c:pt>
                <c:pt idx="666">
                  <c:v>4.70168612191958E-2</c:v>
                </c:pt>
                <c:pt idx="667">
                  <c:v>4.70168612191958E-2</c:v>
                </c:pt>
                <c:pt idx="668">
                  <c:v>4.70168612191958E-2</c:v>
                </c:pt>
                <c:pt idx="669">
                  <c:v>4.7341115434500598E-2</c:v>
                </c:pt>
                <c:pt idx="670">
                  <c:v>4.7341115434500598E-2</c:v>
                </c:pt>
                <c:pt idx="671">
                  <c:v>4.7665369649805403E-2</c:v>
                </c:pt>
                <c:pt idx="672">
                  <c:v>4.7665369649805403E-2</c:v>
                </c:pt>
                <c:pt idx="673">
                  <c:v>4.7665369649805403E-2</c:v>
                </c:pt>
                <c:pt idx="674">
                  <c:v>4.7665369649805403E-2</c:v>
                </c:pt>
                <c:pt idx="675">
                  <c:v>4.7665369649805403E-2</c:v>
                </c:pt>
                <c:pt idx="676">
                  <c:v>4.7665369649805403E-2</c:v>
                </c:pt>
                <c:pt idx="677">
                  <c:v>4.7989623865110201E-2</c:v>
                </c:pt>
                <c:pt idx="678">
                  <c:v>4.7989623865110201E-2</c:v>
                </c:pt>
                <c:pt idx="679">
                  <c:v>4.8313878080414999E-2</c:v>
                </c:pt>
                <c:pt idx="680">
                  <c:v>4.8313878080414999E-2</c:v>
                </c:pt>
                <c:pt idx="681">
                  <c:v>4.8313878080414999E-2</c:v>
                </c:pt>
                <c:pt idx="682">
                  <c:v>4.8313878080414999E-2</c:v>
                </c:pt>
                <c:pt idx="683">
                  <c:v>4.8638132295719803E-2</c:v>
                </c:pt>
                <c:pt idx="684">
                  <c:v>4.8638132295719803E-2</c:v>
                </c:pt>
                <c:pt idx="685">
                  <c:v>4.8638132295719803E-2</c:v>
                </c:pt>
                <c:pt idx="686">
                  <c:v>4.8638132295719803E-2</c:v>
                </c:pt>
                <c:pt idx="687">
                  <c:v>4.8962386511024601E-2</c:v>
                </c:pt>
                <c:pt idx="688">
                  <c:v>4.8962386511024601E-2</c:v>
                </c:pt>
                <c:pt idx="689">
                  <c:v>4.8962386511024601E-2</c:v>
                </c:pt>
                <c:pt idx="690">
                  <c:v>4.8962386511024601E-2</c:v>
                </c:pt>
                <c:pt idx="691">
                  <c:v>4.9286640726329399E-2</c:v>
                </c:pt>
                <c:pt idx="692">
                  <c:v>4.9286640726329399E-2</c:v>
                </c:pt>
                <c:pt idx="693">
                  <c:v>4.9610894941634197E-2</c:v>
                </c:pt>
                <c:pt idx="694">
                  <c:v>4.9610894941634197E-2</c:v>
                </c:pt>
                <c:pt idx="695">
                  <c:v>4.9935149156939002E-2</c:v>
                </c:pt>
                <c:pt idx="696">
                  <c:v>4.9935149156939002E-2</c:v>
                </c:pt>
                <c:pt idx="697">
                  <c:v>4.9935149156939002E-2</c:v>
                </c:pt>
                <c:pt idx="698">
                  <c:v>5.0259403372243799E-2</c:v>
                </c:pt>
                <c:pt idx="699">
                  <c:v>5.0259403372243799E-2</c:v>
                </c:pt>
                <c:pt idx="700">
                  <c:v>5.0583657587548597E-2</c:v>
                </c:pt>
                <c:pt idx="701">
                  <c:v>5.0583657587548597E-2</c:v>
                </c:pt>
                <c:pt idx="702">
                  <c:v>5.0583657587548597E-2</c:v>
                </c:pt>
                <c:pt idx="703">
                  <c:v>5.0583657587548597E-2</c:v>
                </c:pt>
                <c:pt idx="704">
                  <c:v>5.0907911802853402E-2</c:v>
                </c:pt>
                <c:pt idx="705">
                  <c:v>5.0907911802853402E-2</c:v>
                </c:pt>
                <c:pt idx="706">
                  <c:v>5.12321660181582E-2</c:v>
                </c:pt>
                <c:pt idx="707">
                  <c:v>5.12321660181582E-2</c:v>
                </c:pt>
                <c:pt idx="708">
                  <c:v>5.1556420233462998E-2</c:v>
                </c:pt>
                <c:pt idx="709">
                  <c:v>5.1556420233462998E-2</c:v>
                </c:pt>
                <c:pt idx="710">
                  <c:v>5.1556420233462998E-2</c:v>
                </c:pt>
                <c:pt idx="711">
                  <c:v>5.1556420233462998E-2</c:v>
                </c:pt>
                <c:pt idx="712">
                  <c:v>5.1880674448767802E-2</c:v>
                </c:pt>
                <c:pt idx="713">
                  <c:v>5.1880674448767802E-2</c:v>
                </c:pt>
                <c:pt idx="714">
                  <c:v>5.1880674448767802E-2</c:v>
                </c:pt>
                <c:pt idx="715">
                  <c:v>5.1880674448767802E-2</c:v>
                </c:pt>
                <c:pt idx="716">
                  <c:v>5.1880674448767802E-2</c:v>
                </c:pt>
                <c:pt idx="717">
                  <c:v>5.22049286640726E-2</c:v>
                </c:pt>
                <c:pt idx="718">
                  <c:v>5.22049286640726E-2</c:v>
                </c:pt>
                <c:pt idx="719">
                  <c:v>5.2529182879377398E-2</c:v>
                </c:pt>
                <c:pt idx="720">
                  <c:v>5.2529182879377398E-2</c:v>
                </c:pt>
                <c:pt idx="721">
                  <c:v>5.2853437094682203E-2</c:v>
                </c:pt>
                <c:pt idx="722">
                  <c:v>5.2853437094682203E-2</c:v>
                </c:pt>
                <c:pt idx="723">
                  <c:v>5.3177691309987001E-2</c:v>
                </c:pt>
                <c:pt idx="724">
                  <c:v>5.3177691309987001E-2</c:v>
                </c:pt>
                <c:pt idx="725">
                  <c:v>5.3177691309987001E-2</c:v>
                </c:pt>
                <c:pt idx="726">
                  <c:v>5.3177691309987001E-2</c:v>
                </c:pt>
                <c:pt idx="727">
                  <c:v>5.3501945525291798E-2</c:v>
                </c:pt>
                <c:pt idx="728">
                  <c:v>5.3501945525291798E-2</c:v>
                </c:pt>
                <c:pt idx="729">
                  <c:v>5.3501945525291798E-2</c:v>
                </c:pt>
                <c:pt idx="730">
                  <c:v>5.3501945525291798E-2</c:v>
                </c:pt>
                <c:pt idx="731">
                  <c:v>5.3501945525291798E-2</c:v>
                </c:pt>
                <c:pt idx="732">
                  <c:v>5.3501945525291798E-2</c:v>
                </c:pt>
                <c:pt idx="733">
                  <c:v>5.3826199740596603E-2</c:v>
                </c:pt>
                <c:pt idx="734">
                  <c:v>5.3826199740596603E-2</c:v>
                </c:pt>
                <c:pt idx="735">
                  <c:v>5.3826199740596603E-2</c:v>
                </c:pt>
                <c:pt idx="736">
                  <c:v>5.3826199740596603E-2</c:v>
                </c:pt>
                <c:pt idx="737">
                  <c:v>5.4150453955901401E-2</c:v>
                </c:pt>
                <c:pt idx="738">
                  <c:v>5.4150453955901401E-2</c:v>
                </c:pt>
                <c:pt idx="739">
                  <c:v>5.4474708171206199E-2</c:v>
                </c:pt>
                <c:pt idx="740">
                  <c:v>5.4474708171206199E-2</c:v>
                </c:pt>
                <c:pt idx="741">
                  <c:v>5.4474708171206199E-2</c:v>
                </c:pt>
                <c:pt idx="742">
                  <c:v>5.4474708171206199E-2</c:v>
                </c:pt>
                <c:pt idx="743">
                  <c:v>5.4474708171206199E-2</c:v>
                </c:pt>
                <c:pt idx="744">
                  <c:v>5.4474708171206199E-2</c:v>
                </c:pt>
                <c:pt idx="745">
                  <c:v>5.4798962386511003E-2</c:v>
                </c:pt>
                <c:pt idx="746">
                  <c:v>5.4798962386511003E-2</c:v>
                </c:pt>
                <c:pt idx="747">
                  <c:v>5.4798962386511003E-2</c:v>
                </c:pt>
                <c:pt idx="748">
                  <c:v>5.4798962386511003E-2</c:v>
                </c:pt>
                <c:pt idx="749">
                  <c:v>5.5123216601815801E-2</c:v>
                </c:pt>
                <c:pt idx="750">
                  <c:v>5.5123216601815801E-2</c:v>
                </c:pt>
                <c:pt idx="751">
                  <c:v>5.5123216601815801E-2</c:v>
                </c:pt>
                <c:pt idx="752">
                  <c:v>5.5123216601815801E-2</c:v>
                </c:pt>
                <c:pt idx="753">
                  <c:v>5.5447470817120599E-2</c:v>
                </c:pt>
                <c:pt idx="754">
                  <c:v>5.5447470817120599E-2</c:v>
                </c:pt>
                <c:pt idx="755">
                  <c:v>5.5447470817120599E-2</c:v>
                </c:pt>
                <c:pt idx="756">
                  <c:v>5.5447470817120599E-2</c:v>
                </c:pt>
                <c:pt idx="757">
                  <c:v>5.5771725032425397E-2</c:v>
                </c:pt>
                <c:pt idx="758">
                  <c:v>5.5771725032425397E-2</c:v>
                </c:pt>
                <c:pt idx="759">
                  <c:v>5.6420233463034999E-2</c:v>
                </c:pt>
                <c:pt idx="760">
                  <c:v>5.6420233463034999E-2</c:v>
                </c:pt>
                <c:pt idx="761">
                  <c:v>5.6744487678339797E-2</c:v>
                </c:pt>
                <c:pt idx="762">
                  <c:v>5.6744487678339797E-2</c:v>
                </c:pt>
                <c:pt idx="763">
                  <c:v>5.6744487678339797E-2</c:v>
                </c:pt>
                <c:pt idx="764">
                  <c:v>5.6744487678339797E-2</c:v>
                </c:pt>
                <c:pt idx="765">
                  <c:v>5.7068741893644602E-2</c:v>
                </c:pt>
                <c:pt idx="766">
                  <c:v>5.7068741893644602E-2</c:v>
                </c:pt>
                <c:pt idx="767">
                  <c:v>5.7068741893644602E-2</c:v>
                </c:pt>
                <c:pt idx="768">
                  <c:v>5.7068741893644602E-2</c:v>
                </c:pt>
                <c:pt idx="769">
                  <c:v>5.73929961089494E-2</c:v>
                </c:pt>
                <c:pt idx="770">
                  <c:v>5.73929961089494E-2</c:v>
                </c:pt>
                <c:pt idx="771">
                  <c:v>5.7717250324254198E-2</c:v>
                </c:pt>
                <c:pt idx="772">
                  <c:v>5.7717250324254198E-2</c:v>
                </c:pt>
                <c:pt idx="773">
                  <c:v>5.7717250324254198E-2</c:v>
                </c:pt>
                <c:pt idx="774">
                  <c:v>5.7717250324254198E-2</c:v>
                </c:pt>
                <c:pt idx="775">
                  <c:v>5.8041504539559002E-2</c:v>
                </c:pt>
                <c:pt idx="776">
                  <c:v>5.8041504539559002E-2</c:v>
                </c:pt>
                <c:pt idx="777">
                  <c:v>5.8041504539559002E-2</c:v>
                </c:pt>
                <c:pt idx="778">
                  <c:v>5.8041504539559002E-2</c:v>
                </c:pt>
                <c:pt idx="779">
                  <c:v>5.83657587548638E-2</c:v>
                </c:pt>
                <c:pt idx="780">
                  <c:v>5.83657587548638E-2</c:v>
                </c:pt>
                <c:pt idx="781">
                  <c:v>5.83657587548638E-2</c:v>
                </c:pt>
                <c:pt idx="782">
                  <c:v>5.83657587548638E-2</c:v>
                </c:pt>
                <c:pt idx="783">
                  <c:v>5.8690012970168598E-2</c:v>
                </c:pt>
                <c:pt idx="784">
                  <c:v>5.8690012970168598E-2</c:v>
                </c:pt>
                <c:pt idx="785">
                  <c:v>5.9014267185473403E-2</c:v>
                </c:pt>
                <c:pt idx="786">
                  <c:v>5.9014267185473403E-2</c:v>
                </c:pt>
                <c:pt idx="787">
                  <c:v>5.9662775616082998E-2</c:v>
                </c:pt>
                <c:pt idx="788">
                  <c:v>5.9662775616082998E-2</c:v>
                </c:pt>
                <c:pt idx="789">
                  <c:v>5.9662775616082998E-2</c:v>
                </c:pt>
                <c:pt idx="790">
                  <c:v>5.9662775616082998E-2</c:v>
                </c:pt>
                <c:pt idx="791">
                  <c:v>5.9987029831387803E-2</c:v>
                </c:pt>
                <c:pt idx="792">
                  <c:v>5.9987029831387803E-2</c:v>
                </c:pt>
                <c:pt idx="793">
                  <c:v>5.9987029831387803E-2</c:v>
                </c:pt>
                <c:pt idx="794">
                  <c:v>5.9987029831387803E-2</c:v>
                </c:pt>
                <c:pt idx="795">
                  <c:v>5.9987029831387803E-2</c:v>
                </c:pt>
                <c:pt idx="796">
                  <c:v>5.9987029831387803E-2</c:v>
                </c:pt>
                <c:pt idx="797">
                  <c:v>6.0635538261997399E-2</c:v>
                </c:pt>
                <c:pt idx="798">
                  <c:v>6.0635538261997399E-2</c:v>
                </c:pt>
                <c:pt idx="799">
                  <c:v>6.0959792477302203E-2</c:v>
                </c:pt>
                <c:pt idx="800">
                  <c:v>6.0959792477302203E-2</c:v>
                </c:pt>
                <c:pt idx="801">
                  <c:v>6.0959792477302203E-2</c:v>
                </c:pt>
                <c:pt idx="802">
                  <c:v>6.0959792477302203E-2</c:v>
                </c:pt>
                <c:pt idx="803">
                  <c:v>6.1284046692607001E-2</c:v>
                </c:pt>
                <c:pt idx="804">
                  <c:v>6.1284046692607001E-2</c:v>
                </c:pt>
                <c:pt idx="805">
                  <c:v>6.1284046692607001E-2</c:v>
                </c:pt>
                <c:pt idx="806">
                  <c:v>6.1284046692607001E-2</c:v>
                </c:pt>
                <c:pt idx="807">
                  <c:v>6.1608300907911799E-2</c:v>
                </c:pt>
                <c:pt idx="808">
                  <c:v>6.1608300907911799E-2</c:v>
                </c:pt>
                <c:pt idx="809">
                  <c:v>6.1608300907911799E-2</c:v>
                </c:pt>
                <c:pt idx="810">
                  <c:v>6.1608300907911799E-2</c:v>
                </c:pt>
                <c:pt idx="811">
                  <c:v>6.1932555123216597E-2</c:v>
                </c:pt>
                <c:pt idx="812">
                  <c:v>6.1932555123216597E-2</c:v>
                </c:pt>
                <c:pt idx="813">
                  <c:v>6.1932555123216597E-2</c:v>
                </c:pt>
                <c:pt idx="814">
                  <c:v>6.1932555123216597E-2</c:v>
                </c:pt>
                <c:pt idx="815">
                  <c:v>6.2256809338521402E-2</c:v>
                </c:pt>
                <c:pt idx="816">
                  <c:v>6.2256809338521402E-2</c:v>
                </c:pt>
                <c:pt idx="817">
                  <c:v>6.2581063553826199E-2</c:v>
                </c:pt>
                <c:pt idx="818">
                  <c:v>6.2581063553826199E-2</c:v>
                </c:pt>
                <c:pt idx="819">
                  <c:v>6.2581063553826199E-2</c:v>
                </c:pt>
                <c:pt idx="820">
                  <c:v>6.2581063553826199E-2</c:v>
                </c:pt>
                <c:pt idx="821">
                  <c:v>6.2581063553826199E-2</c:v>
                </c:pt>
                <c:pt idx="822">
                  <c:v>6.2581063553826199E-2</c:v>
                </c:pt>
                <c:pt idx="823">
                  <c:v>6.2905317769130997E-2</c:v>
                </c:pt>
                <c:pt idx="824">
                  <c:v>6.2905317769130997E-2</c:v>
                </c:pt>
                <c:pt idx="825">
                  <c:v>6.2905317769130997E-2</c:v>
                </c:pt>
                <c:pt idx="826">
                  <c:v>6.2905317769130997E-2</c:v>
                </c:pt>
                <c:pt idx="827">
                  <c:v>6.3229571984435795E-2</c:v>
                </c:pt>
                <c:pt idx="828">
                  <c:v>6.3229571984435795E-2</c:v>
                </c:pt>
                <c:pt idx="829">
                  <c:v>6.3553826199740496E-2</c:v>
                </c:pt>
                <c:pt idx="830">
                  <c:v>6.3553826199740496E-2</c:v>
                </c:pt>
                <c:pt idx="831">
                  <c:v>6.3553826199740496E-2</c:v>
                </c:pt>
                <c:pt idx="832">
                  <c:v>6.3553826199740496E-2</c:v>
                </c:pt>
                <c:pt idx="833">
                  <c:v>6.3553826199740496E-2</c:v>
                </c:pt>
                <c:pt idx="834">
                  <c:v>6.3553826199740496E-2</c:v>
                </c:pt>
                <c:pt idx="835">
                  <c:v>6.3878080415045294E-2</c:v>
                </c:pt>
                <c:pt idx="836">
                  <c:v>6.3878080415045294E-2</c:v>
                </c:pt>
                <c:pt idx="837">
                  <c:v>6.4202334630350105E-2</c:v>
                </c:pt>
                <c:pt idx="838">
                  <c:v>6.4202334630350105E-2</c:v>
                </c:pt>
                <c:pt idx="839">
                  <c:v>6.4526588845655E-2</c:v>
                </c:pt>
                <c:pt idx="840">
                  <c:v>6.4526588845655E-2</c:v>
                </c:pt>
                <c:pt idx="841">
                  <c:v>6.4526588845655E-2</c:v>
                </c:pt>
                <c:pt idx="842">
                  <c:v>6.4526588845655E-2</c:v>
                </c:pt>
                <c:pt idx="843">
                  <c:v>6.4850843060959798E-2</c:v>
                </c:pt>
                <c:pt idx="844">
                  <c:v>6.4850843060959798E-2</c:v>
                </c:pt>
                <c:pt idx="845">
                  <c:v>6.5175097276264596E-2</c:v>
                </c:pt>
                <c:pt idx="846">
                  <c:v>6.5175097276264596E-2</c:v>
                </c:pt>
                <c:pt idx="847">
                  <c:v>6.5175097276264596E-2</c:v>
                </c:pt>
                <c:pt idx="848">
                  <c:v>6.5175097276264596E-2</c:v>
                </c:pt>
                <c:pt idx="849">
                  <c:v>6.5499351491569394E-2</c:v>
                </c:pt>
                <c:pt idx="850">
                  <c:v>6.5499351491569394E-2</c:v>
                </c:pt>
                <c:pt idx="851">
                  <c:v>6.5823605706874094E-2</c:v>
                </c:pt>
                <c:pt idx="852">
                  <c:v>6.5823605706874094E-2</c:v>
                </c:pt>
                <c:pt idx="853">
                  <c:v>6.6147859922178906E-2</c:v>
                </c:pt>
                <c:pt idx="854">
                  <c:v>6.6147859922178906E-2</c:v>
                </c:pt>
                <c:pt idx="855">
                  <c:v>6.6472114137483704E-2</c:v>
                </c:pt>
                <c:pt idx="856">
                  <c:v>6.6472114137483704E-2</c:v>
                </c:pt>
                <c:pt idx="857">
                  <c:v>6.6796368352788502E-2</c:v>
                </c:pt>
                <c:pt idx="858">
                  <c:v>6.6796368352788502E-2</c:v>
                </c:pt>
                <c:pt idx="859">
                  <c:v>6.6796368352788502E-2</c:v>
                </c:pt>
                <c:pt idx="860">
                  <c:v>6.6796368352788502E-2</c:v>
                </c:pt>
                <c:pt idx="861">
                  <c:v>6.6796368352788502E-2</c:v>
                </c:pt>
                <c:pt idx="862">
                  <c:v>6.6796368352788502E-2</c:v>
                </c:pt>
                <c:pt idx="863">
                  <c:v>6.7120622568093299E-2</c:v>
                </c:pt>
                <c:pt idx="864">
                  <c:v>6.7120622568093299E-2</c:v>
                </c:pt>
                <c:pt idx="865">
                  <c:v>6.7444876783398097E-2</c:v>
                </c:pt>
                <c:pt idx="866">
                  <c:v>6.7444876783398097E-2</c:v>
                </c:pt>
                <c:pt idx="867">
                  <c:v>6.7769130998702895E-2</c:v>
                </c:pt>
                <c:pt idx="868">
                  <c:v>6.7769130998702895E-2</c:v>
                </c:pt>
                <c:pt idx="869">
                  <c:v>6.7769130998702895E-2</c:v>
                </c:pt>
                <c:pt idx="870">
                  <c:v>6.7769130998702895E-2</c:v>
                </c:pt>
                <c:pt idx="871">
                  <c:v>6.8093385214007707E-2</c:v>
                </c:pt>
                <c:pt idx="872">
                  <c:v>6.8093385214007707E-2</c:v>
                </c:pt>
                <c:pt idx="873">
                  <c:v>6.8093385214007707E-2</c:v>
                </c:pt>
                <c:pt idx="874">
                  <c:v>6.8093385214007707E-2</c:v>
                </c:pt>
                <c:pt idx="875">
                  <c:v>6.8093385214007707E-2</c:v>
                </c:pt>
                <c:pt idx="876">
                  <c:v>6.8093385214007707E-2</c:v>
                </c:pt>
                <c:pt idx="877">
                  <c:v>6.8741893644617302E-2</c:v>
                </c:pt>
                <c:pt idx="878">
                  <c:v>6.8741893644617302E-2</c:v>
                </c:pt>
                <c:pt idx="879">
                  <c:v>6.90661478599221E-2</c:v>
                </c:pt>
                <c:pt idx="880">
                  <c:v>6.90661478599221E-2</c:v>
                </c:pt>
                <c:pt idx="881">
                  <c:v>6.90661478599221E-2</c:v>
                </c:pt>
                <c:pt idx="882">
                  <c:v>6.90661478599221E-2</c:v>
                </c:pt>
                <c:pt idx="883">
                  <c:v>6.9390402075226898E-2</c:v>
                </c:pt>
                <c:pt idx="884">
                  <c:v>6.9390402075226898E-2</c:v>
                </c:pt>
                <c:pt idx="885">
                  <c:v>6.9714656290531696E-2</c:v>
                </c:pt>
                <c:pt idx="886">
                  <c:v>6.9714656290531696E-2</c:v>
                </c:pt>
                <c:pt idx="887">
                  <c:v>6.9714656290531696E-2</c:v>
                </c:pt>
                <c:pt idx="888">
                  <c:v>6.9714656290531696E-2</c:v>
                </c:pt>
                <c:pt idx="889">
                  <c:v>6.9714656290531696E-2</c:v>
                </c:pt>
                <c:pt idx="890">
                  <c:v>6.9714656290531696E-2</c:v>
                </c:pt>
                <c:pt idx="891">
                  <c:v>7.0038910505836494E-2</c:v>
                </c:pt>
                <c:pt idx="892">
                  <c:v>7.0038910505836494E-2</c:v>
                </c:pt>
                <c:pt idx="893">
                  <c:v>7.0038910505836494E-2</c:v>
                </c:pt>
                <c:pt idx="894">
                  <c:v>7.0038910505836494E-2</c:v>
                </c:pt>
                <c:pt idx="895">
                  <c:v>7.0363164721141305E-2</c:v>
                </c:pt>
                <c:pt idx="896">
                  <c:v>7.0363164721141305E-2</c:v>
                </c:pt>
                <c:pt idx="897">
                  <c:v>7.0363164721141305E-2</c:v>
                </c:pt>
                <c:pt idx="898">
                  <c:v>7.0363164721141305E-2</c:v>
                </c:pt>
                <c:pt idx="899">
                  <c:v>7.0363164721141305E-2</c:v>
                </c:pt>
                <c:pt idx="900">
                  <c:v>7.0363164721141305E-2</c:v>
                </c:pt>
                <c:pt idx="901">
                  <c:v>7.0687418936446103E-2</c:v>
                </c:pt>
                <c:pt idx="902">
                  <c:v>7.0687418936446103E-2</c:v>
                </c:pt>
                <c:pt idx="903">
                  <c:v>7.1011673151750901E-2</c:v>
                </c:pt>
                <c:pt idx="904">
                  <c:v>7.1011673151750901E-2</c:v>
                </c:pt>
                <c:pt idx="905">
                  <c:v>7.1335927367055699E-2</c:v>
                </c:pt>
                <c:pt idx="906">
                  <c:v>7.1335927367055699E-2</c:v>
                </c:pt>
                <c:pt idx="907">
                  <c:v>7.1335927367055699E-2</c:v>
                </c:pt>
                <c:pt idx="908">
                  <c:v>7.1335927367055699E-2</c:v>
                </c:pt>
                <c:pt idx="909">
                  <c:v>7.1660181582360497E-2</c:v>
                </c:pt>
                <c:pt idx="910">
                  <c:v>7.1660181582360497E-2</c:v>
                </c:pt>
                <c:pt idx="911">
                  <c:v>7.1660181582360497E-2</c:v>
                </c:pt>
                <c:pt idx="912">
                  <c:v>7.1660181582360497E-2</c:v>
                </c:pt>
                <c:pt idx="913">
                  <c:v>7.2632944228274904E-2</c:v>
                </c:pt>
                <c:pt idx="914">
                  <c:v>7.2632944228274904E-2</c:v>
                </c:pt>
                <c:pt idx="915">
                  <c:v>7.2632944228274904E-2</c:v>
                </c:pt>
                <c:pt idx="916">
                  <c:v>7.2632944228274904E-2</c:v>
                </c:pt>
                <c:pt idx="917">
                  <c:v>7.2957198443579702E-2</c:v>
                </c:pt>
                <c:pt idx="918">
                  <c:v>7.2957198443579702E-2</c:v>
                </c:pt>
                <c:pt idx="919">
                  <c:v>7.3281452658884499E-2</c:v>
                </c:pt>
                <c:pt idx="920">
                  <c:v>7.3281452658884499E-2</c:v>
                </c:pt>
                <c:pt idx="921">
                  <c:v>7.3281452658884499E-2</c:v>
                </c:pt>
                <c:pt idx="922">
                  <c:v>7.3281452658884499E-2</c:v>
                </c:pt>
                <c:pt idx="923">
                  <c:v>7.3605706874189297E-2</c:v>
                </c:pt>
                <c:pt idx="924">
                  <c:v>7.3605706874189297E-2</c:v>
                </c:pt>
                <c:pt idx="925">
                  <c:v>7.4254215304798907E-2</c:v>
                </c:pt>
                <c:pt idx="926">
                  <c:v>7.4254215304798907E-2</c:v>
                </c:pt>
                <c:pt idx="927">
                  <c:v>7.4254215304798907E-2</c:v>
                </c:pt>
                <c:pt idx="928">
                  <c:v>7.4254215304798907E-2</c:v>
                </c:pt>
                <c:pt idx="929">
                  <c:v>7.4254215304798907E-2</c:v>
                </c:pt>
                <c:pt idx="930">
                  <c:v>7.4254215304798907E-2</c:v>
                </c:pt>
                <c:pt idx="931">
                  <c:v>7.4578469520103705E-2</c:v>
                </c:pt>
                <c:pt idx="932">
                  <c:v>7.4578469520103705E-2</c:v>
                </c:pt>
                <c:pt idx="933">
                  <c:v>7.4902723735408502E-2</c:v>
                </c:pt>
                <c:pt idx="934">
                  <c:v>7.4902723735408502E-2</c:v>
                </c:pt>
                <c:pt idx="935">
                  <c:v>7.52269779507133E-2</c:v>
                </c:pt>
                <c:pt idx="936">
                  <c:v>7.52269779507133E-2</c:v>
                </c:pt>
                <c:pt idx="937">
                  <c:v>7.52269779507133E-2</c:v>
                </c:pt>
                <c:pt idx="938">
                  <c:v>7.52269779507133E-2</c:v>
                </c:pt>
                <c:pt idx="939">
                  <c:v>7.6199740596627694E-2</c:v>
                </c:pt>
                <c:pt idx="940">
                  <c:v>7.6199740596627694E-2</c:v>
                </c:pt>
                <c:pt idx="941">
                  <c:v>7.6199740596627694E-2</c:v>
                </c:pt>
                <c:pt idx="942">
                  <c:v>7.6199740596627694E-2</c:v>
                </c:pt>
                <c:pt idx="943">
                  <c:v>7.6848249027237303E-2</c:v>
                </c:pt>
                <c:pt idx="944">
                  <c:v>7.6848249027237303E-2</c:v>
                </c:pt>
                <c:pt idx="945">
                  <c:v>7.7496757457846899E-2</c:v>
                </c:pt>
                <c:pt idx="946">
                  <c:v>7.7496757457846899E-2</c:v>
                </c:pt>
                <c:pt idx="947">
                  <c:v>7.7821011673151697E-2</c:v>
                </c:pt>
                <c:pt idx="948">
                  <c:v>7.7821011673151697E-2</c:v>
                </c:pt>
                <c:pt idx="949">
                  <c:v>7.8145265888456494E-2</c:v>
                </c:pt>
                <c:pt idx="950">
                  <c:v>7.8145265888456494E-2</c:v>
                </c:pt>
                <c:pt idx="951">
                  <c:v>7.8145265888456494E-2</c:v>
                </c:pt>
                <c:pt idx="952">
                  <c:v>7.8145265888456494E-2</c:v>
                </c:pt>
                <c:pt idx="953">
                  <c:v>7.8469520103761306E-2</c:v>
                </c:pt>
                <c:pt idx="954">
                  <c:v>7.8469520103761306E-2</c:v>
                </c:pt>
                <c:pt idx="955">
                  <c:v>7.8469520103761306E-2</c:v>
                </c:pt>
                <c:pt idx="956">
                  <c:v>7.8469520103761306E-2</c:v>
                </c:pt>
                <c:pt idx="957">
                  <c:v>7.9442282749675699E-2</c:v>
                </c:pt>
                <c:pt idx="958">
                  <c:v>7.9442282749675699E-2</c:v>
                </c:pt>
                <c:pt idx="959">
                  <c:v>7.9442282749675699E-2</c:v>
                </c:pt>
                <c:pt idx="960">
                  <c:v>7.9442282749675699E-2</c:v>
                </c:pt>
                <c:pt idx="961">
                  <c:v>7.9766536964980497E-2</c:v>
                </c:pt>
                <c:pt idx="962">
                  <c:v>7.9766536964980497E-2</c:v>
                </c:pt>
                <c:pt idx="963">
                  <c:v>7.9766536964980497E-2</c:v>
                </c:pt>
                <c:pt idx="964">
                  <c:v>7.9766536964980497E-2</c:v>
                </c:pt>
                <c:pt idx="965">
                  <c:v>8.0090791180285295E-2</c:v>
                </c:pt>
                <c:pt idx="966">
                  <c:v>8.0090791180285295E-2</c:v>
                </c:pt>
                <c:pt idx="967">
                  <c:v>8.0739299610894905E-2</c:v>
                </c:pt>
                <c:pt idx="968">
                  <c:v>8.0739299610894905E-2</c:v>
                </c:pt>
                <c:pt idx="969">
                  <c:v>8.0739299610894905E-2</c:v>
                </c:pt>
                <c:pt idx="970">
                  <c:v>8.0739299610894905E-2</c:v>
                </c:pt>
                <c:pt idx="971">
                  <c:v>8.1063553826199702E-2</c:v>
                </c:pt>
                <c:pt idx="972">
                  <c:v>8.1063553826199702E-2</c:v>
                </c:pt>
                <c:pt idx="973">
                  <c:v>8.13878080415045E-2</c:v>
                </c:pt>
                <c:pt idx="974">
                  <c:v>8.13878080415045E-2</c:v>
                </c:pt>
                <c:pt idx="975">
                  <c:v>8.2036316472114096E-2</c:v>
                </c:pt>
                <c:pt idx="976">
                  <c:v>8.2036316472114096E-2</c:v>
                </c:pt>
                <c:pt idx="977">
                  <c:v>8.2036316472114096E-2</c:v>
                </c:pt>
                <c:pt idx="978">
                  <c:v>8.2036316472114096E-2</c:v>
                </c:pt>
                <c:pt idx="979">
                  <c:v>8.2036316472114096E-2</c:v>
                </c:pt>
                <c:pt idx="980">
                  <c:v>8.2036316472114096E-2</c:v>
                </c:pt>
                <c:pt idx="981">
                  <c:v>8.2360570687418894E-2</c:v>
                </c:pt>
                <c:pt idx="982">
                  <c:v>8.2360570687418894E-2</c:v>
                </c:pt>
                <c:pt idx="983">
                  <c:v>8.2360570687418894E-2</c:v>
                </c:pt>
                <c:pt idx="984">
                  <c:v>8.2360570687418894E-2</c:v>
                </c:pt>
                <c:pt idx="985">
                  <c:v>8.3333333333333301E-2</c:v>
                </c:pt>
                <c:pt idx="986">
                  <c:v>8.3333333333333301E-2</c:v>
                </c:pt>
                <c:pt idx="987">
                  <c:v>8.3333333333333301E-2</c:v>
                </c:pt>
                <c:pt idx="988">
                  <c:v>8.3333333333333301E-2</c:v>
                </c:pt>
                <c:pt idx="989">
                  <c:v>8.3657587548638099E-2</c:v>
                </c:pt>
                <c:pt idx="990">
                  <c:v>8.3657587548638099E-2</c:v>
                </c:pt>
                <c:pt idx="991">
                  <c:v>8.3981841763942897E-2</c:v>
                </c:pt>
                <c:pt idx="992">
                  <c:v>8.3981841763942897E-2</c:v>
                </c:pt>
                <c:pt idx="993">
                  <c:v>8.3981841763942897E-2</c:v>
                </c:pt>
                <c:pt idx="994">
                  <c:v>8.3981841763942897E-2</c:v>
                </c:pt>
                <c:pt idx="995">
                  <c:v>8.4306095979247694E-2</c:v>
                </c:pt>
                <c:pt idx="996">
                  <c:v>8.4306095979247694E-2</c:v>
                </c:pt>
                <c:pt idx="997">
                  <c:v>8.4630350194552506E-2</c:v>
                </c:pt>
                <c:pt idx="998">
                  <c:v>8.4630350194552506E-2</c:v>
                </c:pt>
                <c:pt idx="999">
                  <c:v>8.4954604409857304E-2</c:v>
                </c:pt>
                <c:pt idx="1000">
                  <c:v>8.4954604409857304E-2</c:v>
                </c:pt>
                <c:pt idx="1001">
                  <c:v>8.4954604409857304E-2</c:v>
                </c:pt>
                <c:pt idx="1002">
                  <c:v>8.4954604409857304E-2</c:v>
                </c:pt>
                <c:pt idx="1003">
                  <c:v>8.4954604409857304E-2</c:v>
                </c:pt>
                <c:pt idx="1004">
                  <c:v>8.4954604409857304E-2</c:v>
                </c:pt>
                <c:pt idx="1005">
                  <c:v>8.5278858625162102E-2</c:v>
                </c:pt>
                <c:pt idx="1006">
                  <c:v>8.5278858625162102E-2</c:v>
                </c:pt>
                <c:pt idx="1007">
                  <c:v>8.56031128404669E-2</c:v>
                </c:pt>
                <c:pt idx="1008">
                  <c:v>8.56031128404669E-2</c:v>
                </c:pt>
                <c:pt idx="1009">
                  <c:v>8.56031128404669E-2</c:v>
                </c:pt>
                <c:pt idx="1010">
                  <c:v>8.56031128404669E-2</c:v>
                </c:pt>
                <c:pt idx="1011">
                  <c:v>8.56031128404669E-2</c:v>
                </c:pt>
                <c:pt idx="1012">
                  <c:v>8.56031128404669E-2</c:v>
                </c:pt>
                <c:pt idx="1013">
                  <c:v>8.5927367055771697E-2</c:v>
                </c:pt>
                <c:pt idx="1014">
                  <c:v>8.5927367055771697E-2</c:v>
                </c:pt>
                <c:pt idx="1015">
                  <c:v>8.6251621271076495E-2</c:v>
                </c:pt>
                <c:pt idx="1016">
                  <c:v>8.6251621271076495E-2</c:v>
                </c:pt>
                <c:pt idx="1017">
                  <c:v>8.6251621271076495E-2</c:v>
                </c:pt>
                <c:pt idx="1018">
                  <c:v>8.6251621271076495E-2</c:v>
                </c:pt>
                <c:pt idx="1019">
                  <c:v>8.6575875486381307E-2</c:v>
                </c:pt>
                <c:pt idx="1020">
                  <c:v>8.6575875486381307E-2</c:v>
                </c:pt>
                <c:pt idx="1021">
                  <c:v>8.6900129701686105E-2</c:v>
                </c:pt>
                <c:pt idx="1022">
                  <c:v>8.6900129701686105E-2</c:v>
                </c:pt>
                <c:pt idx="1023">
                  <c:v>8.6900129701686105E-2</c:v>
                </c:pt>
                <c:pt idx="1024">
                  <c:v>8.6900129701686105E-2</c:v>
                </c:pt>
                <c:pt idx="1025">
                  <c:v>8.7224383916990902E-2</c:v>
                </c:pt>
                <c:pt idx="1026">
                  <c:v>8.7224383916990902E-2</c:v>
                </c:pt>
                <c:pt idx="1027">
                  <c:v>8.7224383916990902E-2</c:v>
                </c:pt>
                <c:pt idx="1028">
                  <c:v>8.7224383916990902E-2</c:v>
                </c:pt>
                <c:pt idx="1029">
                  <c:v>8.7224383916990902E-2</c:v>
                </c:pt>
                <c:pt idx="1030">
                  <c:v>8.7224383916990902E-2</c:v>
                </c:pt>
                <c:pt idx="1031">
                  <c:v>8.75486381322957E-2</c:v>
                </c:pt>
                <c:pt idx="1032">
                  <c:v>8.75486381322957E-2</c:v>
                </c:pt>
                <c:pt idx="1033">
                  <c:v>8.75486381322957E-2</c:v>
                </c:pt>
                <c:pt idx="1034">
                  <c:v>8.75486381322957E-2</c:v>
                </c:pt>
                <c:pt idx="1035">
                  <c:v>8.75486381322957E-2</c:v>
                </c:pt>
                <c:pt idx="1036">
                  <c:v>8.8521400778210094E-2</c:v>
                </c:pt>
                <c:pt idx="1037">
                  <c:v>8.8521400778210094E-2</c:v>
                </c:pt>
                <c:pt idx="1038">
                  <c:v>8.8845654993514905E-2</c:v>
                </c:pt>
                <c:pt idx="1039">
                  <c:v>8.8845654993514905E-2</c:v>
                </c:pt>
                <c:pt idx="1040">
                  <c:v>8.8845654993514905E-2</c:v>
                </c:pt>
                <c:pt idx="1041">
                  <c:v>8.8845654993514905E-2</c:v>
                </c:pt>
                <c:pt idx="1042">
                  <c:v>8.9169909208819703E-2</c:v>
                </c:pt>
                <c:pt idx="1043">
                  <c:v>8.9169909208819703E-2</c:v>
                </c:pt>
                <c:pt idx="1044">
                  <c:v>8.9494163424124501E-2</c:v>
                </c:pt>
                <c:pt idx="1045">
                  <c:v>8.9494163424124501E-2</c:v>
                </c:pt>
                <c:pt idx="1046">
                  <c:v>8.9494163424124501E-2</c:v>
                </c:pt>
                <c:pt idx="1047">
                  <c:v>8.9494163424124501E-2</c:v>
                </c:pt>
                <c:pt idx="1048">
                  <c:v>9.0142671854734097E-2</c:v>
                </c:pt>
                <c:pt idx="1049">
                  <c:v>9.0142671854734097E-2</c:v>
                </c:pt>
                <c:pt idx="1050">
                  <c:v>9.1115434500648504E-2</c:v>
                </c:pt>
                <c:pt idx="1051">
                  <c:v>9.1115434500648504E-2</c:v>
                </c:pt>
                <c:pt idx="1052">
                  <c:v>9.1439688715953302E-2</c:v>
                </c:pt>
                <c:pt idx="1053">
                  <c:v>9.1439688715953302E-2</c:v>
                </c:pt>
                <c:pt idx="1054">
                  <c:v>9.1439688715953302E-2</c:v>
                </c:pt>
                <c:pt idx="1055">
                  <c:v>9.1439688715953302E-2</c:v>
                </c:pt>
                <c:pt idx="1056">
                  <c:v>9.1439688715953302E-2</c:v>
                </c:pt>
                <c:pt idx="1057">
                  <c:v>9.1439688715953302E-2</c:v>
                </c:pt>
                <c:pt idx="1058">
                  <c:v>9.17639429312581E-2</c:v>
                </c:pt>
                <c:pt idx="1059">
                  <c:v>9.17639429312581E-2</c:v>
                </c:pt>
                <c:pt idx="1060">
                  <c:v>9.17639429312581E-2</c:v>
                </c:pt>
                <c:pt idx="1061">
                  <c:v>9.17639429312581E-2</c:v>
                </c:pt>
                <c:pt idx="1062">
                  <c:v>9.17639429312581E-2</c:v>
                </c:pt>
                <c:pt idx="1063">
                  <c:v>9.17639429312581E-2</c:v>
                </c:pt>
                <c:pt idx="1064">
                  <c:v>9.2088197146562897E-2</c:v>
                </c:pt>
                <c:pt idx="1065">
                  <c:v>9.2088197146562897E-2</c:v>
                </c:pt>
                <c:pt idx="1066">
                  <c:v>9.2412451361867695E-2</c:v>
                </c:pt>
                <c:pt idx="1067">
                  <c:v>9.2412451361867695E-2</c:v>
                </c:pt>
                <c:pt idx="1068">
                  <c:v>9.2736705577172507E-2</c:v>
                </c:pt>
                <c:pt idx="1069">
                  <c:v>9.2736705577172507E-2</c:v>
                </c:pt>
                <c:pt idx="1070">
                  <c:v>9.2736705577172507E-2</c:v>
                </c:pt>
                <c:pt idx="1071">
                  <c:v>9.2736705577172507E-2</c:v>
                </c:pt>
                <c:pt idx="1072">
                  <c:v>9.3385214007782102E-2</c:v>
                </c:pt>
                <c:pt idx="1073">
                  <c:v>9.3385214007782102E-2</c:v>
                </c:pt>
                <c:pt idx="1074">
                  <c:v>9.4033722438391698E-2</c:v>
                </c:pt>
                <c:pt idx="1075">
                  <c:v>9.4033722438391698E-2</c:v>
                </c:pt>
                <c:pt idx="1076">
                  <c:v>9.4033722438391698E-2</c:v>
                </c:pt>
                <c:pt idx="1077">
                  <c:v>9.4033722438391698E-2</c:v>
                </c:pt>
                <c:pt idx="1078">
                  <c:v>9.4357976653696496E-2</c:v>
                </c:pt>
                <c:pt idx="1079">
                  <c:v>9.4357976653696496E-2</c:v>
                </c:pt>
                <c:pt idx="1080">
                  <c:v>9.4357976653696496E-2</c:v>
                </c:pt>
                <c:pt idx="1081">
                  <c:v>9.4357976653696496E-2</c:v>
                </c:pt>
                <c:pt idx="1082">
                  <c:v>9.4682230869001294E-2</c:v>
                </c:pt>
                <c:pt idx="1083">
                  <c:v>9.4682230869001294E-2</c:v>
                </c:pt>
                <c:pt idx="1084">
                  <c:v>9.5006485084305994E-2</c:v>
                </c:pt>
                <c:pt idx="1085">
                  <c:v>9.5006485084305994E-2</c:v>
                </c:pt>
                <c:pt idx="1086">
                  <c:v>9.5006485084305994E-2</c:v>
                </c:pt>
                <c:pt idx="1087">
                  <c:v>9.5006485084305994E-2</c:v>
                </c:pt>
                <c:pt idx="1088">
                  <c:v>9.5330739299610806E-2</c:v>
                </c:pt>
                <c:pt idx="1089">
                  <c:v>9.5330739299610806E-2</c:v>
                </c:pt>
                <c:pt idx="1090">
                  <c:v>9.5654993514915604E-2</c:v>
                </c:pt>
                <c:pt idx="1091">
                  <c:v>9.5654993514915604E-2</c:v>
                </c:pt>
                <c:pt idx="1092">
                  <c:v>9.5654993514915604E-2</c:v>
                </c:pt>
                <c:pt idx="1093">
                  <c:v>9.5654993514915604E-2</c:v>
                </c:pt>
                <c:pt idx="1094">
                  <c:v>9.5979247730220499E-2</c:v>
                </c:pt>
                <c:pt idx="1095">
                  <c:v>9.5979247730220499E-2</c:v>
                </c:pt>
                <c:pt idx="1096">
                  <c:v>9.6303501945525297E-2</c:v>
                </c:pt>
                <c:pt idx="1097">
                  <c:v>9.6303501945525297E-2</c:v>
                </c:pt>
                <c:pt idx="1098">
                  <c:v>9.6303501945525297E-2</c:v>
                </c:pt>
                <c:pt idx="1099">
                  <c:v>9.6303501945525297E-2</c:v>
                </c:pt>
                <c:pt idx="1100">
                  <c:v>9.6303501945525297E-2</c:v>
                </c:pt>
                <c:pt idx="1101">
                  <c:v>9.6303501945525297E-2</c:v>
                </c:pt>
                <c:pt idx="1102">
                  <c:v>9.6952010376134795E-2</c:v>
                </c:pt>
                <c:pt idx="1103">
                  <c:v>9.6952010376134795E-2</c:v>
                </c:pt>
                <c:pt idx="1104">
                  <c:v>9.7276264591439607E-2</c:v>
                </c:pt>
                <c:pt idx="1105">
                  <c:v>9.7276264591439607E-2</c:v>
                </c:pt>
                <c:pt idx="1106">
                  <c:v>9.7276264591439607E-2</c:v>
                </c:pt>
                <c:pt idx="1107">
                  <c:v>9.7276264591439607E-2</c:v>
                </c:pt>
                <c:pt idx="1108">
                  <c:v>9.7600518806744405E-2</c:v>
                </c:pt>
                <c:pt idx="1109">
                  <c:v>9.7600518806744405E-2</c:v>
                </c:pt>
                <c:pt idx="1110">
                  <c:v>9.7924773022049202E-2</c:v>
                </c:pt>
                <c:pt idx="1111">
                  <c:v>9.7924773022049202E-2</c:v>
                </c:pt>
                <c:pt idx="1112">
                  <c:v>9.8249027237354E-2</c:v>
                </c:pt>
                <c:pt idx="1113">
                  <c:v>9.8249027237354E-2</c:v>
                </c:pt>
                <c:pt idx="1114">
                  <c:v>9.8897535667963596E-2</c:v>
                </c:pt>
                <c:pt idx="1115">
                  <c:v>9.8897535667963596E-2</c:v>
                </c:pt>
                <c:pt idx="1116">
                  <c:v>9.9221789883268394E-2</c:v>
                </c:pt>
                <c:pt idx="1117">
                  <c:v>9.9221789883268394E-2</c:v>
                </c:pt>
                <c:pt idx="1118">
                  <c:v>9.9221789883268394E-2</c:v>
                </c:pt>
                <c:pt idx="1119">
                  <c:v>9.9221789883268394E-2</c:v>
                </c:pt>
                <c:pt idx="1120">
                  <c:v>9.9546044098573205E-2</c:v>
                </c:pt>
                <c:pt idx="1121">
                  <c:v>9.9546044098573205E-2</c:v>
                </c:pt>
                <c:pt idx="1122">
                  <c:v>0.100518806744487</c:v>
                </c:pt>
                <c:pt idx="1123">
                  <c:v>0.100518806744487</c:v>
                </c:pt>
                <c:pt idx="1124">
                  <c:v>0.100518806744487</c:v>
                </c:pt>
                <c:pt idx="1125">
                  <c:v>0.100518806744487</c:v>
                </c:pt>
                <c:pt idx="1126">
                  <c:v>0.10084306095979199</c:v>
                </c:pt>
                <c:pt idx="1127">
                  <c:v>0.10084306095979199</c:v>
                </c:pt>
                <c:pt idx="1128">
                  <c:v>0.10149156939040201</c:v>
                </c:pt>
                <c:pt idx="1129">
                  <c:v>0.10149156939040201</c:v>
                </c:pt>
                <c:pt idx="1130">
                  <c:v>0.10149156939040201</c:v>
                </c:pt>
                <c:pt idx="1131">
                  <c:v>0.10149156939040201</c:v>
                </c:pt>
                <c:pt idx="1132">
                  <c:v>0.102140077821011</c:v>
                </c:pt>
                <c:pt idx="1133">
                  <c:v>0.102140077821011</c:v>
                </c:pt>
                <c:pt idx="1134">
                  <c:v>0.102788586251621</c:v>
                </c:pt>
                <c:pt idx="1135">
                  <c:v>0.102788586251621</c:v>
                </c:pt>
                <c:pt idx="1136">
                  <c:v>0.103112840466926</c:v>
                </c:pt>
                <c:pt idx="1137">
                  <c:v>0.103112840466926</c:v>
                </c:pt>
                <c:pt idx="1138">
                  <c:v>0.103112840466926</c:v>
                </c:pt>
                <c:pt idx="1139">
                  <c:v>0.103112840466926</c:v>
                </c:pt>
                <c:pt idx="1140">
                  <c:v>0.10343709468223</c:v>
                </c:pt>
                <c:pt idx="1141">
                  <c:v>0.10343709468223</c:v>
                </c:pt>
                <c:pt idx="1142">
                  <c:v>0.10343709468223</c:v>
                </c:pt>
                <c:pt idx="1143">
                  <c:v>0.10343709468223</c:v>
                </c:pt>
                <c:pt idx="1144">
                  <c:v>0.10408560311284</c:v>
                </c:pt>
                <c:pt idx="1145">
                  <c:v>0.10408560311284</c:v>
                </c:pt>
                <c:pt idx="1146">
                  <c:v>0.10440985732814501</c:v>
                </c:pt>
                <c:pt idx="1147">
                  <c:v>0.10440985732814501</c:v>
                </c:pt>
                <c:pt idx="1148">
                  <c:v>0.105058365758754</c:v>
                </c:pt>
                <c:pt idx="1149">
                  <c:v>0.105058365758754</c:v>
                </c:pt>
                <c:pt idx="1150">
                  <c:v>0.105058365758754</c:v>
                </c:pt>
                <c:pt idx="1151">
                  <c:v>0.105058365758754</c:v>
                </c:pt>
                <c:pt idx="1152">
                  <c:v>0.105058365758754</c:v>
                </c:pt>
                <c:pt idx="1153">
                  <c:v>0.105058365758754</c:v>
                </c:pt>
                <c:pt idx="1154">
                  <c:v>0.106031128404669</c:v>
                </c:pt>
                <c:pt idx="1155">
                  <c:v>0.106031128404669</c:v>
                </c:pt>
                <c:pt idx="1156">
                  <c:v>0.107003891050583</c:v>
                </c:pt>
                <c:pt idx="1157">
                  <c:v>0.107003891050583</c:v>
                </c:pt>
                <c:pt idx="1158">
                  <c:v>0.10732814526588801</c:v>
                </c:pt>
                <c:pt idx="1159">
                  <c:v>0.10732814526588801</c:v>
                </c:pt>
                <c:pt idx="1160">
                  <c:v>0.107652399481193</c:v>
                </c:pt>
                <c:pt idx="1161">
                  <c:v>0.107652399481193</c:v>
                </c:pt>
                <c:pt idx="1162">
                  <c:v>0.107652399481193</c:v>
                </c:pt>
                <c:pt idx="1163">
                  <c:v>0.107652399481193</c:v>
                </c:pt>
                <c:pt idx="1164">
                  <c:v>0.107976653696498</c:v>
                </c:pt>
                <c:pt idx="1165">
                  <c:v>0.107976653696498</c:v>
                </c:pt>
                <c:pt idx="1166">
                  <c:v>0.108300907911802</c:v>
                </c:pt>
                <c:pt idx="1167">
                  <c:v>0.108300907911802</c:v>
                </c:pt>
                <c:pt idx="1168">
                  <c:v>0.108625162127107</c:v>
                </c:pt>
                <c:pt idx="1169">
                  <c:v>0.108625162127107</c:v>
                </c:pt>
                <c:pt idx="1170">
                  <c:v>0.108625162127107</c:v>
                </c:pt>
                <c:pt idx="1171">
                  <c:v>0.108625162127107</c:v>
                </c:pt>
                <c:pt idx="1172">
                  <c:v>0.108625162127107</c:v>
                </c:pt>
                <c:pt idx="1173">
                  <c:v>0.108625162127107</c:v>
                </c:pt>
                <c:pt idx="1174">
                  <c:v>0.10894941634241199</c:v>
                </c:pt>
                <c:pt idx="1175">
                  <c:v>0.10894941634241199</c:v>
                </c:pt>
                <c:pt idx="1176">
                  <c:v>0.109273670557717</c:v>
                </c:pt>
                <c:pt idx="1177">
                  <c:v>0.109273670557717</c:v>
                </c:pt>
                <c:pt idx="1178">
                  <c:v>0.109922178988326</c:v>
                </c:pt>
                <c:pt idx="1179">
                  <c:v>0.109922178988326</c:v>
                </c:pt>
                <c:pt idx="1180">
                  <c:v>0.11024643320363101</c:v>
                </c:pt>
                <c:pt idx="1181">
                  <c:v>0.11024643320363101</c:v>
                </c:pt>
                <c:pt idx="1182">
                  <c:v>0.111219195849546</c:v>
                </c:pt>
                <c:pt idx="1183">
                  <c:v>0.111219195849546</c:v>
                </c:pt>
                <c:pt idx="1184">
                  <c:v>0.11186770428015499</c:v>
                </c:pt>
                <c:pt idx="1185">
                  <c:v>0.11186770428015499</c:v>
                </c:pt>
                <c:pt idx="1186">
                  <c:v>0.11284046692607</c:v>
                </c:pt>
                <c:pt idx="1187">
                  <c:v>0.11284046692607</c:v>
                </c:pt>
                <c:pt idx="1188">
                  <c:v>0.11316472114137401</c:v>
                </c:pt>
                <c:pt idx="1189">
                  <c:v>0.11316472114137401</c:v>
                </c:pt>
                <c:pt idx="1190">
                  <c:v>0.113813229571984</c:v>
                </c:pt>
                <c:pt idx="1191">
                  <c:v>0.113813229571984</c:v>
                </c:pt>
                <c:pt idx="1192">
                  <c:v>0.114461738002594</c:v>
                </c:pt>
                <c:pt idx="1193">
                  <c:v>0.114461738002594</c:v>
                </c:pt>
                <c:pt idx="1194">
                  <c:v>0.11543450064850801</c:v>
                </c:pt>
                <c:pt idx="1195">
                  <c:v>0.11543450064850801</c:v>
                </c:pt>
                <c:pt idx="1196">
                  <c:v>0.115758754863813</c:v>
                </c:pt>
                <c:pt idx="1197">
                  <c:v>0.115758754863813</c:v>
                </c:pt>
                <c:pt idx="1198">
                  <c:v>0.116407263294422</c:v>
                </c:pt>
                <c:pt idx="1199">
                  <c:v>0.116407263294422</c:v>
                </c:pt>
                <c:pt idx="1200">
                  <c:v>0.116731517509727</c:v>
                </c:pt>
                <c:pt idx="1201">
                  <c:v>0.116731517509727</c:v>
                </c:pt>
                <c:pt idx="1202">
                  <c:v>0.117055771725032</c:v>
                </c:pt>
                <c:pt idx="1203">
                  <c:v>0.117055771725032</c:v>
                </c:pt>
                <c:pt idx="1204">
                  <c:v>0.117055771725032</c:v>
                </c:pt>
                <c:pt idx="1205">
                  <c:v>0.117055771725032</c:v>
                </c:pt>
                <c:pt idx="1206">
                  <c:v>0.117380025940337</c:v>
                </c:pt>
                <c:pt idx="1207">
                  <c:v>0.117380025940337</c:v>
                </c:pt>
                <c:pt idx="1208">
                  <c:v>0.117380025940337</c:v>
                </c:pt>
                <c:pt idx="1209">
                  <c:v>0.117380025940337</c:v>
                </c:pt>
                <c:pt idx="1210">
                  <c:v>0.117380025940337</c:v>
                </c:pt>
                <c:pt idx="1211">
                  <c:v>0.117380025940337</c:v>
                </c:pt>
                <c:pt idx="1212">
                  <c:v>0.11770428015564199</c:v>
                </c:pt>
                <c:pt idx="1213">
                  <c:v>0.11770428015564199</c:v>
                </c:pt>
                <c:pt idx="1214">
                  <c:v>0.118028534370946</c:v>
                </c:pt>
                <c:pt idx="1215">
                  <c:v>0.118028534370946</c:v>
                </c:pt>
                <c:pt idx="1216">
                  <c:v>0.11835278858625101</c:v>
                </c:pt>
                <c:pt idx="1217">
                  <c:v>0.11835278858625101</c:v>
                </c:pt>
                <c:pt idx="1218">
                  <c:v>0.118677042801556</c:v>
                </c:pt>
                <c:pt idx="1219">
                  <c:v>0.118677042801556</c:v>
                </c:pt>
                <c:pt idx="1220">
                  <c:v>0.119325551232166</c:v>
                </c:pt>
                <c:pt idx="1221">
                  <c:v>0.119325551232166</c:v>
                </c:pt>
                <c:pt idx="1222">
                  <c:v>0.119325551232166</c:v>
                </c:pt>
                <c:pt idx="1223">
                  <c:v>0.119325551232166</c:v>
                </c:pt>
                <c:pt idx="1224">
                  <c:v>0.119974059662775</c:v>
                </c:pt>
                <c:pt idx="1225">
                  <c:v>0.119974059662775</c:v>
                </c:pt>
                <c:pt idx="1226">
                  <c:v>0.119974059662775</c:v>
                </c:pt>
                <c:pt idx="1227">
                  <c:v>0.119974059662775</c:v>
                </c:pt>
                <c:pt idx="1228">
                  <c:v>0.12029831387808</c:v>
                </c:pt>
                <c:pt idx="1229">
                  <c:v>0.12029831387808</c:v>
                </c:pt>
                <c:pt idx="1230">
                  <c:v>0.12127107652399401</c:v>
                </c:pt>
                <c:pt idx="1231">
                  <c:v>0.12127107652399401</c:v>
                </c:pt>
                <c:pt idx="1232">
                  <c:v>0.121595330739299</c:v>
                </c:pt>
                <c:pt idx="1233">
                  <c:v>0.121595330739299</c:v>
                </c:pt>
                <c:pt idx="1234">
                  <c:v>0.122568093385214</c:v>
                </c:pt>
                <c:pt idx="1235">
                  <c:v>0.122568093385214</c:v>
                </c:pt>
                <c:pt idx="1236">
                  <c:v>0.122892347600518</c:v>
                </c:pt>
                <c:pt idx="1237">
                  <c:v>0.122892347600518</c:v>
                </c:pt>
                <c:pt idx="1238">
                  <c:v>0.122892347600518</c:v>
                </c:pt>
                <c:pt idx="1239">
                  <c:v>0.122892347600518</c:v>
                </c:pt>
                <c:pt idx="1240">
                  <c:v>0.123216601815823</c:v>
                </c:pt>
                <c:pt idx="1241">
                  <c:v>0.123216601815823</c:v>
                </c:pt>
                <c:pt idx="1242">
                  <c:v>0.123216601815823</c:v>
                </c:pt>
                <c:pt idx="1243">
                  <c:v>0.123216601815823</c:v>
                </c:pt>
                <c:pt idx="1244">
                  <c:v>0.12418936446173801</c:v>
                </c:pt>
                <c:pt idx="1245">
                  <c:v>0.12418936446173801</c:v>
                </c:pt>
                <c:pt idx="1246">
                  <c:v>0.124513618677042</c:v>
                </c:pt>
                <c:pt idx="1247">
                  <c:v>0.124513618677042</c:v>
                </c:pt>
                <c:pt idx="1248">
                  <c:v>0.124837872892347</c:v>
                </c:pt>
                <c:pt idx="1249">
                  <c:v>0.124837872892347</c:v>
                </c:pt>
                <c:pt idx="1250">
                  <c:v>0.124837872892347</c:v>
                </c:pt>
                <c:pt idx="1251">
                  <c:v>0.124837872892347</c:v>
                </c:pt>
                <c:pt idx="1252">
                  <c:v>0.12581063553826199</c:v>
                </c:pt>
                <c:pt idx="1253">
                  <c:v>0.12581063553826199</c:v>
                </c:pt>
                <c:pt idx="1254">
                  <c:v>0.12645914396887101</c:v>
                </c:pt>
                <c:pt idx="1255">
                  <c:v>0.12645914396887101</c:v>
                </c:pt>
                <c:pt idx="1256">
                  <c:v>0.12775616083009</c:v>
                </c:pt>
                <c:pt idx="1257">
                  <c:v>0.12775616083009</c:v>
                </c:pt>
                <c:pt idx="1258">
                  <c:v>0.12840466926069999</c:v>
                </c:pt>
                <c:pt idx="1259">
                  <c:v>0.12840466926069999</c:v>
                </c:pt>
                <c:pt idx="1260">
                  <c:v>0.12840466926069999</c:v>
                </c:pt>
                <c:pt idx="1261">
                  <c:v>0.12840466926069999</c:v>
                </c:pt>
                <c:pt idx="1262">
                  <c:v>0.12905317769131</c:v>
                </c:pt>
                <c:pt idx="1263">
                  <c:v>0.12905317769131</c:v>
                </c:pt>
                <c:pt idx="1264">
                  <c:v>0.12905317769131</c:v>
                </c:pt>
                <c:pt idx="1265">
                  <c:v>0.12905317769131</c:v>
                </c:pt>
                <c:pt idx="1266">
                  <c:v>0.12937743190661399</c:v>
                </c:pt>
                <c:pt idx="1267">
                  <c:v>0.12937743190661399</c:v>
                </c:pt>
                <c:pt idx="1268">
                  <c:v>0.12937743190661399</c:v>
                </c:pt>
                <c:pt idx="1269">
                  <c:v>0.12937743190661399</c:v>
                </c:pt>
                <c:pt idx="1270">
                  <c:v>0.13002594033722401</c:v>
                </c:pt>
                <c:pt idx="1271">
                  <c:v>0.13002594033722401</c:v>
                </c:pt>
                <c:pt idx="1272">
                  <c:v>0.13067444876783399</c:v>
                </c:pt>
                <c:pt idx="1273">
                  <c:v>0.13067444876783399</c:v>
                </c:pt>
                <c:pt idx="1274">
                  <c:v>0.13067444876783399</c:v>
                </c:pt>
                <c:pt idx="1275">
                  <c:v>0.13067444876783399</c:v>
                </c:pt>
                <c:pt idx="1276">
                  <c:v>0.13067444876783399</c:v>
                </c:pt>
                <c:pt idx="1277">
                  <c:v>0.13067444876783399</c:v>
                </c:pt>
                <c:pt idx="1278">
                  <c:v>0.13099870298313801</c:v>
                </c:pt>
                <c:pt idx="1279">
                  <c:v>0.13099870298313801</c:v>
                </c:pt>
                <c:pt idx="1280">
                  <c:v>0.131322957198443</c:v>
                </c:pt>
                <c:pt idx="1281">
                  <c:v>0.131322957198443</c:v>
                </c:pt>
                <c:pt idx="1282">
                  <c:v>0.13197146562905299</c:v>
                </c:pt>
                <c:pt idx="1283">
                  <c:v>0.13197146562905299</c:v>
                </c:pt>
                <c:pt idx="1284">
                  <c:v>0.13229571984435701</c:v>
                </c:pt>
                <c:pt idx="1285">
                  <c:v>0.13229571984435701</c:v>
                </c:pt>
                <c:pt idx="1286">
                  <c:v>0.13294422827496699</c:v>
                </c:pt>
                <c:pt idx="1287">
                  <c:v>0.13294422827496699</c:v>
                </c:pt>
                <c:pt idx="1288">
                  <c:v>0.13326848249027201</c:v>
                </c:pt>
                <c:pt idx="1289">
                  <c:v>0.13326848249027201</c:v>
                </c:pt>
                <c:pt idx="1290">
                  <c:v>0.13326848249027201</c:v>
                </c:pt>
                <c:pt idx="1291">
                  <c:v>0.13326848249027201</c:v>
                </c:pt>
                <c:pt idx="1292">
                  <c:v>0.133592736705577</c:v>
                </c:pt>
                <c:pt idx="1293">
                  <c:v>0.133592736705577</c:v>
                </c:pt>
                <c:pt idx="1294">
                  <c:v>0.13424124513618599</c:v>
                </c:pt>
                <c:pt idx="1295">
                  <c:v>0.13424124513618599</c:v>
                </c:pt>
                <c:pt idx="1296">
                  <c:v>0.136186770428015</c:v>
                </c:pt>
                <c:pt idx="1297">
                  <c:v>0.136186770428015</c:v>
                </c:pt>
                <c:pt idx="1298">
                  <c:v>0.13651102464331999</c:v>
                </c:pt>
                <c:pt idx="1299">
                  <c:v>0.13651102464331999</c:v>
                </c:pt>
                <c:pt idx="1300">
                  <c:v>0.13683527885862501</c:v>
                </c:pt>
                <c:pt idx="1301">
                  <c:v>0.13683527885862501</c:v>
                </c:pt>
                <c:pt idx="1302">
                  <c:v>0.13683527885862501</c:v>
                </c:pt>
                <c:pt idx="1303">
                  <c:v>0.13683527885862501</c:v>
                </c:pt>
                <c:pt idx="1304">
                  <c:v>0.137159533073929</c:v>
                </c:pt>
                <c:pt idx="1305">
                  <c:v>0.137159533073929</c:v>
                </c:pt>
                <c:pt idx="1306">
                  <c:v>0.13748378728923399</c:v>
                </c:pt>
                <c:pt idx="1307">
                  <c:v>0.13748378728923399</c:v>
                </c:pt>
                <c:pt idx="1308">
                  <c:v>0.138456549935149</c:v>
                </c:pt>
                <c:pt idx="1309">
                  <c:v>0.138456549935149</c:v>
                </c:pt>
                <c:pt idx="1310">
                  <c:v>0.138456549935149</c:v>
                </c:pt>
                <c:pt idx="1311">
                  <c:v>0.138456549935149</c:v>
                </c:pt>
                <c:pt idx="1312">
                  <c:v>0.13910505836575801</c:v>
                </c:pt>
                <c:pt idx="1313">
                  <c:v>0.13910505836575801</c:v>
                </c:pt>
                <c:pt idx="1314">
                  <c:v>0.13910505836575801</c:v>
                </c:pt>
                <c:pt idx="1315">
                  <c:v>0.13910505836575801</c:v>
                </c:pt>
                <c:pt idx="1316">
                  <c:v>0.139753566796368</c:v>
                </c:pt>
                <c:pt idx="1317">
                  <c:v>0.139753566796368</c:v>
                </c:pt>
                <c:pt idx="1318">
                  <c:v>0.14040207522697701</c:v>
                </c:pt>
                <c:pt idx="1319">
                  <c:v>0.14040207522697701</c:v>
                </c:pt>
                <c:pt idx="1320">
                  <c:v>0.140726329442282</c:v>
                </c:pt>
                <c:pt idx="1321">
                  <c:v>0.140726329442282</c:v>
                </c:pt>
                <c:pt idx="1322">
                  <c:v>0.14105058365758699</c:v>
                </c:pt>
                <c:pt idx="1323">
                  <c:v>0.14105058365758699</c:v>
                </c:pt>
                <c:pt idx="1324">
                  <c:v>0.14105058365758699</c:v>
                </c:pt>
                <c:pt idx="1325">
                  <c:v>0.14105058365758699</c:v>
                </c:pt>
                <c:pt idx="1326">
                  <c:v>0.14137483787289201</c:v>
                </c:pt>
                <c:pt idx="1327">
                  <c:v>0.14137483787289201</c:v>
                </c:pt>
                <c:pt idx="1328">
                  <c:v>0.14137483787289201</c:v>
                </c:pt>
                <c:pt idx="1329">
                  <c:v>0.14137483787289201</c:v>
                </c:pt>
                <c:pt idx="1330">
                  <c:v>0.141699092088197</c:v>
                </c:pt>
                <c:pt idx="1331">
                  <c:v>0.141699092088197</c:v>
                </c:pt>
                <c:pt idx="1332">
                  <c:v>0.142023346303501</c:v>
                </c:pt>
                <c:pt idx="1333">
                  <c:v>0.142023346303501</c:v>
                </c:pt>
                <c:pt idx="1334">
                  <c:v>0.14234760051880599</c:v>
                </c:pt>
                <c:pt idx="1335">
                  <c:v>0.14234760051880599</c:v>
                </c:pt>
                <c:pt idx="1336">
                  <c:v>0.14234760051880599</c:v>
                </c:pt>
                <c:pt idx="1337">
                  <c:v>0.14234760051880599</c:v>
                </c:pt>
                <c:pt idx="1338">
                  <c:v>0.14332036316472099</c:v>
                </c:pt>
                <c:pt idx="1339">
                  <c:v>0.14332036316472099</c:v>
                </c:pt>
                <c:pt idx="1340">
                  <c:v>0.14364461738002501</c:v>
                </c:pt>
                <c:pt idx="1341">
                  <c:v>0.14364461738002501</c:v>
                </c:pt>
                <c:pt idx="1342">
                  <c:v>0.14364461738002501</c:v>
                </c:pt>
                <c:pt idx="1343">
                  <c:v>0.14364461738002501</c:v>
                </c:pt>
                <c:pt idx="1344">
                  <c:v>0.14396887159533001</c:v>
                </c:pt>
                <c:pt idx="1345">
                  <c:v>0.14396887159533001</c:v>
                </c:pt>
                <c:pt idx="1346">
                  <c:v>0.144293125810635</c:v>
                </c:pt>
                <c:pt idx="1347">
                  <c:v>0.144293125810635</c:v>
                </c:pt>
                <c:pt idx="1348">
                  <c:v>0.14494163424124501</c:v>
                </c:pt>
                <c:pt idx="1349">
                  <c:v>0.14494163424124501</c:v>
                </c:pt>
                <c:pt idx="1350">
                  <c:v>0.145265888456549</c:v>
                </c:pt>
                <c:pt idx="1351">
                  <c:v>0.145265888456549</c:v>
                </c:pt>
                <c:pt idx="1352">
                  <c:v>0.14559014267185399</c:v>
                </c:pt>
                <c:pt idx="1353">
                  <c:v>0.14559014267185399</c:v>
                </c:pt>
                <c:pt idx="1354">
                  <c:v>0.14623865110246401</c:v>
                </c:pt>
                <c:pt idx="1355">
                  <c:v>0.14623865110246401</c:v>
                </c:pt>
                <c:pt idx="1356">
                  <c:v>0.146562905317769</c:v>
                </c:pt>
                <c:pt idx="1357">
                  <c:v>0.146562905317769</c:v>
                </c:pt>
                <c:pt idx="1358">
                  <c:v>0.14721141374837801</c:v>
                </c:pt>
                <c:pt idx="1359">
                  <c:v>0.14721141374837801</c:v>
                </c:pt>
                <c:pt idx="1360">
                  <c:v>0.147535667963683</c:v>
                </c:pt>
                <c:pt idx="1361">
                  <c:v>0.147535667963683</c:v>
                </c:pt>
                <c:pt idx="1362">
                  <c:v>0.14850843060959701</c:v>
                </c:pt>
                <c:pt idx="1363">
                  <c:v>0.14850843060959701</c:v>
                </c:pt>
                <c:pt idx="1364">
                  <c:v>0.14915693904020699</c:v>
                </c:pt>
                <c:pt idx="1365">
                  <c:v>0.14915693904020699</c:v>
                </c:pt>
                <c:pt idx="1366">
                  <c:v>0.14948119325551201</c:v>
                </c:pt>
                <c:pt idx="1367">
                  <c:v>0.14948119325551201</c:v>
                </c:pt>
                <c:pt idx="1368">
                  <c:v>0.14948119325551201</c:v>
                </c:pt>
                <c:pt idx="1369">
                  <c:v>0.14948119325551201</c:v>
                </c:pt>
                <c:pt idx="1370">
                  <c:v>0.149805447470817</c:v>
                </c:pt>
                <c:pt idx="1371">
                  <c:v>0.149805447470817</c:v>
                </c:pt>
                <c:pt idx="1372">
                  <c:v>0.15045395590142599</c:v>
                </c:pt>
                <c:pt idx="1373">
                  <c:v>0.15045395590142599</c:v>
                </c:pt>
                <c:pt idx="1374">
                  <c:v>0.15077821011673101</c:v>
                </c:pt>
                <c:pt idx="1375">
                  <c:v>0.15077821011673101</c:v>
                </c:pt>
                <c:pt idx="1376">
                  <c:v>0.15077821011673101</c:v>
                </c:pt>
                <c:pt idx="1377">
                  <c:v>0.15077821011673101</c:v>
                </c:pt>
                <c:pt idx="1378">
                  <c:v>0.15207522697795001</c:v>
                </c:pt>
                <c:pt idx="1379">
                  <c:v>0.15207522697795001</c:v>
                </c:pt>
                <c:pt idx="1380">
                  <c:v>0.152399481193255</c:v>
                </c:pt>
                <c:pt idx="1381">
                  <c:v>0.152399481193255</c:v>
                </c:pt>
                <c:pt idx="1382">
                  <c:v>0.15272373540855999</c:v>
                </c:pt>
                <c:pt idx="1383">
                  <c:v>0.15272373540855999</c:v>
                </c:pt>
                <c:pt idx="1384">
                  <c:v>0.153372243839169</c:v>
                </c:pt>
                <c:pt idx="1385">
                  <c:v>0.153372243839169</c:v>
                </c:pt>
                <c:pt idx="1386">
                  <c:v>0.153372243839169</c:v>
                </c:pt>
                <c:pt idx="1387">
                  <c:v>0.153372243839169</c:v>
                </c:pt>
                <c:pt idx="1388">
                  <c:v>0.15434500648508401</c:v>
                </c:pt>
                <c:pt idx="1389">
                  <c:v>0.15434500648508401</c:v>
                </c:pt>
                <c:pt idx="1390">
                  <c:v>0.15434500648508401</c:v>
                </c:pt>
                <c:pt idx="1391">
                  <c:v>0.15434500648508401</c:v>
                </c:pt>
                <c:pt idx="1392">
                  <c:v>0.154669260700389</c:v>
                </c:pt>
                <c:pt idx="1393">
                  <c:v>0.154669260700389</c:v>
                </c:pt>
                <c:pt idx="1394">
                  <c:v>0.155642023346303</c:v>
                </c:pt>
                <c:pt idx="1395">
                  <c:v>0.155642023346303</c:v>
                </c:pt>
                <c:pt idx="1396">
                  <c:v>0.15629053177691299</c:v>
                </c:pt>
                <c:pt idx="1397">
                  <c:v>0.15629053177691299</c:v>
                </c:pt>
                <c:pt idx="1398">
                  <c:v>0.15629053177691299</c:v>
                </c:pt>
                <c:pt idx="1399">
                  <c:v>0.15629053177691299</c:v>
                </c:pt>
                <c:pt idx="1400">
                  <c:v>0.156939040207522</c:v>
                </c:pt>
                <c:pt idx="1401">
                  <c:v>0.156939040207522</c:v>
                </c:pt>
                <c:pt idx="1402">
                  <c:v>0.15726329442282699</c:v>
                </c:pt>
                <c:pt idx="1403">
                  <c:v>0.15726329442282699</c:v>
                </c:pt>
                <c:pt idx="1404">
                  <c:v>0.15726329442282699</c:v>
                </c:pt>
                <c:pt idx="1405">
                  <c:v>0.15726329442282699</c:v>
                </c:pt>
                <c:pt idx="1406">
                  <c:v>0.15758754863813201</c:v>
                </c:pt>
                <c:pt idx="1407">
                  <c:v>0.15758754863813201</c:v>
                </c:pt>
                <c:pt idx="1408">
                  <c:v>0.15791180285343701</c:v>
                </c:pt>
                <c:pt idx="1409">
                  <c:v>0.15791180285343701</c:v>
                </c:pt>
                <c:pt idx="1410">
                  <c:v>0.158236057068741</c:v>
                </c:pt>
                <c:pt idx="1411">
                  <c:v>0.158236057068741</c:v>
                </c:pt>
                <c:pt idx="1412">
                  <c:v>0.158236057068741</c:v>
                </c:pt>
                <c:pt idx="1413">
                  <c:v>0.158236057068741</c:v>
                </c:pt>
                <c:pt idx="1414">
                  <c:v>0.158236057068741</c:v>
                </c:pt>
                <c:pt idx="1415">
                  <c:v>0.158236057068741</c:v>
                </c:pt>
                <c:pt idx="1416">
                  <c:v>0.15953307392996099</c:v>
                </c:pt>
                <c:pt idx="1417">
                  <c:v>0.15953307392996099</c:v>
                </c:pt>
                <c:pt idx="1418">
                  <c:v>0.15985732814526499</c:v>
                </c:pt>
                <c:pt idx="1419">
                  <c:v>0.15985732814526499</c:v>
                </c:pt>
                <c:pt idx="1420">
                  <c:v>0.160505836575875</c:v>
                </c:pt>
                <c:pt idx="1421">
                  <c:v>0.160505836575875</c:v>
                </c:pt>
                <c:pt idx="1422">
                  <c:v>0.160505836575875</c:v>
                </c:pt>
                <c:pt idx="1423">
                  <c:v>0.160505836575875</c:v>
                </c:pt>
                <c:pt idx="1424">
                  <c:v>0.16083009079117999</c:v>
                </c:pt>
                <c:pt idx="1425">
                  <c:v>0.16083009079117999</c:v>
                </c:pt>
                <c:pt idx="1426">
                  <c:v>0.161478599221789</c:v>
                </c:pt>
                <c:pt idx="1427">
                  <c:v>0.161478599221789</c:v>
                </c:pt>
                <c:pt idx="1428">
                  <c:v>0.16245136186770401</c:v>
                </c:pt>
                <c:pt idx="1429">
                  <c:v>0.16245136186770401</c:v>
                </c:pt>
                <c:pt idx="1430">
                  <c:v>0.16245136186770401</c:v>
                </c:pt>
                <c:pt idx="1431">
                  <c:v>0.16245136186770401</c:v>
                </c:pt>
                <c:pt idx="1432">
                  <c:v>0.16342412451361801</c:v>
                </c:pt>
                <c:pt idx="1433">
                  <c:v>0.16342412451361801</c:v>
                </c:pt>
                <c:pt idx="1434">
                  <c:v>0.164072632944228</c:v>
                </c:pt>
                <c:pt idx="1435">
                  <c:v>0.164072632944228</c:v>
                </c:pt>
                <c:pt idx="1436">
                  <c:v>0.164072632944228</c:v>
                </c:pt>
                <c:pt idx="1437">
                  <c:v>0.164072632944228</c:v>
                </c:pt>
                <c:pt idx="1438">
                  <c:v>0.16536964980544699</c:v>
                </c:pt>
                <c:pt idx="1439">
                  <c:v>0.16536964980544699</c:v>
                </c:pt>
                <c:pt idx="1440">
                  <c:v>0.16569390402075199</c:v>
                </c:pt>
                <c:pt idx="1441">
                  <c:v>0.16569390402075199</c:v>
                </c:pt>
                <c:pt idx="1442">
                  <c:v>0.16569390402075199</c:v>
                </c:pt>
                <c:pt idx="1443">
                  <c:v>0.16569390402075199</c:v>
                </c:pt>
                <c:pt idx="1444">
                  <c:v>0.16601815823605701</c:v>
                </c:pt>
                <c:pt idx="1445">
                  <c:v>0.16601815823605701</c:v>
                </c:pt>
                <c:pt idx="1446">
                  <c:v>0.167315175097276</c:v>
                </c:pt>
                <c:pt idx="1447">
                  <c:v>0.167315175097276</c:v>
                </c:pt>
                <c:pt idx="1448">
                  <c:v>0.167639429312581</c:v>
                </c:pt>
                <c:pt idx="1449">
                  <c:v>0.167639429312581</c:v>
                </c:pt>
                <c:pt idx="1450">
                  <c:v>0.16828793774319001</c:v>
                </c:pt>
                <c:pt idx="1451">
                  <c:v>0.16828793774319001</c:v>
                </c:pt>
                <c:pt idx="1452">
                  <c:v>0.168612191958495</c:v>
                </c:pt>
                <c:pt idx="1453">
                  <c:v>0.168612191958495</c:v>
                </c:pt>
                <c:pt idx="1454">
                  <c:v>0.168612191958495</c:v>
                </c:pt>
                <c:pt idx="1455">
                  <c:v>0.168612191958495</c:v>
                </c:pt>
                <c:pt idx="1456">
                  <c:v>0.16893644617379999</c:v>
                </c:pt>
                <c:pt idx="1457">
                  <c:v>0.16893644617379999</c:v>
                </c:pt>
                <c:pt idx="1458">
                  <c:v>0.16893644617379999</c:v>
                </c:pt>
                <c:pt idx="1459">
                  <c:v>0.16893644617379999</c:v>
                </c:pt>
                <c:pt idx="1460">
                  <c:v>0.16926070038910501</c:v>
                </c:pt>
                <c:pt idx="1461">
                  <c:v>0.16926070038910501</c:v>
                </c:pt>
                <c:pt idx="1462">
                  <c:v>0.16926070038910501</c:v>
                </c:pt>
                <c:pt idx="1463">
                  <c:v>0.16926070038910501</c:v>
                </c:pt>
                <c:pt idx="1464">
                  <c:v>0.169909208819714</c:v>
                </c:pt>
                <c:pt idx="1465">
                  <c:v>0.169909208819714</c:v>
                </c:pt>
                <c:pt idx="1466">
                  <c:v>0.17023346303501899</c:v>
                </c:pt>
                <c:pt idx="1467">
                  <c:v>0.17023346303501899</c:v>
                </c:pt>
                <c:pt idx="1468">
                  <c:v>0.17023346303501899</c:v>
                </c:pt>
                <c:pt idx="1469">
                  <c:v>0.17023346303501899</c:v>
                </c:pt>
                <c:pt idx="1470">
                  <c:v>0.17055771725032401</c:v>
                </c:pt>
                <c:pt idx="1471">
                  <c:v>0.17055771725032401</c:v>
                </c:pt>
                <c:pt idx="1472">
                  <c:v>0.17120622568093299</c:v>
                </c:pt>
                <c:pt idx="1473">
                  <c:v>0.17120622568093299</c:v>
                </c:pt>
                <c:pt idx="1474">
                  <c:v>0.17153047989623799</c:v>
                </c:pt>
                <c:pt idx="1475">
                  <c:v>0.17153047989623799</c:v>
                </c:pt>
                <c:pt idx="1476">
                  <c:v>0.172178988326848</c:v>
                </c:pt>
                <c:pt idx="1477">
                  <c:v>0.172178988326848</c:v>
                </c:pt>
                <c:pt idx="1478">
                  <c:v>0.17250324254215299</c:v>
                </c:pt>
                <c:pt idx="1479">
                  <c:v>0.17250324254215299</c:v>
                </c:pt>
                <c:pt idx="1480">
                  <c:v>0.17282749675745701</c:v>
                </c:pt>
                <c:pt idx="1481">
                  <c:v>0.17282749675745701</c:v>
                </c:pt>
                <c:pt idx="1482">
                  <c:v>0.173476005188067</c:v>
                </c:pt>
                <c:pt idx="1483">
                  <c:v>0.173476005188067</c:v>
                </c:pt>
                <c:pt idx="1484">
                  <c:v>0.174448767833981</c:v>
                </c:pt>
                <c:pt idx="1485">
                  <c:v>0.174448767833981</c:v>
                </c:pt>
                <c:pt idx="1486">
                  <c:v>0.17509727626459101</c:v>
                </c:pt>
                <c:pt idx="1487">
                  <c:v>0.17509727626459101</c:v>
                </c:pt>
                <c:pt idx="1488">
                  <c:v>0.175421530479896</c:v>
                </c:pt>
                <c:pt idx="1489">
                  <c:v>0.175421530479896</c:v>
                </c:pt>
                <c:pt idx="1490">
                  <c:v>0.175745784695201</c:v>
                </c:pt>
                <c:pt idx="1491">
                  <c:v>0.175745784695201</c:v>
                </c:pt>
                <c:pt idx="1492">
                  <c:v>0.17607003891050499</c:v>
                </c:pt>
                <c:pt idx="1493">
                  <c:v>0.17607003891050499</c:v>
                </c:pt>
                <c:pt idx="1494">
                  <c:v>0.17639429312581001</c:v>
                </c:pt>
                <c:pt idx="1495">
                  <c:v>0.17639429312581001</c:v>
                </c:pt>
                <c:pt idx="1496">
                  <c:v>0.178988326848249</c:v>
                </c:pt>
                <c:pt idx="1497">
                  <c:v>0.178988326848249</c:v>
                </c:pt>
                <c:pt idx="1498">
                  <c:v>0.17963683527885799</c:v>
                </c:pt>
                <c:pt idx="1499">
                  <c:v>0.17963683527885799</c:v>
                </c:pt>
                <c:pt idx="1500">
                  <c:v>0.17996108949416301</c:v>
                </c:pt>
                <c:pt idx="1501">
                  <c:v>0.17996108949416301</c:v>
                </c:pt>
                <c:pt idx="1502">
                  <c:v>0.181582360570687</c:v>
                </c:pt>
                <c:pt idx="1503">
                  <c:v>0.181582360570687</c:v>
                </c:pt>
                <c:pt idx="1504">
                  <c:v>0.18190661478599199</c:v>
                </c:pt>
                <c:pt idx="1505">
                  <c:v>0.18190661478599199</c:v>
                </c:pt>
                <c:pt idx="1506">
                  <c:v>0.18223086900129701</c:v>
                </c:pt>
                <c:pt idx="1507">
                  <c:v>0.18223086900129701</c:v>
                </c:pt>
                <c:pt idx="1508">
                  <c:v>0.18223086900129701</c:v>
                </c:pt>
                <c:pt idx="1509">
                  <c:v>0.18223086900129701</c:v>
                </c:pt>
                <c:pt idx="1510">
                  <c:v>0.182555123216601</c:v>
                </c:pt>
                <c:pt idx="1511">
                  <c:v>0.182555123216601</c:v>
                </c:pt>
                <c:pt idx="1512">
                  <c:v>0.18287937743190599</c:v>
                </c:pt>
                <c:pt idx="1513">
                  <c:v>0.18287937743190599</c:v>
                </c:pt>
                <c:pt idx="1514">
                  <c:v>0.183527885862516</c:v>
                </c:pt>
                <c:pt idx="1515">
                  <c:v>0.183527885862516</c:v>
                </c:pt>
                <c:pt idx="1516">
                  <c:v>0.183527885862516</c:v>
                </c:pt>
                <c:pt idx="1517">
                  <c:v>0.183527885862516</c:v>
                </c:pt>
                <c:pt idx="1518">
                  <c:v>0.18417639429312499</c:v>
                </c:pt>
                <c:pt idx="1519">
                  <c:v>0.18417639429312499</c:v>
                </c:pt>
                <c:pt idx="1520">
                  <c:v>0.18450064850843001</c:v>
                </c:pt>
                <c:pt idx="1521">
                  <c:v>0.18450064850843001</c:v>
                </c:pt>
                <c:pt idx="1522">
                  <c:v>0.184824902723735</c:v>
                </c:pt>
                <c:pt idx="1523">
                  <c:v>0.184824902723735</c:v>
                </c:pt>
                <c:pt idx="1524">
                  <c:v>0.184824902723735</c:v>
                </c:pt>
                <c:pt idx="1525">
                  <c:v>0.184824902723735</c:v>
                </c:pt>
                <c:pt idx="1526">
                  <c:v>0.18514915693903999</c:v>
                </c:pt>
                <c:pt idx="1527">
                  <c:v>0.18514915693903999</c:v>
                </c:pt>
                <c:pt idx="1528">
                  <c:v>0.18871595330739299</c:v>
                </c:pt>
                <c:pt idx="1529">
                  <c:v>0.18871595330739299</c:v>
                </c:pt>
                <c:pt idx="1530">
                  <c:v>0.18871595330739299</c:v>
                </c:pt>
                <c:pt idx="1531">
                  <c:v>0.18871595330739299</c:v>
                </c:pt>
                <c:pt idx="1532">
                  <c:v>0.18904020752269701</c:v>
                </c:pt>
                <c:pt idx="1533">
                  <c:v>0.18904020752269701</c:v>
                </c:pt>
                <c:pt idx="1534">
                  <c:v>0.19001297016861199</c:v>
                </c:pt>
                <c:pt idx="1535">
                  <c:v>0.19001297016861199</c:v>
                </c:pt>
                <c:pt idx="1536">
                  <c:v>0.19033722438391601</c:v>
                </c:pt>
                <c:pt idx="1537">
                  <c:v>0.19033722438391601</c:v>
                </c:pt>
                <c:pt idx="1538">
                  <c:v>0.190661478599221</c:v>
                </c:pt>
                <c:pt idx="1539">
                  <c:v>0.190661478599221</c:v>
                </c:pt>
                <c:pt idx="1540">
                  <c:v>0.19098573281452599</c:v>
                </c:pt>
                <c:pt idx="1541">
                  <c:v>0.19098573281452599</c:v>
                </c:pt>
                <c:pt idx="1542">
                  <c:v>0.19130998702983101</c:v>
                </c:pt>
                <c:pt idx="1543">
                  <c:v>0.19130998702983101</c:v>
                </c:pt>
                <c:pt idx="1544">
                  <c:v>0.19163424124513601</c:v>
                </c:pt>
                <c:pt idx="1545">
                  <c:v>0.19163424124513601</c:v>
                </c:pt>
                <c:pt idx="1546">
                  <c:v>0.191958495460441</c:v>
                </c:pt>
                <c:pt idx="1547">
                  <c:v>0.191958495460441</c:v>
                </c:pt>
                <c:pt idx="1548">
                  <c:v>0.19228274967574499</c:v>
                </c:pt>
                <c:pt idx="1549">
                  <c:v>0.19228274967574499</c:v>
                </c:pt>
                <c:pt idx="1550">
                  <c:v>0.19228274967574499</c:v>
                </c:pt>
                <c:pt idx="1551">
                  <c:v>0.19228274967574499</c:v>
                </c:pt>
                <c:pt idx="1552">
                  <c:v>0.19357976653696499</c:v>
                </c:pt>
                <c:pt idx="1553">
                  <c:v>0.19357976653696499</c:v>
                </c:pt>
                <c:pt idx="1554">
                  <c:v>0.194228274967574</c:v>
                </c:pt>
                <c:pt idx="1555">
                  <c:v>0.194228274967574</c:v>
                </c:pt>
                <c:pt idx="1556">
                  <c:v>0.19455252918287899</c:v>
                </c:pt>
                <c:pt idx="1557">
                  <c:v>0.19455252918287899</c:v>
                </c:pt>
                <c:pt idx="1558">
                  <c:v>0.19487678339818401</c:v>
                </c:pt>
                <c:pt idx="1559">
                  <c:v>0.19487678339818401</c:v>
                </c:pt>
                <c:pt idx="1560">
                  <c:v>0.195201037613488</c:v>
                </c:pt>
                <c:pt idx="1561">
                  <c:v>0.195201037613488</c:v>
                </c:pt>
                <c:pt idx="1562">
                  <c:v>0.195525291828793</c:v>
                </c:pt>
                <c:pt idx="1563">
                  <c:v>0.195525291828793</c:v>
                </c:pt>
                <c:pt idx="1564">
                  <c:v>0.19844357976653601</c:v>
                </c:pt>
                <c:pt idx="1565">
                  <c:v>0.19844357976653601</c:v>
                </c:pt>
                <c:pt idx="1566">
                  <c:v>0.19844357976653601</c:v>
                </c:pt>
                <c:pt idx="1567">
                  <c:v>0.19844357976653601</c:v>
                </c:pt>
                <c:pt idx="1568">
                  <c:v>0.198767833981841</c:v>
                </c:pt>
                <c:pt idx="1569">
                  <c:v>0.198767833981841</c:v>
                </c:pt>
                <c:pt idx="1570">
                  <c:v>0.19909208819714599</c:v>
                </c:pt>
                <c:pt idx="1571">
                  <c:v>0.19909208819714599</c:v>
                </c:pt>
                <c:pt idx="1572">
                  <c:v>0.19941634241245099</c:v>
                </c:pt>
                <c:pt idx="1573">
                  <c:v>0.19941634241245099</c:v>
                </c:pt>
                <c:pt idx="1574">
                  <c:v>0.19974059662775601</c:v>
                </c:pt>
                <c:pt idx="1575">
                  <c:v>0.19974059662775601</c:v>
                </c:pt>
                <c:pt idx="1576">
                  <c:v>0.20006485084306</c:v>
                </c:pt>
                <c:pt idx="1577">
                  <c:v>0.201037613488975</c:v>
                </c:pt>
                <c:pt idx="1578">
                  <c:v>0.201037613488975</c:v>
                </c:pt>
                <c:pt idx="1579">
                  <c:v>0.20168612191958399</c:v>
                </c:pt>
                <c:pt idx="1580">
                  <c:v>0.20168612191958399</c:v>
                </c:pt>
                <c:pt idx="1581">
                  <c:v>0.20265888456549899</c:v>
                </c:pt>
                <c:pt idx="1582">
                  <c:v>0.20265888456549899</c:v>
                </c:pt>
                <c:pt idx="1583">
                  <c:v>0.20395590142671799</c:v>
                </c:pt>
                <c:pt idx="1584">
                  <c:v>0.20395590142671799</c:v>
                </c:pt>
                <c:pt idx="1585">
                  <c:v>0.20492866407263199</c:v>
                </c:pt>
                <c:pt idx="1586">
                  <c:v>0.20492866407263199</c:v>
                </c:pt>
                <c:pt idx="1587">
                  <c:v>0.205901426718547</c:v>
                </c:pt>
                <c:pt idx="1588">
                  <c:v>0.205901426718547</c:v>
                </c:pt>
                <c:pt idx="1589">
                  <c:v>0.207198443579766</c:v>
                </c:pt>
                <c:pt idx="1590">
                  <c:v>0.207198443579766</c:v>
                </c:pt>
                <c:pt idx="1591">
                  <c:v>0.20752269779507099</c:v>
                </c:pt>
                <c:pt idx="1592">
                  <c:v>0.20752269779507099</c:v>
                </c:pt>
                <c:pt idx="1593">
                  <c:v>0.20817120622568</c:v>
                </c:pt>
                <c:pt idx="1594">
                  <c:v>0.20817120622568</c:v>
                </c:pt>
                <c:pt idx="1595">
                  <c:v>0.20817120622568</c:v>
                </c:pt>
                <c:pt idx="1596">
                  <c:v>0.20817120622568</c:v>
                </c:pt>
                <c:pt idx="1597">
                  <c:v>0.209143968871595</c:v>
                </c:pt>
                <c:pt idx="1598">
                  <c:v>0.209143968871595</c:v>
                </c:pt>
                <c:pt idx="1599">
                  <c:v>0.2094682230869</c:v>
                </c:pt>
                <c:pt idx="1600">
                  <c:v>0.2094682230869</c:v>
                </c:pt>
                <c:pt idx="1601">
                  <c:v>0.210440985732814</c:v>
                </c:pt>
                <c:pt idx="1602">
                  <c:v>0.210440985732814</c:v>
                </c:pt>
                <c:pt idx="1603">
                  <c:v>0.21108949416342401</c:v>
                </c:pt>
                <c:pt idx="1604">
                  <c:v>0.21108949416342401</c:v>
                </c:pt>
                <c:pt idx="1605">
                  <c:v>0.21141374837872801</c:v>
                </c:pt>
                <c:pt idx="1606">
                  <c:v>0.21141374837872801</c:v>
                </c:pt>
                <c:pt idx="1607">
                  <c:v>0.21141374837872801</c:v>
                </c:pt>
                <c:pt idx="1608">
                  <c:v>0.21141374837872801</c:v>
                </c:pt>
                <c:pt idx="1609">
                  <c:v>0.21206225680933799</c:v>
                </c:pt>
                <c:pt idx="1610">
                  <c:v>0.21206225680933799</c:v>
                </c:pt>
                <c:pt idx="1611">
                  <c:v>0.212710765239948</c:v>
                </c:pt>
                <c:pt idx="1612">
                  <c:v>0.212710765239948</c:v>
                </c:pt>
                <c:pt idx="1613">
                  <c:v>0.21335927367055699</c:v>
                </c:pt>
                <c:pt idx="1614">
                  <c:v>0.21335927367055699</c:v>
                </c:pt>
                <c:pt idx="1615">
                  <c:v>0.21368352788586201</c:v>
                </c:pt>
                <c:pt idx="1616">
                  <c:v>0.21368352788586201</c:v>
                </c:pt>
                <c:pt idx="1617">
                  <c:v>0.21368352788586201</c:v>
                </c:pt>
                <c:pt idx="1618">
                  <c:v>0.21368352788586201</c:v>
                </c:pt>
                <c:pt idx="1619">
                  <c:v>0.214980544747081</c:v>
                </c:pt>
                <c:pt idx="1620">
                  <c:v>0.214980544747081</c:v>
                </c:pt>
                <c:pt idx="1621">
                  <c:v>0.21595330739299601</c:v>
                </c:pt>
                <c:pt idx="1622">
                  <c:v>0.21595330739299601</c:v>
                </c:pt>
                <c:pt idx="1623">
                  <c:v>0.21757457846952</c:v>
                </c:pt>
                <c:pt idx="1624">
                  <c:v>0.21757457846952</c:v>
                </c:pt>
                <c:pt idx="1625">
                  <c:v>0.21822308690012901</c:v>
                </c:pt>
                <c:pt idx="1626">
                  <c:v>0.21822308690012901</c:v>
                </c:pt>
                <c:pt idx="1627">
                  <c:v>0.21919584954604401</c:v>
                </c:pt>
                <c:pt idx="1628">
                  <c:v>0.21919584954604401</c:v>
                </c:pt>
                <c:pt idx="1629">
                  <c:v>0.22049286640726301</c:v>
                </c:pt>
                <c:pt idx="1630">
                  <c:v>0.22049286640726301</c:v>
                </c:pt>
                <c:pt idx="1631">
                  <c:v>0.22146562905317699</c:v>
                </c:pt>
                <c:pt idx="1632">
                  <c:v>0.22146562905317699</c:v>
                </c:pt>
                <c:pt idx="1633">
                  <c:v>0.22243839169909199</c:v>
                </c:pt>
                <c:pt idx="1634">
                  <c:v>0.22243839169909199</c:v>
                </c:pt>
                <c:pt idx="1635">
                  <c:v>0.22438391699092</c:v>
                </c:pt>
                <c:pt idx="1636">
                  <c:v>0.22438391699092</c:v>
                </c:pt>
                <c:pt idx="1637">
                  <c:v>0.22470817120622499</c:v>
                </c:pt>
                <c:pt idx="1638">
                  <c:v>0.22470817120622499</c:v>
                </c:pt>
                <c:pt idx="1639">
                  <c:v>0.22503242542153001</c:v>
                </c:pt>
                <c:pt idx="1640">
                  <c:v>0.22503242542153001</c:v>
                </c:pt>
                <c:pt idx="1641">
                  <c:v>0.22568093385214</c:v>
                </c:pt>
                <c:pt idx="1642">
                  <c:v>0.22568093385214</c:v>
                </c:pt>
                <c:pt idx="1643">
                  <c:v>0.22600518806744399</c:v>
                </c:pt>
                <c:pt idx="1644">
                  <c:v>0.22600518806744399</c:v>
                </c:pt>
                <c:pt idx="1645">
                  <c:v>0.22632944228274901</c:v>
                </c:pt>
                <c:pt idx="1646">
                  <c:v>0.22632944228274901</c:v>
                </c:pt>
                <c:pt idx="1647">
                  <c:v>0.226653696498054</c:v>
                </c:pt>
                <c:pt idx="1648">
                  <c:v>0.226653696498054</c:v>
                </c:pt>
                <c:pt idx="1649">
                  <c:v>0.22697795071335899</c:v>
                </c:pt>
                <c:pt idx="1650">
                  <c:v>0.22697795071335899</c:v>
                </c:pt>
                <c:pt idx="1651">
                  <c:v>0.22730220492866399</c:v>
                </c:pt>
                <c:pt idx="1652">
                  <c:v>0.22730220492866399</c:v>
                </c:pt>
                <c:pt idx="1653">
                  <c:v>0.22730220492866399</c:v>
                </c:pt>
                <c:pt idx="1654">
                  <c:v>0.22730220492866399</c:v>
                </c:pt>
                <c:pt idx="1655">
                  <c:v>0.22730220492866399</c:v>
                </c:pt>
                <c:pt idx="1656">
                  <c:v>0.22730220492866399</c:v>
                </c:pt>
                <c:pt idx="1657">
                  <c:v>0.22762645914396801</c:v>
                </c:pt>
                <c:pt idx="1658">
                  <c:v>0.22762645914396801</c:v>
                </c:pt>
                <c:pt idx="1659">
                  <c:v>0.229247730220492</c:v>
                </c:pt>
                <c:pt idx="1660">
                  <c:v>0.229247730220492</c:v>
                </c:pt>
                <c:pt idx="1661">
                  <c:v>0.22989623865110201</c:v>
                </c:pt>
                <c:pt idx="1662">
                  <c:v>0.22989623865110201</c:v>
                </c:pt>
                <c:pt idx="1663">
                  <c:v>0.23086900129701601</c:v>
                </c:pt>
                <c:pt idx="1664">
                  <c:v>0.23086900129701601</c:v>
                </c:pt>
                <c:pt idx="1665">
                  <c:v>0.23119325551232101</c:v>
                </c:pt>
                <c:pt idx="1666">
                  <c:v>0.23119325551232101</c:v>
                </c:pt>
                <c:pt idx="1667">
                  <c:v>0.23313878080414999</c:v>
                </c:pt>
                <c:pt idx="1668">
                  <c:v>0.23313878080414999</c:v>
                </c:pt>
                <c:pt idx="1669">
                  <c:v>0.23346303501945501</c:v>
                </c:pt>
                <c:pt idx="1670">
                  <c:v>0.23346303501945501</c:v>
                </c:pt>
                <c:pt idx="1671">
                  <c:v>0.23443579766536901</c:v>
                </c:pt>
                <c:pt idx="1672">
                  <c:v>0.23443579766536901</c:v>
                </c:pt>
                <c:pt idx="1673">
                  <c:v>0.234760051880674</c:v>
                </c:pt>
                <c:pt idx="1674">
                  <c:v>0.234760051880674</c:v>
                </c:pt>
                <c:pt idx="1675">
                  <c:v>0.235084306095979</c:v>
                </c:pt>
                <c:pt idx="1676">
                  <c:v>0.235084306095979</c:v>
                </c:pt>
                <c:pt idx="1677">
                  <c:v>0.23540856031128399</c:v>
                </c:pt>
                <c:pt idx="1678">
                  <c:v>0.23540856031128399</c:v>
                </c:pt>
                <c:pt idx="1679">
                  <c:v>0.23767833981841699</c:v>
                </c:pt>
                <c:pt idx="1680">
                  <c:v>0.23767833981841699</c:v>
                </c:pt>
                <c:pt idx="1681">
                  <c:v>0.23929961089494101</c:v>
                </c:pt>
                <c:pt idx="1682">
                  <c:v>0.23929961089494101</c:v>
                </c:pt>
                <c:pt idx="1683">
                  <c:v>0.239623865110246</c:v>
                </c:pt>
                <c:pt idx="1684">
                  <c:v>0.239623865110246</c:v>
                </c:pt>
                <c:pt idx="1685">
                  <c:v>0.24059662775616</c:v>
                </c:pt>
                <c:pt idx="1686">
                  <c:v>0.24059662775616</c:v>
                </c:pt>
                <c:pt idx="1687">
                  <c:v>0.240920881971465</c:v>
                </c:pt>
                <c:pt idx="1688">
                  <c:v>0.240920881971465</c:v>
                </c:pt>
                <c:pt idx="1689">
                  <c:v>0.24156939040207501</c:v>
                </c:pt>
                <c:pt idx="1690">
                  <c:v>0.24156939040207501</c:v>
                </c:pt>
                <c:pt idx="1691">
                  <c:v>0.242866407263294</c:v>
                </c:pt>
                <c:pt idx="1692">
                  <c:v>0.242866407263294</c:v>
                </c:pt>
                <c:pt idx="1693">
                  <c:v>0.243190661478599</c:v>
                </c:pt>
                <c:pt idx="1694">
                  <c:v>0.243190661478599</c:v>
                </c:pt>
                <c:pt idx="1695">
                  <c:v>0.24351491569390399</c:v>
                </c:pt>
                <c:pt idx="1696">
                  <c:v>0.24351491569390399</c:v>
                </c:pt>
                <c:pt idx="1697">
                  <c:v>0.24351491569390399</c:v>
                </c:pt>
                <c:pt idx="1698">
                  <c:v>0.24351491569390399</c:v>
                </c:pt>
                <c:pt idx="1699">
                  <c:v>0.244163424124513</c:v>
                </c:pt>
                <c:pt idx="1700">
                  <c:v>0.244163424124513</c:v>
                </c:pt>
                <c:pt idx="1701">
                  <c:v>0.244163424124513</c:v>
                </c:pt>
                <c:pt idx="1702">
                  <c:v>0.244163424124513</c:v>
                </c:pt>
                <c:pt idx="1703">
                  <c:v>0.245460440985732</c:v>
                </c:pt>
                <c:pt idx="1704">
                  <c:v>0.245460440985732</c:v>
                </c:pt>
                <c:pt idx="1705">
                  <c:v>0.24708171206225599</c:v>
                </c:pt>
                <c:pt idx="1706">
                  <c:v>0.24708171206225599</c:v>
                </c:pt>
                <c:pt idx="1707">
                  <c:v>0.24708171206225599</c:v>
                </c:pt>
                <c:pt idx="1708">
                  <c:v>0.24708171206225599</c:v>
                </c:pt>
                <c:pt idx="1709">
                  <c:v>0.24740596627756101</c:v>
                </c:pt>
                <c:pt idx="1710">
                  <c:v>0.24740596627756101</c:v>
                </c:pt>
                <c:pt idx="1711">
                  <c:v>0.25032425421530402</c:v>
                </c:pt>
                <c:pt idx="1712">
                  <c:v>0.25032425421530402</c:v>
                </c:pt>
                <c:pt idx="1713">
                  <c:v>0.25162127107652399</c:v>
                </c:pt>
                <c:pt idx="1714">
                  <c:v>0.25162127107652399</c:v>
                </c:pt>
                <c:pt idx="1715">
                  <c:v>0.25226977950713297</c:v>
                </c:pt>
                <c:pt idx="1716">
                  <c:v>0.25226977950713297</c:v>
                </c:pt>
                <c:pt idx="1717">
                  <c:v>0.25259403372243799</c:v>
                </c:pt>
                <c:pt idx="1718">
                  <c:v>0.25259403372243799</c:v>
                </c:pt>
                <c:pt idx="1719">
                  <c:v>0.25259403372243799</c:v>
                </c:pt>
                <c:pt idx="1720">
                  <c:v>0.25259403372243799</c:v>
                </c:pt>
                <c:pt idx="1721">
                  <c:v>0.25291828793774301</c:v>
                </c:pt>
                <c:pt idx="1722">
                  <c:v>0.25291828793774301</c:v>
                </c:pt>
                <c:pt idx="1723">
                  <c:v>0.253566796368352</c:v>
                </c:pt>
                <c:pt idx="1724">
                  <c:v>0.253566796368352</c:v>
                </c:pt>
                <c:pt idx="1725">
                  <c:v>0.25389105058365702</c:v>
                </c:pt>
                <c:pt idx="1726">
                  <c:v>0.25389105058365702</c:v>
                </c:pt>
                <c:pt idx="1727">
                  <c:v>0.25421530479896198</c:v>
                </c:pt>
                <c:pt idx="1728">
                  <c:v>0.25421530479896198</c:v>
                </c:pt>
                <c:pt idx="1729">
                  <c:v>0.25680933852139998</c:v>
                </c:pt>
                <c:pt idx="1730">
                  <c:v>0.25680933852139998</c:v>
                </c:pt>
                <c:pt idx="1731">
                  <c:v>0.257133592736705</c:v>
                </c:pt>
                <c:pt idx="1732">
                  <c:v>0.257133592736705</c:v>
                </c:pt>
                <c:pt idx="1733">
                  <c:v>0.25745784695201002</c:v>
                </c:pt>
                <c:pt idx="1734">
                  <c:v>0.25745784695201002</c:v>
                </c:pt>
                <c:pt idx="1735">
                  <c:v>0.25875486381322899</c:v>
                </c:pt>
                <c:pt idx="1736">
                  <c:v>0.25875486381322899</c:v>
                </c:pt>
                <c:pt idx="1737">
                  <c:v>0.25907911802853401</c:v>
                </c:pt>
                <c:pt idx="1738">
                  <c:v>0.25907911802853401</c:v>
                </c:pt>
                <c:pt idx="1739">
                  <c:v>0.26037613488975297</c:v>
                </c:pt>
                <c:pt idx="1740">
                  <c:v>0.26037613488975297</c:v>
                </c:pt>
                <c:pt idx="1741">
                  <c:v>0.26102464332036301</c:v>
                </c:pt>
                <c:pt idx="1742">
                  <c:v>0.26102464332036301</c:v>
                </c:pt>
                <c:pt idx="1743">
                  <c:v>0.26134889753566798</c:v>
                </c:pt>
                <c:pt idx="1744">
                  <c:v>0.26134889753566798</c:v>
                </c:pt>
                <c:pt idx="1745">
                  <c:v>0.261673151750972</c:v>
                </c:pt>
                <c:pt idx="1746">
                  <c:v>0.261673151750972</c:v>
                </c:pt>
                <c:pt idx="1747">
                  <c:v>0.26361867704280101</c:v>
                </c:pt>
                <c:pt idx="1748">
                  <c:v>0.26361867704280101</c:v>
                </c:pt>
                <c:pt idx="1749">
                  <c:v>0.26426718547341099</c:v>
                </c:pt>
                <c:pt idx="1750">
                  <c:v>0.26426718547341099</c:v>
                </c:pt>
                <c:pt idx="1751">
                  <c:v>0.265239948119325</c:v>
                </c:pt>
                <c:pt idx="1752">
                  <c:v>0.265239948119325</c:v>
                </c:pt>
                <c:pt idx="1753">
                  <c:v>0.26588845654993498</c:v>
                </c:pt>
                <c:pt idx="1754">
                  <c:v>0.26588845654993498</c:v>
                </c:pt>
                <c:pt idx="1755">
                  <c:v>0.266212710765239</c:v>
                </c:pt>
                <c:pt idx="1756">
                  <c:v>0.266212710765239</c:v>
                </c:pt>
                <c:pt idx="1757">
                  <c:v>0.26718547341115401</c:v>
                </c:pt>
                <c:pt idx="1758">
                  <c:v>0.26718547341115401</c:v>
                </c:pt>
                <c:pt idx="1759">
                  <c:v>0.26750972762645903</c:v>
                </c:pt>
                <c:pt idx="1760">
                  <c:v>0.26750972762645903</c:v>
                </c:pt>
                <c:pt idx="1761">
                  <c:v>0.26783398184176299</c:v>
                </c:pt>
                <c:pt idx="1762">
                  <c:v>0.26783398184176299</c:v>
                </c:pt>
                <c:pt idx="1763">
                  <c:v>0.26815823605706801</c:v>
                </c:pt>
                <c:pt idx="1764">
                  <c:v>0.26815823605706801</c:v>
                </c:pt>
                <c:pt idx="1765">
                  <c:v>0.268806744487678</c:v>
                </c:pt>
                <c:pt idx="1766">
                  <c:v>0.268806744487678</c:v>
                </c:pt>
                <c:pt idx="1767">
                  <c:v>0.26913099870298302</c:v>
                </c:pt>
                <c:pt idx="1768">
                  <c:v>0.26913099870298302</c:v>
                </c:pt>
                <c:pt idx="1769">
                  <c:v>0.26913099870298302</c:v>
                </c:pt>
                <c:pt idx="1770">
                  <c:v>0.26913099870298302</c:v>
                </c:pt>
                <c:pt idx="1771">
                  <c:v>0.26945525291828698</c:v>
                </c:pt>
                <c:pt idx="1772">
                  <c:v>0.26945525291828698</c:v>
                </c:pt>
                <c:pt idx="1773">
                  <c:v>0.27042801556420198</c:v>
                </c:pt>
                <c:pt idx="1774">
                  <c:v>0.27042801556420198</c:v>
                </c:pt>
                <c:pt idx="1775">
                  <c:v>0.27140077821011599</c:v>
                </c:pt>
                <c:pt idx="1776">
                  <c:v>0.27140077821011599</c:v>
                </c:pt>
                <c:pt idx="1777">
                  <c:v>0.27172503242542101</c:v>
                </c:pt>
                <c:pt idx="1778">
                  <c:v>0.27172503242542101</c:v>
                </c:pt>
                <c:pt idx="1779">
                  <c:v>0.27269779507133501</c:v>
                </c:pt>
                <c:pt idx="1780">
                  <c:v>0.27269779507133501</c:v>
                </c:pt>
                <c:pt idx="1781">
                  <c:v>0.273346303501945</c:v>
                </c:pt>
                <c:pt idx="1782">
                  <c:v>0.273346303501945</c:v>
                </c:pt>
                <c:pt idx="1783">
                  <c:v>0.27723735408560302</c:v>
                </c:pt>
                <c:pt idx="1784">
                  <c:v>0.27723735408560302</c:v>
                </c:pt>
                <c:pt idx="1785">
                  <c:v>0.277885862516212</c:v>
                </c:pt>
                <c:pt idx="1786">
                  <c:v>0.277885862516212</c:v>
                </c:pt>
                <c:pt idx="1787">
                  <c:v>0.27821011673151702</c:v>
                </c:pt>
                <c:pt idx="1788">
                  <c:v>0.27821011673151702</c:v>
                </c:pt>
                <c:pt idx="1789">
                  <c:v>0.27918287937743103</c:v>
                </c:pt>
                <c:pt idx="1790">
                  <c:v>0.27918287937743103</c:v>
                </c:pt>
                <c:pt idx="1791">
                  <c:v>0.27950713359273599</c:v>
                </c:pt>
                <c:pt idx="1792">
                  <c:v>0.27950713359273599</c:v>
                </c:pt>
                <c:pt idx="1793">
                  <c:v>0.27983138780804101</c:v>
                </c:pt>
                <c:pt idx="1794">
                  <c:v>0.27983138780804101</c:v>
                </c:pt>
                <c:pt idx="1795">
                  <c:v>0.28047989623865099</c:v>
                </c:pt>
                <c:pt idx="1796">
                  <c:v>0.28047989623865099</c:v>
                </c:pt>
                <c:pt idx="1797">
                  <c:v>0.28080415045395501</c:v>
                </c:pt>
                <c:pt idx="1798">
                  <c:v>0.28080415045395501</c:v>
                </c:pt>
                <c:pt idx="1799">
                  <c:v>0.28177691309987002</c:v>
                </c:pt>
                <c:pt idx="1800">
                  <c:v>0.28177691309987002</c:v>
                </c:pt>
                <c:pt idx="1801">
                  <c:v>0.28210116731517498</c:v>
                </c:pt>
                <c:pt idx="1802">
                  <c:v>0.28210116731517498</c:v>
                </c:pt>
                <c:pt idx="1803">
                  <c:v>0.28404669260700299</c:v>
                </c:pt>
                <c:pt idx="1804">
                  <c:v>0.28404669260700299</c:v>
                </c:pt>
                <c:pt idx="1805">
                  <c:v>0.28437094682230801</c:v>
                </c:pt>
                <c:pt idx="1806">
                  <c:v>0.28437094682230801</c:v>
                </c:pt>
                <c:pt idx="1807">
                  <c:v>0.28469520103761298</c:v>
                </c:pt>
                <c:pt idx="1808">
                  <c:v>0.28469520103761298</c:v>
                </c:pt>
                <c:pt idx="1809">
                  <c:v>0.28469520103761298</c:v>
                </c:pt>
                <c:pt idx="1810">
                  <c:v>0.28469520103761298</c:v>
                </c:pt>
                <c:pt idx="1811">
                  <c:v>0.285019455252918</c:v>
                </c:pt>
                <c:pt idx="1812">
                  <c:v>0.285019455252918</c:v>
                </c:pt>
                <c:pt idx="1813">
                  <c:v>0.28566796368352698</c:v>
                </c:pt>
                <c:pt idx="1814">
                  <c:v>0.28566796368352698</c:v>
                </c:pt>
                <c:pt idx="1815">
                  <c:v>0.285992217898832</c:v>
                </c:pt>
                <c:pt idx="1816">
                  <c:v>0.285992217898832</c:v>
                </c:pt>
                <c:pt idx="1817">
                  <c:v>0.28761348897535599</c:v>
                </c:pt>
                <c:pt idx="1818">
                  <c:v>0.28761348897535599</c:v>
                </c:pt>
                <c:pt idx="1819">
                  <c:v>0.28793774319066101</c:v>
                </c:pt>
                <c:pt idx="1820">
                  <c:v>0.28793774319066101</c:v>
                </c:pt>
                <c:pt idx="1821">
                  <c:v>0.28858625162127099</c:v>
                </c:pt>
                <c:pt idx="1822">
                  <c:v>0.28858625162127099</c:v>
                </c:pt>
                <c:pt idx="1823">
                  <c:v>0.289559014267185</c:v>
                </c:pt>
                <c:pt idx="1824">
                  <c:v>0.289559014267185</c:v>
                </c:pt>
                <c:pt idx="1825">
                  <c:v>0.289559014267185</c:v>
                </c:pt>
                <c:pt idx="1826">
                  <c:v>0.289559014267185</c:v>
                </c:pt>
                <c:pt idx="1827">
                  <c:v>0.29020752269779498</c:v>
                </c:pt>
                <c:pt idx="1828">
                  <c:v>0.29020752269779498</c:v>
                </c:pt>
                <c:pt idx="1829">
                  <c:v>0.290531776913099</c:v>
                </c:pt>
                <c:pt idx="1830">
                  <c:v>0.290531776913099</c:v>
                </c:pt>
                <c:pt idx="1831">
                  <c:v>0.29085603112840402</c:v>
                </c:pt>
                <c:pt idx="1832">
                  <c:v>0.29085603112840402</c:v>
                </c:pt>
                <c:pt idx="1833">
                  <c:v>0.29182879377431897</c:v>
                </c:pt>
                <c:pt idx="1834">
                  <c:v>0.29182879377431897</c:v>
                </c:pt>
                <c:pt idx="1835">
                  <c:v>0.29247730220492801</c:v>
                </c:pt>
                <c:pt idx="1836">
                  <c:v>0.29247730220492801</c:v>
                </c:pt>
                <c:pt idx="1837">
                  <c:v>0.29280155642023298</c:v>
                </c:pt>
                <c:pt idx="1838">
                  <c:v>0.29280155642023298</c:v>
                </c:pt>
                <c:pt idx="1839">
                  <c:v>0.29280155642023298</c:v>
                </c:pt>
                <c:pt idx="1840">
                  <c:v>0.29280155642023298</c:v>
                </c:pt>
                <c:pt idx="1841">
                  <c:v>0.293125810635538</c:v>
                </c:pt>
                <c:pt idx="1842">
                  <c:v>0.293125810635538</c:v>
                </c:pt>
                <c:pt idx="1843">
                  <c:v>0.29377431906614698</c:v>
                </c:pt>
                <c:pt idx="1844">
                  <c:v>0.29377431906614698</c:v>
                </c:pt>
                <c:pt idx="1845">
                  <c:v>0.294098573281452</c:v>
                </c:pt>
                <c:pt idx="1846">
                  <c:v>0.294098573281452</c:v>
                </c:pt>
                <c:pt idx="1847">
                  <c:v>0.29604409857328101</c:v>
                </c:pt>
                <c:pt idx="1848">
                  <c:v>0.29604409857328101</c:v>
                </c:pt>
                <c:pt idx="1849">
                  <c:v>0.296692607003891</c:v>
                </c:pt>
                <c:pt idx="1850">
                  <c:v>0.296692607003891</c:v>
                </c:pt>
                <c:pt idx="1851">
                  <c:v>0.29831387808041498</c:v>
                </c:pt>
                <c:pt idx="1852">
                  <c:v>0.29831387808041498</c:v>
                </c:pt>
                <c:pt idx="1853">
                  <c:v>0.29831387808041498</c:v>
                </c:pt>
                <c:pt idx="1854">
                  <c:v>0.29831387808041498</c:v>
                </c:pt>
                <c:pt idx="1855">
                  <c:v>0.29896238651102403</c:v>
                </c:pt>
                <c:pt idx="1856">
                  <c:v>0.29896238651102403</c:v>
                </c:pt>
                <c:pt idx="1857">
                  <c:v>0.29993514915693897</c:v>
                </c:pt>
                <c:pt idx="1858">
                  <c:v>0.29993514915693897</c:v>
                </c:pt>
                <c:pt idx="1859">
                  <c:v>0.30025940337224299</c:v>
                </c:pt>
                <c:pt idx="1860">
                  <c:v>0.30025940337224299</c:v>
                </c:pt>
                <c:pt idx="1861">
                  <c:v>0.30058365758754801</c:v>
                </c:pt>
                <c:pt idx="1862">
                  <c:v>0.30058365758754801</c:v>
                </c:pt>
                <c:pt idx="1863">
                  <c:v>0.30058365758754801</c:v>
                </c:pt>
                <c:pt idx="1864">
                  <c:v>0.30058365758754801</c:v>
                </c:pt>
                <c:pt idx="1865">
                  <c:v>0.30090791180285298</c:v>
                </c:pt>
                <c:pt idx="1866">
                  <c:v>0.30090791180285298</c:v>
                </c:pt>
                <c:pt idx="1867">
                  <c:v>0.30317769130998701</c:v>
                </c:pt>
                <c:pt idx="1868">
                  <c:v>0.30317769130998701</c:v>
                </c:pt>
                <c:pt idx="1869">
                  <c:v>0.30706874189364403</c:v>
                </c:pt>
                <c:pt idx="1870">
                  <c:v>0.30706874189364403</c:v>
                </c:pt>
                <c:pt idx="1871">
                  <c:v>0.30771725032425401</c:v>
                </c:pt>
                <c:pt idx="1872">
                  <c:v>0.30771725032425401</c:v>
                </c:pt>
                <c:pt idx="1873">
                  <c:v>0.30869001297016802</c:v>
                </c:pt>
                <c:pt idx="1874">
                  <c:v>0.30869001297016802</c:v>
                </c:pt>
                <c:pt idx="1875">
                  <c:v>0.30901426718547298</c:v>
                </c:pt>
                <c:pt idx="1876">
                  <c:v>0.30901426718547298</c:v>
                </c:pt>
                <c:pt idx="1877">
                  <c:v>0.31063553826199702</c:v>
                </c:pt>
                <c:pt idx="1878">
                  <c:v>0.31063553826199702</c:v>
                </c:pt>
                <c:pt idx="1879">
                  <c:v>0.31225680933852101</c:v>
                </c:pt>
                <c:pt idx="1880">
                  <c:v>0.31225680933852101</c:v>
                </c:pt>
                <c:pt idx="1881">
                  <c:v>0.31517509727626403</c:v>
                </c:pt>
                <c:pt idx="1882">
                  <c:v>0.31517509727626403</c:v>
                </c:pt>
                <c:pt idx="1883">
                  <c:v>0.31712062256809298</c:v>
                </c:pt>
                <c:pt idx="1884">
                  <c:v>0.31712062256809298</c:v>
                </c:pt>
                <c:pt idx="1885">
                  <c:v>0.317444876783398</c:v>
                </c:pt>
                <c:pt idx="1886">
                  <c:v>0.317444876783398</c:v>
                </c:pt>
                <c:pt idx="1887">
                  <c:v>0.31874189364461702</c:v>
                </c:pt>
                <c:pt idx="1888">
                  <c:v>0.31874189364461702</c:v>
                </c:pt>
                <c:pt idx="1889">
                  <c:v>0.31906614785992199</c:v>
                </c:pt>
                <c:pt idx="1890">
                  <c:v>0.31906614785992199</c:v>
                </c:pt>
                <c:pt idx="1891">
                  <c:v>0.32166018158235998</c:v>
                </c:pt>
                <c:pt idx="1892">
                  <c:v>0.32166018158235998</c:v>
                </c:pt>
                <c:pt idx="1893">
                  <c:v>0.321984435797665</c:v>
                </c:pt>
                <c:pt idx="1894">
                  <c:v>0.321984435797665</c:v>
                </c:pt>
                <c:pt idx="1895">
                  <c:v>0.32230869001297002</c:v>
                </c:pt>
                <c:pt idx="1896">
                  <c:v>0.32230869001297002</c:v>
                </c:pt>
                <c:pt idx="1897">
                  <c:v>0.32328145265888403</c:v>
                </c:pt>
                <c:pt idx="1898">
                  <c:v>0.32328145265888403</c:v>
                </c:pt>
                <c:pt idx="1899">
                  <c:v>0.32360570687418899</c:v>
                </c:pt>
                <c:pt idx="1900">
                  <c:v>0.32360570687418899</c:v>
                </c:pt>
                <c:pt idx="1901">
                  <c:v>0.32490272373540802</c:v>
                </c:pt>
                <c:pt idx="1902">
                  <c:v>0.32490272373540802</c:v>
                </c:pt>
                <c:pt idx="1903">
                  <c:v>0.32652399481193201</c:v>
                </c:pt>
                <c:pt idx="1904">
                  <c:v>0.32652399481193201</c:v>
                </c:pt>
                <c:pt idx="1905">
                  <c:v>0.32782101167315097</c:v>
                </c:pt>
                <c:pt idx="1906">
                  <c:v>0.32782101167315097</c:v>
                </c:pt>
                <c:pt idx="1907">
                  <c:v>0.32782101167315097</c:v>
                </c:pt>
                <c:pt idx="1908">
                  <c:v>0.32782101167315097</c:v>
                </c:pt>
                <c:pt idx="1909">
                  <c:v>0.32846952010376101</c:v>
                </c:pt>
                <c:pt idx="1910">
                  <c:v>0.32846952010376101</c:v>
                </c:pt>
                <c:pt idx="1911">
                  <c:v>0.32944228274967502</c:v>
                </c:pt>
                <c:pt idx="1912">
                  <c:v>0.32944228274967502</c:v>
                </c:pt>
                <c:pt idx="1913">
                  <c:v>0.33041504539559002</c:v>
                </c:pt>
                <c:pt idx="1914">
                  <c:v>0.33041504539559002</c:v>
                </c:pt>
                <c:pt idx="1915">
                  <c:v>0.33138780804150397</c:v>
                </c:pt>
                <c:pt idx="1916">
                  <c:v>0.33138780804150397</c:v>
                </c:pt>
                <c:pt idx="1917">
                  <c:v>0.33203631647211401</c:v>
                </c:pt>
                <c:pt idx="1918">
                  <c:v>0.33203631647211401</c:v>
                </c:pt>
                <c:pt idx="1919">
                  <c:v>0.33560311284046601</c:v>
                </c:pt>
                <c:pt idx="1920">
                  <c:v>0.33560311284046601</c:v>
                </c:pt>
                <c:pt idx="1921">
                  <c:v>0.336251621271076</c:v>
                </c:pt>
                <c:pt idx="1922">
                  <c:v>0.336251621271076</c:v>
                </c:pt>
                <c:pt idx="1923">
                  <c:v>0.33690012970168598</c:v>
                </c:pt>
                <c:pt idx="1924">
                  <c:v>0.33690012970168598</c:v>
                </c:pt>
                <c:pt idx="1925">
                  <c:v>0.33722438391699</c:v>
                </c:pt>
                <c:pt idx="1926">
                  <c:v>0.33722438391699</c:v>
                </c:pt>
                <c:pt idx="1927">
                  <c:v>0.33852140077821002</c:v>
                </c:pt>
                <c:pt idx="1928">
                  <c:v>0.33852140077821002</c:v>
                </c:pt>
                <c:pt idx="1929">
                  <c:v>0.33852140077821002</c:v>
                </c:pt>
                <c:pt idx="1930">
                  <c:v>0.33852140077821002</c:v>
                </c:pt>
                <c:pt idx="1931">
                  <c:v>0.33916990920881901</c:v>
                </c:pt>
                <c:pt idx="1932">
                  <c:v>0.33916990920881901</c:v>
                </c:pt>
                <c:pt idx="1933">
                  <c:v>0.34143968871595298</c:v>
                </c:pt>
                <c:pt idx="1934">
                  <c:v>0.34143968871595298</c:v>
                </c:pt>
                <c:pt idx="1935">
                  <c:v>0.34370946822308601</c:v>
                </c:pt>
                <c:pt idx="1936">
                  <c:v>0.34370946822308601</c:v>
                </c:pt>
                <c:pt idx="1937">
                  <c:v>0.348897535667963</c:v>
                </c:pt>
                <c:pt idx="1938">
                  <c:v>0.348897535667963</c:v>
                </c:pt>
                <c:pt idx="1939">
                  <c:v>0.34922178988326802</c:v>
                </c:pt>
                <c:pt idx="1940">
                  <c:v>0.34922178988326802</c:v>
                </c:pt>
                <c:pt idx="1941">
                  <c:v>0.34954604409857298</c:v>
                </c:pt>
                <c:pt idx="1942">
                  <c:v>0.34954604409857298</c:v>
                </c:pt>
                <c:pt idx="1943">
                  <c:v>0.35181582360570601</c:v>
                </c:pt>
                <c:pt idx="1944">
                  <c:v>0.35181582360570601</c:v>
                </c:pt>
                <c:pt idx="1945">
                  <c:v>0.35214007782101098</c:v>
                </c:pt>
                <c:pt idx="1946">
                  <c:v>0.35214007782101098</c:v>
                </c:pt>
                <c:pt idx="1947">
                  <c:v>0.35278858625162102</c:v>
                </c:pt>
                <c:pt idx="1948">
                  <c:v>0.35278858625162102</c:v>
                </c:pt>
                <c:pt idx="1949">
                  <c:v>0.35311284046692598</c:v>
                </c:pt>
                <c:pt idx="1950">
                  <c:v>0.35311284046692598</c:v>
                </c:pt>
                <c:pt idx="1951">
                  <c:v>0.35473411154345003</c:v>
                </c:pt>
                <c:pt idx="1952">
                  <c:v>0.35473411154345003</c:v>
                </c:pt>
                <c:pt idx="1953">
                  <c:v>0.356031128404669</c:v>
                </c:pt>
                <c:pt idx="1954">
                  <c:v>0.356031128404669</c:v>
                </c:pt>
                <c:pt idx="1955">
                  <c:v>0.357976653696498</c:v>
                </c:pt>
                <c:pt idx="1956">
                  <c:v>0.357976653696498</c:v>
                </c:pt>
                <c:pt idx="1957">
                  <c:v>0.357976653696498</c:v>
                </c:pt>
                <c:pt idx="1958">
                  <c:v>0.357976653696498</c:v>
                </c:pt>
                <c:pt idx="1959">
                  <c:v>0.35830090791180202</c:v>
                </c:pt>
                <c:pt idx="1960">
                  <c:v>0.35830090791180202</c:v>
                </c:pt>
                <c:pt idx="1961">
                  <c:v>0.35927367055771697</c:v>
                </c:pt>
                <c:pt idx="1962">
                  <c:v>0.35927367055771697</c:v>
                </c:pt>
                <c:pt idx="1963">
                  <c:v>0.36024643320363098</c:v>
                </c:pt>
                <c:pt idx="1964">
                  <c:v>0.36024643320363098</c:v>
                </c:pt>
                <c:pt idx="1965">
                  <c:v>0.360570687418936</c:v>
                </c:pt>
                <c:pt idx="1966">
                  <c:v>0.360570687418936</c:v>
                </c:pt>
                <c:pt idx="1967">
                  <c:v>0.36154345006485</c:v>
                </c:pt>
                <c:pt idx="1968">
                  <c:v>0.36154345006485</c:v>
                </c:pt>
                <c:pt idx="1969">
                  <c:v>0.36316472114137399</c:v>
                </c:pt>
                <c:pt idx="1970">
                  <c:v>0.36316472114137399</c:v>
                </c:pt>
                <c:pt idx="1971">
                  <c:v>0.36348897535667901</c:v>
                </c:pt>
                <c:pt idx="1972">
                  <c:v>0.36348897535667901</c:v>
                </c:pt>
                <c:pt idx="1973">
                  <c:v>0.366083009079118</c:v>
                </c:pt>
                <c:pt idx="1974">
                  <c:v>0.366083009079118</c:v>
                </c:pt>
                <c:pt idx="1975">
                  <c:v>0.36640726329442203</c:v>
                </c:pt>
                <c:pt idx="1976">
                  <c:v>0.36640726329442203</c:v>
                </c:pt>
                <c:pt idx="1977">
                  <c:v>0.36835278858625098</c:v>
                </c:pt>
                <c:pt idx="1978">
                  <c:v>0.36835278858625098</c:v>
                </c:pt>
                <c:pt idx="1979">
                  <c:v>0.368677042801556</c:v>
                </c:pt>
                <c:pt idx="1980">
                  <c:v>0.368677042801556</c:v>
                </c:pt>
                <c:pt idx="1981">
                  <c:v>0.36900129701686102</c:v>
                </c:pt>
                <c:pt idx="1982">
                  <c:v>0.36900129701686102</c:v>
                </c:pt>
                <c:pt idx="1983">
                  <c:v>0.36964980544747</c:v>
                </c:pt>
                <c:pt idx="1984">
                  <c:v>0.36964980544747</c:v>
                </c:pt>
                <c:pt idx="1985">
                  <c:v>0.37159533073929901</c:v>
                </c:pt>
                <c:pt idx="1986">
                  <c:v>0.37159533073929901</c:v>
                </c:pt>
                <c:pt idx="1987">
                  <c:v>0.37191958495460398</c:v>
                </c:pt>
                <c:pt idx="1988">
                  <c:v>0.37191958495460398</c:v>
                </c:pt>
                <c:pt idx="1989">
                  <c:v>0.373216601815823</c:v>
                </c:pt>
                <c:pt idx="1990">
                  <c:v>0.373216601815823</c:v>
                </c:pt>
                <c:pt idx="1991">
                  <c:v>0.37743190661478598</c:v>
                </c:pt>
                <c:pt idx="1992">
                  <c:v>0.37743190661478598</c:v>
                </c:pt>
                <c:pt idx="1993">
                  <c:v>0.37937743190661399</c:v>
                </c:pt>
                <c:pt idx="1994">
                  <c:v>0.37937743190661399</c:v>
                </c:pt>
                <c:pt idx="1995">
                  <c:v>0.38229571984435701</c:v>
                </c:pt>
                <c:pt idx="1996">
                  <c:v>0.38229571984435701</c:v>
                </c:pt>
                <c:pt idx="1997">
                  <c:v>0.38456549935149098</c:v>
                </c:pt>
                <c:pt idx="1998">
                  <c:v>0.38456549935149098</c:v>
                </c:pt>
                <c:pt idx="1999">
                  <c:v>0.38521400778210102</c:v>
                </c:pt>
                <c:pt idx="2000">
                  <c:v>0.38521400778210102</c:v>
                </c:pt>
                <c:pt idx="2001">
                  <c:v>0.38553826199740598</c:v>
                </c:pt>
                <c:pt idx="2002">
                  <c:v>0.38553826199740598</c:v>
                </c:pt>
                <c:pt idx="2003">
                  <c:v>0.38618677042801502</c:v>
                </c:pt>
                <c:pt idx="2004">
                  <c:v>0.38618677042801502</c:v>
                </c:pt>
                <c:pt idx="2005">
                  <c:v>0.38780804150453901</c:v>
                </c:pt>
                <c:pt idx="2006">
                  <c:v>0.38780804150453901</c:v>
                </c:pt>
                <c:pt idx="2007">
                  <c:v>0.38813229571984398</c:v>
                </c:pt>
                <c:pt idx="2008">
                  <c:v>0.38813229571984398</c:v>
                </c:pt>
                <c:pt idx="2009">
                  <c:v>0.38910505836575798</c:v>
                </c:pt>
                <c:pt idx="2010">
                  <c:v>0.38910505836575798</c:v>
                </c:pt>
                <c:pt idx="2011">
                  <c:v>0.38975356679636802</c:v>
                </c:pt>
                <c:pt idx="2012">
                  <c:v>0.38975356679636802</c:v>
                </c:pt>
                <c:pt idx="2013">
                  <c:v>0.39105058365758699</c:v>
                </c:pt>
                <c:pt idx="2014">
                  <c:v>0.39105058365758699</c:v>
                </c:pt>
                <c:pt idx="2015">
                  <c:v>0.39364461738002499</c:v>
                </c:pt>
                <c:pt idx="2016">
                  <c:v>0.39364461738002499</c:v>
                </c:pt>
                <c:pt idx="2017">
                  <c:v>0.39623865110246398</c:v>
                </c:pt>
                <c:pt idx="2018">
                  <c:v>0.39623865110246398</c:v>
                </c:pt>
                <c:pt idx="2019">
                  <c:v>0.396562905317769</c:v>
                </c:pt>
                <c:pt idx="2020">
                  <c:v>0.396562905317769</c:v>
                </c:pt>
                <c:pt idx="2021">
                  <c:v>0.39883268482490197</c:v>
                </c:pt>
                <c:pt idx="2022">
                  <c:v>0.39883268482490197</c:v>
                </c:pt>
                <c:pt idx="2023">
                  <c:v>0.401102464332036</c:v>
                </c:pt>
                <c:pt idx="2024">
                  <c:v>0.401102464332036</c:v>
                </c:pt>
                <c:pt idx="2025">
                  <c:v>0.40142671854734102</c:v>
                </c:pt>
                <c:pt idx="2026">
                  <c:v>0.40142671854734102</c:v>
                </c:pt>
                <c:pt idx="2027">
                  <c:v>0.40175097276264499</c:v>
                </c:pt>
                <c:pt idx="2028">
                  <c:v>0.40175097276264499</c:v>
                </c:pt>
                <c:pt idx="2029">
                  <c:v>0.40239948119325503</c:v>
                </c:pt>
                <c:pt idx="2030">
                  <c:v>0.40239948119325503</c:v>
                </c:pt>
                <c:pt idx="2031">
                  <c:v>0.404669260700389</c:v>
                </c:pt>
                <c:pt idx="2032">
                  <c:v>0.404669260700389</c:v>
                </c:pt>
                <c:pt idx="2033">
                  <c:v>0.40693904020752197</c:v>
                </c:pt>
                <c:pt idx="2034">
                  <c:v>0.40726329442282699</c:v>
                </c:pt>
                <c:pt idx="2035">
                  <c:v>0.40726329442282699</c:v>
                </c:pt>
                <c:pt idx="2036">
                  <c:v>0.40791180285343698</c:v>
                </c:pt>
                <c:pt idx="2037">
                  <c:v>0.40791180285343698</c:v>
                </c:pt>
                <c:pt idx="2038">
                  <c:v>0.408236057068741</c:v>
                </c:pt>
                <c:pt idx="2039">
                  <c:v>0.408236057068741</c:v>
                </c:pt>
                <c:pt idx="2040">
                  <c:v>0.41018158236057001</c:v>
                </c:pt>
                <c:pt idx="2041">
                  <c:v>0.41018158236057001</c:v>
                </c:pt>
                <c:pt idx="2042">
                  <c:v>0.41050583657587503</c:v>
                </c:pt>
                <c:pt idx="2043">
                  <c:v>0.41050583657587503</c:v>
                </c:pt>
                <c:pt idx="2044">
                  <c:v>0.41342412451361799</c:v>
                </c:pt>
                <c:pt idx="2045">
                  <c:v>0.41342412451361799</c:v>
                </c:pt>
                <c:pt idx="2046">
                  <c:v>0.41601815823605698</c:v>
                </c:pt>
                <c:pt idx="2047">
                  <c:v>0.41601815823605698</c:v>
                </c:pt>
                <c:pt idx="2048">
                  <c:v>0.41828793774319001</c:v>
                </c:pt>
                <c:pt idx="2049">
                  <c:v>0.41828793774319001</c:v>
                </c:pt>
                <c:pt idx="2050">
                  <c:v>0.41926070038910501</c:v>
                </c:pt>
                <c:pt idx="2051">
                  <c:v>0.41926070038910501</c:v>
                </c:pt>
                <c:pt idx="2052">
                  <c:v>0.419909208819714</c:v>
                </c:pt>
                <c:pt idx="2053">
                  <c:v>0.419909208819714</c:v>
                </c:pt>
                <c:pt idx="2054">
                  <c:v>0.420881971465629</c:v>
                </c:pt>
                <c:pt idx="2055">
                  <c:v>0.420881971465629</c:v>
                </c:pt>
                <c:pt idx="2056">
                  <c:v>0.42120622568093302</c:v>
                </c:pt>
                <c:pt idx="2057">
                  <c:v>0.42120622568093302</c:v>
                </c:pt>
                <c:pt idx="2058">
                  <c:v>0.42380025940337201</c:v>
                </c:pt>
                <c:pt idx="2059">
                  <c:v>0.42380025940337201</c:v>
                </c:pt>
                <c:pt idx="2060">
                  <c:v>0.42477302204928602</c:v>
                </c:pt>
                <c:pt idx="2061">
                  <c:v>0.42477302204928602</c:v>
                </c:pt>
                <c:pt idx="2062">
                  <c:v>0.42607003891050499</c:v>
                </c:pt>
                <c:pt idx="2063">
                  <c:v>0.42607003891050499</c:v>
                </c:pt>
                <c:pt idx="2064">
                  <c:v>0.42736705577172501</c:v>
                </c:pt>
                <c:pt idx="2065">
                  <c:v>0.42736705577172501</c:v>
                </c:pt>
                <c:pt idx="2066">
                  <c:v>0.42833981841763902</c:v>
                </c:pt>
                <c:pt idx="2067">
                  <c:v>0.42833981841763902</c:v>
                </c:pt>
                <c:pt idx="2068">
                  <c:v>0.42833981841763902</c:v>
                </c:pt>
                <c:pt idx="2069">
                  <c:v>0.42833981841763902</c:v>
                </c:pt>
                <c:pt idx="2070">
                  <c:v>0.42866407263294398</c:v>
                </c:pt>
                <c:pt idx="2071">
                  <c:v>0.42866407263294398</c:v>
                </c:pt>
                <c:pt idx="2072">
                  <c:v>0.42963683527885799</c:v>
                </c:pt>
                <c:pt idx="2073">
                  <c:v>0.42963683527885799</c:v>
                </c:pt>
                <c:pt idx="2074">
                  <c:v>0.43093385214007701</c:v>
                </c:pt>
                <c:pt idx="2075">
                  <c:v>0.43093385214007701</c:v>
                </c:pt>
                <c:pt idx="2076">
                  <c:v>0.43774319066147799</c:v>
                </c:pt>
                <c:pt idx="2077">
                  <c:v>0.43774319066147799</c:v>
                </c:pt>
                <c:pt idx="2078">
                  <c:v>0.44001297016861202</c:v>
                </c:pt>
                <c:pt idx="2079">
                  <c:v>0.44001297016861202</c:v>
                </c:pt>
                <c:pt idx="2080">
                  <c:v>0.44033722438391698</c:v>
                </c:pt>
                <c:pt idx="2081">
                  <c:v>0.44033722438391698</c:v>
                </c:pt>
                <c:pt idx="2082">
                  <c:v>0.44098573281452602</c:v>
                </c:pt>
                <c:pt idx="2083">
                  <c:v>0.44098573281452602</c:v>
                </c:pt>
                <c:pt idx="2084">
                  <c:v>0.44130998702983099</c:v>
                </c:pt>
                <c:pt idx="2085">
                  <c:v>0.44130998702983099</c:v>
                </c:pt>
                <c:pt idx="2086">
                  <c:v>0.444228274967574</c:v>
                </c:pt>
                <c:pt idx="2087">
                  <c:v>0.444228274967574</c:v>
                </c:pt>
                <c:pt idx="2088">
                  <c:v>0.44455252918287902</c:v>
                </c:pt>
                <c:pt idx="2089">
                  <c:v>0.44455252918287902</c:v>
                </c:pt>
                <c:pt idx="2090">
                  <c:v>0.45103761348897498</c:v>
                </c:pt>
                <c:pt idx="2091">
                  <c:v>0.45103761348897498</c:v>
                </c:pt>
                <c:pt idx="2092">
                  <c:v>0.45265888456549902</c:v>
                </c:pt>
                <c:pt idx="2093">
                  <c:v>0.45265888456549902</c:v>
                </c:pt>
                <c:pt idx="2094">
                  <c:v>0.45298313878080398</c:v>
                </c:pt>
                <c:pt idx="2095">
                  <c:v>0.45298313878080398</c:v>
                </c:pt>
                <c:pt idx="2096">
                  <c:v>0.45330739299610801</c:v>
                </c:pt>
                <c:pt idx="2097">
                  <c:v>0.45330739299610801</c:v>
                </c:pt>
                <c:pt idx="2098">
                  <c:v>0.45557717250324198</c:v>
                </c:pt>
                <c:pt idx="2099">
                  <c:v>0.45557717250324198</c:v>
                </c:pt>
                <c:pt idx="2100">
                  <c:v>0.45654993514915598</c:v>
                </c:pt>
                <c:pt idx="2101">
                  <c:v>0.45654993514915598</c:v>
                </c:pt>
                <c:pt idx="2102">
                  <c:v>0.45881971465629001</c:v>
                </c:pt>
                <c:pt idx="2103">
                  <c:v>0.45881971465629001</c:v>
                </c:pt>
                <c:pt idx="2104">
                  <c:v>0.46011673151750898</c:v>
                </c:pt>
                <c:pt idx="2105">
                  <c:v>0.46011673151750898</c:v>
                </c:pt>
                <c:pt idx="2106">
                  <c:v>0.460440985732814</c:v>
                </c:pt>
                <c:pt idx="2107">
                  <c:v>0.460440985732814</c:v>
                </c:pt>
                <c:pt idx="2108">
                  <c:v>0.46173800259403303</c:v>
                </c:pt>
                <c:pt idx="2109">
                  <c:v>0.46173800259403303</c:v>
                </c:pt>
                <c:pt idx="2110">
                  <c:v>0.46206225680933799</c:v>
                </c:pt>
                <c:pt idx="2111">
                  <c:v>0.46206225680933799</c:v>
                </c:pt>
                <c:pt idx="2112">
                  <c:v>0.46335927367055701</c:v>
                </c:pt>
                <c:pt idx="2113">
                  <c:v>0.46335927367055701</c:v>
                </c:pt>
                <c:pt idx="2114">
                  <c:v>0.46368352788586198</c:v>
                </c:pt>
                <c:pt idx="2115">
                  <c:v>0.46368352788586198</c:v>
                </c:pt>
                <c:pt idx="2116">
                  <c:v>0.46465629053177598</c:v>
                </c:pt>
                <c:pt idx="2117">
                  <c:v>0.46465629053177598</c:v>
                </c:pt>
                <c:pt idx="2118">
                  <c:v>0.46562905317769099</c:v>
                </c:pt>
                <c:pt idx="2119">
                  <c:v>0.46562905317769099</c:v>
                </c:pt>
                <c:pt idx="2120">
                  <c:v>0.46757457846952</c:v>
                </c:pt>
                <c:pt idx="2121">
                  <c:v>0.46757457846952</c:v>
                </c:pt>
                <c:pt idx="2122">
                  <c:v>0.471141374837872</c:v>
                </c:pt>
                <c:pt idx="2123">
                  <c:v>0.471141374837872</c:v>
                </c:pt>
                <c:pt idx="2124">
                  <c:v>0.47146562905317702</c:v>
                </c:pt>
                <c:pt idx="2125">
                  <c:v>0.47146562905317702</c:v>
                </c:pt>
                <c:pt idx="2126">
                  <c:v>0.472114137483787</c:v>
                </c:pt>
                <c:pt idx="2127">
                  <c:v>0.472114137483787</c:v>
                </c:pt>
                <c:pt idx="2128">
                  <c:v>0.47276264591439598</c:v>
                </c:pt>
                <c:pt idx="2129">
                  <c:v>0.47276264591439598</c:v>
                </c:pt>
                <c:pt idx="2130">
                  <c:v>0.473086900129701</c:v>
                </c:pt>
                <c:pt idx="2131">
                  <c:v>0.473086900129701</c:v>
                </c:pt>
                <c:pt idx="2132">
                  <c:v>0.47697795071335902</c:v>
                </c:pt>
                <c:pt idx="2133">
                  <c:v>0.47697795071335902</c:v>
                </c:pt>
                <c:pt idx="2134">
                  <c:v>0.47892347600518798</c:v>
                </c:pt>
                <c:pt idx="2135">
                  <c:v>0.47892347600518798</c:v>
                </c:pt>
                <c:pt idx="2136">
                  <c:v>0.47957198443579702</c:v>
                </c:pt>
                <c:pt idx="2137">
                  <c:v>0.47957198443579702</c:v>
                </c:pt>
                <c:pt idx="2138">
                  <c:v>0.48054474708171202</c:v>
                </c:pt>
                <c:pt idx="2139">
                  <c:v>0.48054474708171202</c:v>
                </c:pt>
                <c:pt idx="2140">
                  <c:v>0.48313878080415001</c:v>
                </c:pt>
                <c:pt idx="2141">
                  <c:v>0.48313878080415001</c:v>
                </c:pt>
                <c:pt idx="2142">
                  <c:v>0.48346303501945498</c:v>
                </c:pt>
                <c:pt idx="2143">
                  <c:v>0.48346303501945498</c:v>
                </c:pt>
                <c:pt idx="2144">
                  <c:v>0.48443579766536898</c:v>
                </c:pt>
                <c:pt idx="2145">
                  <c:v>0.48443579766536898</c:v>
                </c:pt>
                <c:pt idx="2146">
                  <c:v>0.48508430609597902</c:v>
                </c:pt>
                <c:pt idx="2147">
                  <c:v>0.48508430609597902</c:v>
                </c:pt>
                <c:pt idx="2148">
                  <c:v>0.48605706874189297</c:v>
                </c:pt>
                <c:pt idx="2149">
                  <c:v>0.48605706874189297</c:v>
                </c:pt>
                <c:pt idx="2150">
                  <c:v>0.48800259403372198</c:v>
                </c:pt>
                <c:pt idx="2151">
                  <c:v>0.48800259403372198</c:v>
                </c:pt>
                <c:pt idx="2152">
                  <c:v>0.49027237354085601</c:v>
                </c:pt>
                <c:pt idx="2153">
                  <c:v>0.49027237354085601</c:v>
                </c:pt>
                <c:pt idx="2154">
                  <c:v>0.49059662775615998</c:v>
                </c:pt>
                <c:pt idx="2155">
                  <c:v>0.49059662775615998</c:v>
                </c:pt>
                <c:pt idx="2156">
                  <c:v>0.49254215304798898</c:v>
                </c:pt>
                <c:pt idx="2157">
                  <c:v>0.49254215304798898</c:v>
                </c:pt>
                <c:pt idx="2158">
                  <c:v>0.492866407263294</c:v>
                </c:pt>
                <c:pt idx="2159">
                  <c:v>0.492866407263294</c:v>
                </c:pt>
                <c:pt idx="2160">
                  <c:v>0.49481193255512301</c:v>
                </c:pt>
                <c:pt idx="2161">
                  <c:v>0.49481193255512301</c:v>
                </c:pt>
                <c:pt idx="2162">
                  <c:v>0.49513618677042798</c:v>
                </c:pt>
                <c:pt idx="2163">
                  <c:v>0.49513618677042798</c:v>
                </c:pt>
                <c:pt idx="2164">
                  <c:v>0.50129701686121897</c:v>
                </c:pt>
                <c:pt idx="2165">
                  <c:v>0.50129701686121897</c:v>
                </c:pt>
                <c:pt idx="2166">
                  <c:v>0.50194552529182801</c:v>
                </c:pt>
                <c:pt idx="2167">
                  <c:v>0.50194552529182801</c:v>
                </c:pt>
                <c:pt idx="2168">
                  <c:v>0.50616083009079105</c:v>
                </c:pt>
                <c:pt idx="2169">
                  <c:v>0.50616083009079105</c:v>
                </c:pt>
                <c:pt idx="2170">
                  <c:v>0.50843060959792397</c:v>
                </c:pt>
                <c:pt idx="2171">
                  <c:v>0.50843060959792397</c:v>
                </c:pt>
                <c:pt idx="2172">
                  <c:v>0.51523994811932505</c:v>
                </c:pt>
                <c:pt idx="2173">
                  <c:v>0.51523994811932505</c:v>
                </c:pt>
                <c:pt idx="2174">
                  <c:v>0.51686121919584904</c:v>
                </c:pt>
                <c:pt idx="2175">
                  <c:v>0.51686121919584904</c:v>
                </c:pt>
                <c:pt idx="2176">
                  <c:v>0.51718547341115395</c:v>
                </c:pt>
                <c:pt idx="2177">
                  <c:v>0.51718547341115395</c:v>
                </c:pt>
                <c:pt idx="2178">
                  <c:v>0.51848249027237303</c:v>
                </c:pt>
                <c:pt idx="2179">
                  <c:v>0.51848249027237303</c:v>
                </c:pt>
                <c:pt idx="2180">
                  <c:v>0.52561608300907903</c:v>
                </c:pt>
                <c:pt idx="2181">
                  <c:v>0.52561608300907903</c:v>
                </c:pt>
                <c:pt idx="2182">
                  <c:v>0.526913099870298</c:v>
                </c:pt>
                <c:pt idx="2183">
                  <c:v>0.526913099870298</c:v>
                </c:pt>
                <c:pt idx="2184">
                  <c:v>0.52853437094682199</c:v>
                </c:pt>
                <c:pt idx="2185">
                  <c:v>0.52853437094682199</c:v>
                </c:pt>
                <c:pt idx="2186">
                  <c:v>0.53047989623865099</c:v>
                </c:pt>
                <c:pt idx="2187">
                  <c:v>0.53047989623865099</c:v>
                </c:pt>
                <c:pt idx="2188">
                  <c:v>0.53145265888456505</c:v>
                </c:pt>
                <c:pt idx="2189">
                  <c:v>0.53145265888456505</c:v>
                </c:pt>
                <c:pt idx="2190">
                  <c:v>0.53404669260700299</c:v>
                </c:pt>
                <c:pt idx="2191">
                  <c:v>0.53404669260700299</c:v>
                </c:pt>
                <c:pt idx="2192">
                  <c:v>0.53761348897535599</c:v>
                </c:pt>
                <c:pt idx="2193">
                  <c:v>0.53761348897535599</c:v>
                </c:pt>
                <c:pt idx="2194">
                  <c:v>0.53826199740596603</c:v>
                </c:pt>
                <c:pt idx="2195">
                  <c:v>0.53826199740596603</c:v>
                </c:pt>
                <c:pt idx="2196">
                  <c:v>0.54020752269779504</c:v>
                </c:pt>
                <c:pt idx="2197">
                  <c:v>0.54020752269779504</c:v>
                </c:pt>
                <c:pt idx="2198">
                  <c:v>0.54182879377431903</c:v>
                </c:pt>
                <c:pt idx="2199">
                  <c:v>0.54182879377431903</c:v>
                </c:pt>
                <c:pt idx="2200">
                  <c:v>0.54474708171206199</c:v>
                </c:pt>
                <c:pt idx="2201">
                  <c:v>0.54474708171206199</c:v>
                </c:pt>
                <c:pt idx="2202">
                  <c:v>0.54701686121919502</c:v>
                </c:pt>
                <c:pt idx="2203">
                  <c:v>0.54701686121919502</c:v>
                </c:pt>
                <c:pt idx="2204">
                  <c:v>0.54734111543450004</c:v>
                </c:pt>
                <c:pt idx="2205">
                  <c:v>0.54734111543450004</c:v>
                </c:pt>
                <c:pt idx="2206">
                  <c:v>0.54863813229571901</c:v>
                </c:pt>
                <c:pt idx="2207">
                  <c:v>0.54863813229571901</c:v>
                </c:pt>
                <c:pt idx="2208">
                  <c:v>0.54896238651102403</c:v>
                </c:pt>
                <c:pt idx="2209">
                  <c:v>0.54896238651102403</c:v>
                </c:pt>
                <c:pt idx="2210">
                  <c:v>0.55155642023346296</c:v>
                </c:pt>
                <c:pt idx="2211">
                  <c:v>0.55155642023346296</c:v>
                </c:pt>
                <c:pt idx="2212">
                  <c:v>0.55188067444876698</c:v>
                </c:pt>
                <c:pt idx="2213">
                  <c:v>0.55188067444876698</c:v>
                </c:pt>
                <c:pt idx="2214">
                  <c:v>0.55285343709468204</c:v>
                </c:pt>
                <c:pt idx="2215">
                  <c:v>0.55285343709468204</c:v>
                </c:pt>
                <c:pt idx="2216">
                  <c:v>0.55966277561608302</c:v>
                </c:pt>
                <c:pt idx="2217">
                  <c:v>0.55966277561608302</c:v>
                </c:pt>
                <c:pt idx="2218">
                  <c:v>0.56420233463034997</c:v>
                </c:pt>
                <c:pt idx="2219">
                  <c:v>0.56420233463034997</c:v>
                </c:pt>
                <c:pt idx="2220">
                  <c:v>0.56452658884565499</c:v>
                </c:pt>
                <c:pt idx="2221">
                  <c:v>0.56452658884565499</c:v>
                </c:pt>
                <c:pt idx="2222">
                  <c:v>0.568417639429312</c:v>
                </c:pt>
                <c:pt idx="2223">
                  <c:v>0.568417639429312</c:v>
                </c:pt>
                <c:pt idx="2224">
                  <c:v>0.57230869001297002</c:v>
                </c:pt>
                <c:pt idx="2225">
                  <c:v>0.57230869001297002</c:v>
                </c:pt>
                <c:pt idx="2226">
                  <c:v>0.57295719844357895</c:v>
                </c:pt>
                <c:pt idx="2227">
                  <c:v>0.57295719844357895</c:v>
                </c:pt>
                <c:pt idx="2228">
                  <c:v>0.57490272373540796</c:v>
                </c:pt>
                <c:pt idx="2229">
                  <c:v>0.57490272373540796</c:v>
                </c:pt>
                <c:pt idx="2230">
                  <c:v>0.57619974059662704</c:v>
                </c:pt>
                <c:pt idx="2231">
                  <c:v>0.57619974059662704</c:v>
                </c:pt>
                <c:pt idx="2232">
                  <c:v>0.57619974059662704</c:v>
                </c:pt>
                <c:pt idx="2233">
                  <c:v>0.57619974059662704</c:v>
                </c:pt>
                <c:pt idx="2234">
                  <c:v>0.57717250324254199</c:v>
                </c:pt>
                <c:pt idx="2235">
                  <c:v>0.57717250324254199</c:v>
                </c:pt>
                <c:pt idx="2236">
                  <c:v>0.57814526588845605</c:v>
                </c:pt>
                <c:pt idx="2237">
                  <c:v>0.57814526588845605</c:v>
                </c:pt>
                <c:pt idx="2238">
                  <c:v>0.57976653696498004</c:v>
                </c:pt>
                <c:pt idx="2239">
                  <c:v>0.57976653696498004</c:v>
                </c:pt>
                <c:pt idx="2240">
                  <c:v>0.57976653696498004</c:v>
                </c:pt>
                <c:pt idx="2241">
                  <c:v>0.57976653696498004</c:v>
                </c:pt>
                <c:pt idx="2242">
                  <c:v>0.58171206225680905</c:v>
                </c:pt>
                <c:pt idx="2243">
                  <c:v>0.58171206225680905</c:v>
                </c:pt>
                <c:pt idx="2244">
                  <c:v>0.58333333333333304</c:v>
                </c:pt>
                <c:pt idx="2245">
                  <c:v>0.58333333333333304</c:v>
                </c:pt>
                <c:pt idx="2246">
                  <c:v>0.58690012970168604</c:v>
                </c:pt>
                <c:pt idx="2247">
                  <c:v>0.58690012970168604</c:v>
                </c:pt>
                <c:pt idx="2248">
                  <c:v>0.58787289234759998</c:v>
                </c:pt>
                <c:pt idx="2249">
                  <c:v>0.58787289234759998</c:v>
                </c:pt>
                <c:pt idx="2250">
                  <c:v>0.588197146562905</c:v>
                </c:pt>
                <c:pt idx="2251">
                  <c:v>0.588197146562905</c:v>
                </c:pt>
                <c:pt idx="2252">
                  <c:v>0.58852140077821002</c:v>
                </c:pt>
                <c:pt idx="2253">
                  <c:v>0.58852140077821002</c:v>
                </c:pt>
                <c:pt idx="2254">
                  <c:v>0.59014267185473401</c:v>
                </c:pt>
                <c:pt idx="2255">
                  <c:v>0.59014267185473401</c:v>
                </c:pt>
                <c:pt idx="2256">
                  <c:v>0.59338521400778199</c:v>
                </c:pt>
                <c:pt idx="2257">
                  <c:v>0.59338521400778199</c:v>
                </c:pt>
                <c:pt idx="2258">
                  <c:v>0.59468223086900096</c:v>
                </c:pt>
                <c:pt idx="2259">
                  <c:v>0.59468223086900096</c:v>
                </c:pt>
                <c:pt idx="2260">
                  <c:v>0.59500648508430598</c:v>
                </c:pt>
                <c:pt idx="2261">
                  <c:v>0.59500648508430598</c:v>
                </c:pt>
                <c:pt idx="2262">
                  <c:v>0.59533073929961</c:v>
                </c:pt>
                <c:pt idx="2263">
                  <c:v>0.59533073929961</c:v>
                </c:pt>
                <c:pt idx="2264">
                  <c:v>0.59533073929961</c:v>
                </c:pt>
                <c:pt idx="2265">
                  <c:v>0.59533073929961</c:v>
                </c:pt>
                <c:pt idx="2266">
                  <c:v>0.59630350194552495</c:v>
                </c:pt>
                <c:pt idx="2267">
                  <c:v>0.59630350194552495</c:v>
                </c:pt>
                <c:pt idx="2268">
                  <c:v>0.59727626459143901</c:v>
                </c:pt>
                <c:pt idx="2269">
                  <c:v>0.59727626459143901</c:v>
                </c:pt>
                <c:pt idx="2270">
                  <c:v>0.59987029831387795</c:v>
                </c:pt>
                <c:pt idx="2271">
                  <c:v>0.59987029831387795</c:v>
                </c:pt>
                <c:pt idx="2272">
                  <c:v>0.60181582360570596</c:v>
                </c:pt>
                <c:pt idx="2273">
                  <c:v>0.60181582360570596</c:v>
                </c:pt>
                <c:pt idx="2274">
                  <c:v>0.60538261997405896</c:v>
                </c:pt>
                <c:pt idx="2275">
                  <c:v>0.60538261997405896</c:v>
                </c:pt>
                <c:pt idx="2276">
                  <c:v>0.60570687418936398</c:v>
                </c:pt>
                <c:pt idx="2277">
                  <c:v>0.60570687418936398</c:v>
                </c:pt>
                <c:pt idx="2278">
                  <c:v>0.60830090791180202</c:v>
                </c:pt>
                <c:pt idx="2279">
                  <c:v>0.60830090791180202</c:v>
                </c:pt>
                <c:pt idx="2280">
                  <c:v>0.60992217898832601</c:v>
                </c:pt>
                <c:pt idx="2281">
                  <c:v>0.60992217898832601</c:v>
                </c:pt>
                <c:pt idx="2282">
                  <c:v>0.61381322957198403</c:v>
                </c:pt>
                <c:pt idx="2283">
                  <c:v>0.61381322957198403</c:v>
                </c:pt>
                <c:pt idx="2284">
                  <c:v>0.61770428015564205</c:v>
                </c:pt>
                <c:pt idx="2285">
                  <c:v>0.61770428015564205</c:v>
                </c:pt>
                <c:pt idx="2286">
                  <c:v>0.61997405966277497</c:v>
                </c:pt>
                <c:pt idx="2287">
                  <c:v>0.61997405966277497</c:v>
                </c:pt>
                <c:pt idx="2288">
                  <c:v>0.62029831387807999</c:v>
                </c:pt>
                <c:pt idx="2289">
                  <c:v>0.62029831387807999</c:v>
                </c:pt>
                <c:pt idx="2290">
                  <c:v>0.62062256809338501</c:v>
                </c:pt>
                <c:pt idx="2291">
                  <c:v>0.62062256809338501</c:v>
                </c:pt>
                <c:pt idx="2292">
                  <c:v>0.62710765239948096</c:v>
                </c:pt>
                <c:pt idx="2293">
                  <c:v>0.62710765239948096</c:v>
                </c:pt>
                <c:pt idx="2294">
                  <c:v>0.62743190661478598</c:v>
                </c:pt>
                <c:pt idx="2295">
                  <c:v>0.62743190661478598</c:v>
                </c:pt>
                <c:pt idx="2296">
                  <c:v>0.62872892347600495</c:v>
                </c:pt>
                <c:pt idx="2297">
                  <c:v>0.62872892347600495</c:v>
                </c:pt>
                <c:pt idx="2298">
                  <c:v>0.63326848249027201</c:v>
                </c:pt>
                <c:pt idx="2299">
                  <c:v>0.63326848249027201</c:v>
                </c:pt>
                <c:pt idx="2300">
                  <c:v>0.63424124513618596</c:v>
                </c:pt>
                <c:pt idx="2301">
                  <c:v>0.63424124513618596</c:v>
                </c:pt>
                <c:pt idx="2302">
                  <c:v>0.63715953307392903</c:v>
                </c:pt>
                <c:pt idx="2303">
                  <c:v>0.63715953307392903</c:v>
                </c:pt>
                <c:pt idx="2304">
                  <c:v>0.63910505836575804</c:v>
                </c:pt>
                <c:pt idx="2305">
                  <c:v>0.63910505836575804</c:v>
                </c:pt>
                <c:pt idx="2306">
                  <c:v>0.64234760051880602</c:v>
                </c:pt>
                <c:pt idx="2307">
                  <c:v>0.64234760051880602</c:v>
                </c:pt>
                <c:pt idx="2308">
                  <c:v>0.64299610894941595</c:v>
                </c:pt>
                <c:pt idx="2309">
                  <c:v>0.64299610894941595</c:v>
                </c:pt>
                <c:pt idx="2310">
                  <c:v>0.64332036316472097</c:v>
                </c:pt>
                <c:pt idx="2311">
                  <c:v>0.64332036316472097</c:v>
                </c:pt>
                <c:pt idx="2312">
                  <c:v>0.64591439688715901</c:v>
                </c:pt>
                <c:pt idx="2313">
                  <c:v>0.64591439688715901</c:v>
                </c:pt>
                <c:pt idx="2314">
                  <c:v>0.64688715953307396</c:v>
                </c:pt>
                <c:pt idx="2315">
                  <c:v>0.64688715953307396</c:v>
                </c:pt>
                <c:pt idx="2316">
                  <c:v>0.66050583657587503</c:v>
                </c:pt>
                <c:pt idx="2317">
                  <c:v>0.66050583657587503</c:v>
                </c:pt>
                <c:pt idx="2318">
                  <c:v>0.66083009079118005</c:v>
                </c:pt>
                <c:pt idx="2319">
                  <c:v>0.66083009079118005</c:v>
                </c:pt>
                <c:pt idx="2320">
                  <c:v>0.66536964980544699</c:v>
                </c:pt>
                <c:pt idx="2321">
                  <c:v>0.66536964980544699</c:v>
                </c:pt>
                <c:pt idx="2322">
                  <c:v>0.66926070038910501</c:v>
                </c:pt>
                <c:pt idx="2323">
                  <c:v>0.66926070038910501</c:v>
                </c:pt>
                <c:pt idx="2324">
                  <c:v>0.67185473411154295</c:v>
                </c:pt>
                <c:pt idx="2325">
                  <c:v>0.67185473411154295</c:v>
                </c:pt>
                <c:pt idx="2326">
                  <c:v>0.674448767833981</c:v>
                </c:pt>
                <c:pt idx="2327">
                  <c:v>0.674448767833981</c:v>
                </c:pt>
                <c:pt idx="2328">
                  <c:v>0.67963683527885799</c:v>
                </c:pt>
                <c:pt idx="2329">
                  <c:v>0.67963683527885799</c:v>
                </c:pt>
                <c:pt idx="2330">
                  <c:v>0.68320363164721098</c:v>
                </c:pt>
                <c:pt idx="2331">
                  <c:v>0.68320363164721098</c:v>
                </c:pt>
                <c:pt idx="2332">
                  <c:v>0.68385214007782102</c:v>
                </c:pt>
                <c:pt idx="2333">
                  <c:v>0.68677042801556398</c:v>
                </c:pt>
                <c:pt idx="2334">
                  <c:v>0.68677042801556398</c:v>
                </c:pt>
                <c:pt idx="2335">
                  <c:v>0.68871595330739299</c:v>
                </c:pt>
                <c:pt idx="2336">
                  <c:v>0.68871595330739299</c:v>
                </c:pt>
                <c:pt idx="2337">
                  <c:v>0.69195849546044097</c:v>
                </c:pt>
                <c:pt idx="2338">
                  <c:v>0.69260700389105001</c:v>
                </c:pt>
                <c:pt idx="2339">
                  <c:v>0.69260700389105001</c:v>
                </c:pt>
                <c:pt idx="2340">
                  <c:v>0.70201037613488904</c:v>
                </c:pt>
                <c:pt idx="2341">
                  <c:v>0.70201037613488904</c:v>
                </c:pt>
                <c:pt idx="2342">
                  <c:v>0.70395590142671804</c:v>
                </c:pt>
                <c:pt idx="2343">
                  <c:v>0.70395590142671804</c:v>
                </c:pt>
                <c:pt idx="2344">
                  <c:v>0.70428015564202295</c:v>
                </c:pt>
                <c:pt idx="2345">
                  <c:v>0.70428015564202295</c:v>
                </c:pt>
                <c:pt idx="2346">
                  <c:v>0.70557717250324203</c:v>
                </c:pt>
                <c:pt idx="2347">
                  <c:v>0.70557717250324203</c:v>
                </c:pt>
                <c:pt idx="2348">
                  <c:v>0.70817120622568097</c:v>
                </c:pt>
                <c:pt idx="2349">
                  <c:v>0.70817120622568097</c:v>
                </c:pt>
                <c:pt idx="2350">
                  <c:v>0.71238651102464301</c:v>
                </c:pt>
                <c:pt idx="2351">
                  <c:v>0.71238651102464301</c:v>
                </c:pt>
                <c:pt idx="2352">
                  <c:v>0.71822308690012904</c:v>
                </c:pt>
                <c:pt idx="2353">
                  <c:v>0.71822308690012904</c:v>
                </c:pt>
                <c:pt idx="2354">
                  <c:v>0.71984435797665303</c:v>
                </c:pt>
                <c:pt idx="2355">
                  <c:v>0.71984435797665303</c:v>
                </c:pt>
                <c:pt idx="2356">
                  <c:v>0.721141374837872</c:v>
                </c:pt>
                <c:pt idx="2357">
                  <c:v>0.721141374837872</c:v>
                </c:pt>
                <c:pt idx="2358">
                  <c:v>0.72957198443579696</c:v>
                </c:pt>
                <c:pt idx="2359">
                  <c:v>0.72957198443579696</c:v>
                </c:pt>
                <c:pt idx="2360">
                  <c:v>0.74027237354085595</c:v>
                </c:pt>
                <c:pt idx="2361">
                  <c:v>0.74027237354085595</c:v>
                </c:pt>
                <c:pt idx="2362">
                  <c:v>0.74481193255512301</c:v>
                </c:pt>
                <c:pt idx="2363">
                  <c:v>0.74481193255512301</c:v>
                </c:pt>
                <c:pt idx="2364">
                  <c:v>0.75324254215304798</c:v>
                </c:pt>
                <c:pt idx="2365">
                  <c:v>0.75324254215304798</c:v>
                </c:pt>
                <c:pt idx="2366">
                  <c:v>0.75389105058365702</c:v>
                </c:pt>
                <c:pt idx="2367">
                  <c:v>0.75389105058365702</c:v>
                </c:pt>
                <c:pt idx="2368">
                  <c:v>0.75648508430609596</c:v>
                </c:pt>
                <c:pt idx="2369">
                  <c:v>0.75648508430609596</c:v>
                </c:pt>
                <c:pt idx="2370">
                  <c:v>0.76750972762645897</c:v>
                </c:pt>
                <c:pt idx="2371">
                  <c:v>0.76750972762645897</c:v>
                </c:pt>
                <c:pt idx="2372">
                  <c:v>0.76783398184176399</c:v>
                </c:pt>
                <c:pt idx="2373">
                  <c:v>0.76783398184176399</c:v>
                </c:pt>
                <c:pt idx="2374">
                  <c:v>0.77237354085603105</c:v>
                </c:pt>
                <c:pt idx="2375">
                  <c:v>0.77237354085603105</c:v>
                </c:pt>
                <c:pt idx="2376">
                  <c:v>0.77269779507133596</c:v>
                </c:pt>
                <c:pt idx="2377">
                  <c:v>0.77269779507133596</c:v>
                </c:pt>
                <c:pt idx="2378">
                  <c:v>0.77431906614785995</c:v>
                </c:pt>
                <c:pt idx="2379">
                  <c:v>0.77431906614785995</c:v>
                </c:pt>
                <c:pt idx="2380">
                  <c:v>0.77594033722438305</c:v>
                </c:pt>
                <c:pt idx="2381">
                  <c:v>0.77594033722438305</c:v>
                </c:pt>
                <c:pt idx="2382">
                  <c:v>0.77788586251621195</c:v>
                </c:pt>
                <c:pt idx="2383">
                  <c:v>0.77788586251621195</c:v>
                </c:pt>
                <c:pt idx="2384">
                  <c:v>0.77853437094682199</c:v>
                </c:pt>
                <c:pt idx="2385">
                  <c:v>0.77853437094682199</c:v>
                </c:pt>
                <c:pt idx="2386">
                  <c:v>0.77950713359273605</c:v>
                </c:pt>
                <c:pt idx="2387">
                  <c:v>0.77950713359273605</c:v>
                </c:pt>
                <c:pt idx="2388">
                  <c:v>0.77983138780804095</c:v>
                </c:pt>
                <c:pt idx="2389">
                  <c:v>0.77983138780804095</c:v>
                </c:pt>
                <c:pt idx="2390">
                  <c:v>0.782425421530479</c:v>
                </c:pt>
                <c:pt idx="2391">
                  <c:v>0.782425421530479</c:v>
                </c:pt>
                <c:pt idx="2392">
                  <c:v>0.78566796368352698</c:v>
                </c:pt>
                <c:pt idx="2393">
                  <c:v>0.78566796368352698</c:v>
                </c:pt>
                <c:pt idx="2394">
                  <c:v>0.785992217898832</c:v>
                </c:pt>
                <c:pt idx="2395">
                  <c:v>0.785992217898832</c:v>
                </c:pt>
                <c:pt idx="2396">
                  <c:v>0.78826199740596603</c:v>
                </c:pt>
                <c:pt idx="2397">
                  <c:v>0.78826199740596603</c:v>
                </c:pt>
                <c:pt idx="2398">
                  <c:v>0.789559014267185</c:v>
                </c:pt>
                <c:pt idx="2399">
                  <c:v>0.789559014267185</c:v>
                </c:pt>
                <c:pt idx="2400">
                  <c:v>0.79020752269779504</c:v>
                </c:pt>
                <c:pt idx="2401">
                  <c:v>0.79020752269779504</c:v>
                </c:pt>
                <c:pt idx="2402">
                  <c:v>0.79118028534370899</c:v>
                </c:pt>
                <c:pt idx="2403">
                  <c:v>0.79118028534370899</c:v>
                </c:pt>
                <c:pt idx="2404">
                  <c:v>0.79345006485084302</c:v>
                </c:pt>
                <c:pt idx="2405">
                  <c:v>0.79345006485084302</c:v>
                </c:pt>
                <c:pt idx="2406">
                  <c:v>0.79377431906614704</c:v>
                </c:pt>
                <c:pt idx="2407">
                  <c:v>0.79377431906614704</c:v>
                </c:pt>
                <c:pt idx="2408">
                  <c:v>0.79571984435797605</c:v>
                </c:pt>
                <c:pt idx="2409">
                  <c:v>0.79571984435797605</c:v>
                </c:pt>
                <c:pt idx="2410">
                  <c:v>0.80025940337224299</c:v>
                </c:pt>
                <c:pt idx="2411">
                  <c:v>0.80025940337224299</c:v>
                </c:pt>
                <c:pt idx="2412">
                  <c:v>0.80317769130998695</c:v>
                </c:pt>
                <c:pt idx="2413">
                  <c:v>0.80317769130998695</c:v>
                </c:pt>
                <c:pt idx="2414">
                  <c:v>0.80512321660181496</c:v>
                </c:pt>
                <c:pt idx="2415">
                  <c:v>0.80512321660181496</c:v>
                </c:pt>
                <c:pt idx="2416">
                  <c:v>0.80544747081711998</c:v>
                </c:pt>
                <c:pt idx="2417">
                  <c:v>0.80966277561608302</c:v>
                </c:pt>
                <c:pt idx="2418">
                  <c:v>0.80966277561608302</c:v>
                </c:pt>
                <c:pt idx="2419">
                  <c:v>0.80998702983138704</c:v>
                </c:pt>
                <c:pt idx="2420">
                  <c:v>0.81031128404669195</c:v>
                </c:pt>
                <c:pt idx="2421">
                  <c:v>0.81031128404669195</c:v>
                </c:pt>
                <c:pt idx="2422">
                  <c:v>0.81355382619974004</c:v>
                </c:pt>
                <c:pt idx="2423">
                  <c:v>0.81355382619974004</c:v>
                </c:pt>
                <c:pt idx="2424">
                  <c:v>0.81517509727626403</c:v>
                </c:pt>
                <c:pt idx="2425">
                  <c:v>0.81517509727626403</c:v>
                </c:pt>
                <c:pt idx="2426">
                  <c:v>0.82295719844357895</c:v>
                </c:pt>
                <c:pt idx="2427">
                  <c:v>0.82360570687418899</c:v>
                </c:pt>
                <c:pt idx="2428">
                  <c:v>0.82652399481193195</c:v>
                </c:pt>
                <c:pt idx="2429">
                  <c:v>0.82717250324254199</c:v>
                </c:pt>
                <c:pt idx="2430">
                  <c:v>0.83463035019455201</c:v>
                </c:pt>
                <c:pt idx="2431">
                  <c:v>0.83463035019455201</c:v>
                </c:pt>
                <c:pt idx="2432">
                  <c:v>0.84824902723735396</c:v>
                </c:pt>
                <c:pt idx="2433">
                  <c:v>0.84824902723735396</c:v>
                </c:pt>
                <c:pt idx="2434">
                  <c:v>0.85181582360570596</c:v>
                </c:pt>
                <c:pt idx="2435">
                  <c:v>0.85181582360570596</c:v>
                </c:pt>
                <c:pt idx="2436">
                  <c:v>0.85440985732814501</c:v>
                </c:pt>
                <c:pt idx="2437">
                  <c:v>0.85440985732814501</c:v>
                </c:pt>
                <c:pt idx="2438">
                  <c:v>0.857976653696498</c:v>
                </c:pt>
                <c:pt idx="2439">
                  <c:v>0.857976653696498</c:v>
                </c:pt>
                <c:pt idx="2440">
                  <c:v>0.86251621271076495</c:v>
                </c:pt>
                <c:pt idx="2441">
                  <c:v>0.86251621271076495</c:v>
                </c:pt>
                <c:pt idx="2442">
                  <c:v>0.87094682230869003</c:v>
                </c:pt>
                <c:pt idx="2443">
                  <c:v>0.87094682230869003</c:v>
                </c:pt>
                <c:pt idx="2444">
                  <c:v>0.881322957198443</c:v>
                </c:pt>
                <c:pt idx="2445">
                  <c:v>0.881322957198443</c:v>
                </c:pt>
                <c:pt idx="2446">
                  <c:v>0.88326848249027201</c:v>
                </c:pt>
                <c:pt idx="2447">
                  <c:v>0.88326848249027201</c:v>
                </c:pt>
                <c:pt idx="2448">
                  <c:v>0.91536964980544699</c:v>
                </c:pt>
                <c:pt idx="2449">
                  <c:v>0.91536964980544699</c:v>
                </c:pt>
                <c:pt idx="2450">
                  <c:v>0.91796368352788504</c:v>
                </c:pt>
                <c:pt idx="2451">
                  <c:v>0.91796368352788504</c:v>
                </c:pt>
                <c:pt idx="2452">
                  <c:v>0.92931258106355297</c:v>
                </c:pt>
                <c:pt idx="2453">
                  <c:v>0.92931258106355297</c:v>
                </c:pt>
                <c:pt idx="2454">
                  <c:v>0.931582360570687</c:v>
                </c:pt>
                <c:pt idx="2455">
                  <c:v>0.93223086900129704</c:v>
                </c:pt>
                <c:pt idx="2456">
                  <c:v>0.93612191958495405</c:v>
                </c:pt>
                <c:pt idx="2457">
                  <c:v>0.93612191958495405</c:v>
                </c:pt>
                <c:pt idx="2458">
                  <c:v>0.95395590142671804</c:v>
                </c:pt>
                <c:pt idx="2459">
                  <c:v>0.95395590142671804</c:v>
                </c:pt>
                <c:pt idx="2460">
                  <c:v>0.95752269779507104</c:v>
                </c:pt>
                <c:pt idx="2461">
                  <c:v>0.95752269779507104</c:v>
                </c:pt>
                <c:pt idx="2462">
                  <c:v>0.95881971465629001</c:v>
                </c:pt>
                <c:pt idx="2463">
                  <c:v>0.95881971465629001</c:v>
                </c:pt>
                <c:pt idx="2464">
                  <c:v>0.96141374837872895</c:v>
                </c:pt>
                <c:pt idx="2465">
                  <c:v>0.96141374837872895</c:v>
                </c:pt>
                <c:pt idx="2466">
                  <c:v>0.97341115434500602</c:v>
                </c:pt>
                <c:pt idx="2467">
                  <c:v>0.97341115434500602</c:v>
                </c:pt>
                <c:pt idx="2468">
                  <c:v>0.97762645914396795</c:v>
                </c:pt>
                <c:pt idx="2469">
                  <c:v>0.97762645914396795</c:v>
                </c:pt>
                <c:pt idx="2470">
                  <c:v>0.987354085603112</c:v>
                </c:pt>
                <c:pt idx="2471">
                  <c:v>0.98800259403372204</c:v>
                </c:pt>
                <c:pt idx="2472">
                  <c:v>0.99027237354085595</c:v>
                </c:pt>
                <c:pt idx="2473">
                  <c:v>0.99481193255512301</c:v>
                </c:pt>
                <c:pt idx="2474">
                  <c:v>0.99513618677042803</c:v>
                </c:pt>
                <c:pt idx="2475">
                  <c:v>0.99967574578469498</c:v>
                </c:pt>
                <c:pt idx="2476">
                  <c:v>1</c:v>
                </c:pt>
                <c:pt idx="2477">
                  <c:v>1</c:v>
                </c:pt>
                <c:pt idx="2478">
                  <c:v>1</c:v>
                </c:pt>
                <c:pt idx="2479">
                  <c:v>1</c:v>
                </c:pt>
              </c:numCache>
            </c:numRef>
          </c:xVal>
          <c:yVal>
            <c:numRef>
              <c:f>ROC!$E$2:$E$2481</c:f>
              <c:numCache>
                <c:formatCode>General</c:formatCode>
                <c:ptCount val="2480"/>
                <c:pt idx="0">
                  <c:v>#N/A</c:v>
                </c:pt>
                <c:pt idx="1">
                  <c:v>0</c:v>
                </c:pt>
                <c:pt idx="2">
                  <c:v>9.8328416912487693E-4</c:v>
                </c:pt>
                <c:pt idx="3">
                  <c:v>1.86823992133726E-2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1.86823992133726E-2</c:v>
                </c:pt>
                <c:pt idx="16">
                  <c:v>2.45821042281219E-2</c:v>
                </c:pt>
                <c:pt idx="17">
                  <c:v>2.6548672566371601E-2</c:v>
                </c:pt>
                <c:pt idx="18">
                  <c:v>3.44149459193707E-2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3.44149459193707E-2</c:v>
                </c:pt>
                <c:pt idx="24">
                  <c:v>7.4729596853490607E-2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7.4729596853490607E-2</c:v>
                </c:pt>
                <c:pt idx="30">
                  <c:v>7.5712881022615502E-2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7.5712881022615502E-2</c:v>
                </c:pt>
                <c:pt idx="36">
                  <c:v>0.107177974434611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0.107177974434611</c:v>
                </c:pt>
                <c:pt idx="42">
                  <c:v>0.132743362831858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0.132743362831858</c:v>
                </c:pt>
                <c:pt idx="49">
                  <c:v>0.15535889872173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0.15535889872173</c:v>
                </c:pt>
                <c:pt idx="55">
                  <c:v>0.164208456243854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0.164208456243854</c:v>
                </c:pt>
                <c:pt idx="61">
                  <c:v>0.182890855457227</c:v>
                </c:pt>
                <c:pt idx="62">
                  <c:v>#N/A</c:v>
                </c:pt>
                <c:pt idx="63">
                  <c:v>#N/A</c:v>
                </c:pt>
                <c:pt idx="64">
                  <c:v>0.182890855457227</c:v>
                </c:pt>
                <c:pt idx="65">
                  <c:v>0.201573254670599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0.201573254670599</c:v>
                </c:pt>
                <c:pt idx="71">
                  <c:v>0.209439528023598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0.209439528023598</c:v>
                </c:pt>
                <c:pt idx="77">
                  <c:v>0.21140609636184801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0.21140609636184801</c:v>
                </c:pt>
                <c:pt idx="87">
                  <c:v>0.21533923303834801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0.21533923303834801</c:v>
                </c:pt>
                <c:pt idx="97">
                  <c:v>0.22615535889872099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0.22615535889872099</c:v>
                </c:pt>
                <c:pt idx="103">
                  <c:v>0.23402163225172001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0.23402163225172001</c:v>
                </c:pt>
                <c:pt idx="108">
                  <c:v>0.23500491642084501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0.23500491642084501</c:v>
                </c:pt>
                <c:pt idx="114">
                  <c:v>0.246804326450344</c:v>
                </c:pt>
                <c:pt idx="115">
                  <c:v>0.246804326450344</c:v>
                </c:pt>
                <c:pt idx="116">
                  <c:v>0.25172074729596799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0.25172074729596799</c:v>
                </c:pt>
                <c:pt idx="122">
                  <c:v>0.26647000983284103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0.26647000983284103</c:v>
                </c:pt>
                <c:pt idx="128">
                  <c:v>0.28023598820058998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0.28023598820058998</c:v>
                </c:pt>
                <c:pt idx="134">
                  <c:v>0.281219272369714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0.281219272369714</c:v>
                </c:pt>
                <c:pt idx="142">
                  <c:v>0.28613569321533899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0.28613569321533899</c:v>
                </c:pt>
                <c:pt idx="148">
                  <c:v>0.28810226155358898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0.28810226155358898</c:v>
                </c:pt>
                <c:pt idx="154">
                  <c:v>0.29793510324483702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0.29793510324483702</c:v>
                </c:pt>
                <c:pt idx="160">
                  <c:v>0.29891838741396198</c:v>
                </c:pt>
                <c:pt idx="161">
                  <c:v>#N/A</c:v>
                </c:pt>
                <c:pt idx="162">
                  <c:v>#N/A</c:v>
                </c:pt>
                <c:pt idx="163">
                  <c:v>0.29891838741396198</c:v>
                </c:pt>
                <c:pt idx="164">
                  <c:v>0.30580137659783602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0.30580137659783602</c:v>
                </c:pt>
                <c:pt idx="170">
                  <c:v>0.30875122910521102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0.30875122910521102</c:v>
                </c:pt>
                <c:pt idx="176">
                  <c:v>0.31268436578170999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0.31268436578170999</c:v>
                </c:pt>
                <c:pt idx="182">
                  <c:v>0.323500491642084</c:v>
                </c:pt>
                <c:pt idx="183">
                  <c:v>#N/A</c:v>
                </c:pt>
                <c:pt idx="184">
                  <c:v>#N/A</c:v>
                </c:pt>
                <c:pt idx="185">
                  <c:v>0.323500491642084</c:v>
                </c:pt>
                <c:pt idx="186">
                  <c:v>0.32841691248770799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0.32841691248770799</c:v>
                </c:pt>
                <c:pt idx="192">
                  <c:v>0.33333333333333298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0.33333333333333298</c:v>
                </c:pt>
                <c:pt idx="198">
                  <c:v>0.35103244837758102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0.35103244837758102</c:v>
                </c:pt>
                <c:pt idx="204">
                  <c:v>0.35201573254670598</c:v>
                </c:pt>
                <c:pt idx="205">
                  <c:v>#N/A</c:v>
                </c:pt>
                <c:pt idx="206">
                  <c:v>#N/A</c:v>
                </c:pt>
                <c:pt idx="207">
                  <c:v>0.35201573254670598</c:v>
                </c:pt>
                <c:pt idx="208">
                  <c:v>0.35693215339232998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0.35693215339232998</c:v>
                </c:pt>
                <c:pt idx="214">
                  <c:v>0.360865290068829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0.360865290068829</c:v>
                </c:pt>
                <c:pt idx="220">
                  <c:v>0.36676499508357902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0.36676499508357902</c:v>
                </c:pt>
                <c:pt idx="226">
                  <c:v>0.368731563421828</c:v>
                </c:pt>
                <c:pt idx="227">
                  <c:v>#N/A</c:v>
                </c:pt>
                <c:pt idx="228">
                  <c:v>#N/A</c:v>
                </c:pt>
                <c:pt idx="229">
                  <c:v>0.368731563421828</c:v>
                </c:pt>
                <c:pt idx="230">
                  <c:v>0.37266470009832797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0.37266470009832797</c:v>
                </c:pt>
                <c:pt idx="238">
                  <c:v>0.392330383480825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0.392330383480825</c:v>
                </c:pt>
                <c:pt idx="244">
                  <c:v>0.40609636184857401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0.40609636184857401</c:v>
                </c:pt>
                <c:pt idx="251">
                  <c:v>0.41297935103244798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0.41297935103244798</c:v>
                </c:pt>
                <c:pt idx="259">
                  <c:v>0.41592920353982299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0.41592920353982299</c:v>
                </c:pt>
                <c:pt idx="265">
                  <c:v>0.418879056047197</c:v>
                </c:pt>
                <c:pt idx="266">
                  <c:v>#N/A</c:v>
                </c:pt>
                <c:pt idx="267">
                  <c:v>#N/A</c:v>
                </c:pt>
                <c:pt idx="268">
                  <c:v>0.418879056047197</c:v>
                </c:pt>
                <c:pt idx="269">
                  <c:v>0.421828908554572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0.421828908554572</c:v>
                </c:pt>
                <c:pt idx="275">
                  <c:v>0.42871189773844598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0.42871189773844598</c:v>
                </c:pt>
                <c:pt idx="281">
                  <c:v>0.429695181907571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0.429695181907571</c:v>
                </c:pt>
                <c:pt idx="287">
                  <c:v>0.43067846607669602</c:v>
                </c:pt>
                <c:pt idx="288">
                  <c:v>#N/A</c:v>
                </c:pt>
                <c:pt idx="289">
                  <c:v>#N/A</c:v>
                </c:pt>
                <c:pt idx="290">
                  <c:v>0.43067846607669602</c:v>
                </c:pt>
                <c:pt idx="291">
                  <c:v>0.43362831858407003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0.43362831858407003</c:v>
                </c:pt>
                <c:pt idx="297">
                  <c:v>0.440511307767944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0.440511307767944</c:v>
                </c:pt>
                <c:pt idx="303">
                  <c:v>0.44247787610619399</c:v>
                </c:pt>
                <c:pt idx="304">
                  <c:v>#N/A</c:v>
                </c:pt>
                <c:pt idx="305">
                  <c:v>#N/A</c:v>
                </c:pt>
                <c:pt idx="306">
                  <c:v>0.44247787610619399</c:v>
                </c:pt>
                <c:pt idx="307">
                  <c:v>0.445427728613569</c:v>
                </c:pt>
                <c:pt idx="308">
                  <c:v>#N/A</c:v>
                </c:pt>
                <c:pt idx="309">
                  <c:v>#N/A</c:v>
                </c:pt>
                <c:pt idx="310">
                  <c:v>0.445427728613569</c:v>
                </c:pt>
                <c:pt idx="311">
                  <c:v>0.45034414945919299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0.45034414945919299</c:v>
                </c:pt>
                <c:pt idx="325">
                  <c:v>0.45132743362831801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0.45132743362831801</c:v>
                </c:pt>
                <c:pt idx="331">
                  <c:v>0.45821042281219199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0.45821042281219199</c:v>
                </c:pt>
                <c:pt idx="337">
                  <c:v>0.45919370698131701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0.45919370698131701</c:v>
                </c:pt>
                <c:pt idx="343">
                  <c:v>0.46312684365781698</c:v>
                </c:pt>
                <c:pt idx="344">
                  <c:v>#N/A</c:v>
                </c:pt>
                <c:pt idx="345">
                  <c:v>#N/A</c:v>
                </c:pt>
                <c:pt idx="346">
                  <c:v>0.46312684365781698</c:v>
                </c:pt>
                <c:pt idx="347">
                  <c:v>0.46804326450344103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0.46804326450344103</c:v>
                </c:pt>
                <c:pt idx="353">
                  <c:v>0.47295968534906502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0.47295968534906502</c:v>
                </c:pt>
                <c:pt idx="359">
                  <c:v>0.47885939036381497</c:v>
                </c:pt>
                <c:pt idx="360">
                  <c:v>#N/A</c:v>
                </c:pt>
                <c:pt idx="361">
                  <c:v>#N/A</c:v>
                </c:pt>
                <c:pt idx="362">
                  <c:v>0.47885939036381497</c:v>
                </c:pt>
                <c:pt idx="363">
                  <c:v>0.49557522123893799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0.49557522123893799</c:v>
                </c:pt>
                <c:pt idx="371">
                  <c:v>0.49950835791543702</c:v>
                </c:pt>
                <c:pt idx="372">
                  <c:v>#N/A</c:v>
                </c:pt>
                <c:pt idx="373">
                  <c:v>#N/A</c:v>
                </c:pt>
                <c:pt idx="374">
                  <c:v>0.49950835791543702</c:v>
                </c:pt>
                <c:pt idx="375">
                  <c:v>0.50540806293018603</c:v>
                </c:pt>
                <c:pt idx="376">
                  <c:v>0.50540806293018603</c:v>
                </c:pt>
                <c:pt idx="377">
                  <c:v>0.50737463126843596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0.50737463126843596</c:v>
                </c:pt>
                <c:pt idx="383">
                  <c:v>0.50835791543756104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0.50835791543756104</c:v>
                </c:pt>
                <c:pt idx="389">
                  <c:v>0.51819075712881002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0.51819075712881002</c:v>
                </c:pt>
                <c:pt idx="395">
                  <c:v>0.52015732546705995</c:v>
                </c:pt>
                <c:pt idx="396">
                  <c:v>#N/A</c:v>
                </c:pt>
                <c:pt idx="397">
                  <c:v>#N/A</c:v>
                </c:pt>
                <c:pt idx="398">
                  <c:v>0.52015732546705995</c:v>
                </c:pt>
                <c:pt idx="399">
                  <c:v>0.52212389380530899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0.52212389380530899</c:v>
                </c:pt>
                <c:pt idx="405">
                  <c:v>0.525073746312684</c:v>
                </c:pt>
                <c:pt idx="406">
                  <c:v>0.525073746312684</c:v>
                </c:pt>
                <c:pt idx="407">
                  <c:v>0.528023598820059</c:v>
                </c:pt>
                <c:pt idx="408">
                  <c:v>#N/A</c:v>
                </c:pt>
                <c:pt idx="409">
                  <c:v>#N/A</c:v>
                </c:pt>
                <c:pt idx="410">
                  <c:v>0.528023598820059</c:v>
                </c:pt>
                <c:pt idx="411">
                  <c:v>0.52900688298918297</c:v>
                </c:pt>
                <c:pt idx="412">
                  <c:v>#N/A</c:v>
                </c:pt>
                <c:pt idx="413">
                  <c:v>#N/A</c:v>
                </c:pt>
                <c:pt idx="414">
                  <c:v>0.52900688298918297</c:v>
                </c:pt>
                <c:pt idx="415">
                  <c:v>0.52999016715830805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0.52999016715830805</c:v>
                </c:pt>
                <c:pt idx="421">
                  <c:v>0.53294001966568305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0.53294001966568305</c:v>
                </c:pt>
                <c:pt idx="431">
                  <c:v>0.53392330383480802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0.53392330383480802</c:v>
                </c:pt>
                <c:pt idx="437">
                  <c:v>0.53687315634218202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0.53687315634218202</c:v>
                </c:pt>
                <c:pt idx="445">
                  <c:v>0.53883972468043195</c:v>
                </c:pt>
                <c:pt idx="446">
                  <c:v>#N/A</c:v>
                </c:pt>
                <c:pt idx="447">
                  <c:v>#N/A</c:v>
                </c:pt>
                <c:pt idx="448">
                  <c:v>0.53883972468043195</c:v>
                </c:pt>
                <c:pt idx="449">
                  <c:v>0.54670599803343101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0.54670599803343101</c:v>
                </c:pt>
                <c:pt idx="455">
                  <c:v>0.54768928220255597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0.54768928220255597</c:v>
                </c:pt>
                <c:pt idx="463">
                  <c:v>0.55358898721730498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0.55358898721730498</c:v>
                </c:pt>
                <c:pt idx="469">
                  <c:v>0.55457227138642995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0.55457227138642995</c:v>
                </c:pt>
                <c:pt idx="475">
                  <c:v>0.559488692232055</c:v>
                </c:pt>
                <c:pt idx="476">
                  <c:v>#N/A</c:v>
                </c:pt>
                <c:pt idx="477">
                  <c:v>#N/A</c:v>
                </c:pt>
                <c:pt idx="478">
                  <c:v>0.559488692232055</c:v>
                </c:pt>
                <c:pt idx="479">
                  <c:v>0.56342182890855397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0.56342182890855397</c:v>
                </c:pt>
                <c:pt idx="485">
                  <c:v>0.56440511307767904</c:v>
                </c:pt>
                <c:pt idx="486">
                  <c:v>#N/A</c:v>
                </c:pt>
                <c:pt idx="487">
                  <c:v>#N/A</c:v>
                </c:pt>
                <c:pt idx="488">
                  <c:v>0.56440511307767904</c:v>
                </c:pt>
                <c:pt idx="489">
                  <c:v>0.56538839724680401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0.56538839724680401</c:v>
                </c:pt>
                <c:pt idx="499">
                  <c:v>0.57030481809242795</c:v>
                </c:pt>
                <c:pt idx="500">
                  <c:v>#N/A</c:v>
                </c:pt>
                <c:pt idx="501">
                  <c:v>#N/A</c:v>
                </c:pt>
                <c:pt idx="502">
                  <c:v>0.57030481809242795</c:v>
                </c:pt>
                <c:pt idx="503">
                  <c:v>0.57423795476892803</c:v>
                </c:pt>
                <c:pt idx="504">
                  <c:v>0.57423795476892803</c:v>
                </c:pt>
                <c:pt idx="505">
                  <c:v>0.57522123893805299</c:v>
                </c:pt>
                <c:pt idx="506">
                  <c:v>0.57522123893805299</c:v>
                </c:pt>
                <c:pt idx="507">
                  <c:v>0.57620452310717796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0.57620452310717796</c:v>
                </c:pt>
                <c:pt idx="513">
                  <c:v>0.578171091445427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0.578171091445427</c:v>
                </c:pt>
                <c:pt idx="518">
                  <c:v>0.58210422812192697</c:v>
                </c:pt>
                <c:pt idx="519">
                  <c:v>#N/A</c:v>
                </c:pt>
                <c:pt idx="520">
                  <c:v>#N/A</c:v>
                </c:pt>
                <c:pt idx="521">
                  <c:v>0.58210422812192697</c:v>
                </c:pt>
                <c:pt idx="522">
                  <c:v>0.58505408062930098</c:v>
                </c:pt>
                <c:pt idx="523">
                  <c:v>#N/A</c:v>
                </c:pt>
                <c:pt idx="524">
                  <c:v>#N/A</c:v>
                </c:pt>
                <c:pt idx="525">
                  <c:v>0.58505408062930098</c:v>
                </c:pt>
                <c:pt idx="526">
                  <c:v>0.58702064896755102</c:v>
                </c:pt>
                <c:pt idx="527">
                  <c:v>#N/A</c:v>
                </c:pt>
                <c:pt idx="528">
                  <c:v>#N/A</c:v>
                </c:pt>
                <c:pt idx="529">
                  <c:v>0.58702064896755102</c:v>
                </c:pt>
                <c:pt idx="530">
                  <c:v>0.58800393313667598</c:v>
                </c:pt>
                <c:pt idx="531">
                  <c:v>#N/A</c:v>
                </c:pt>
                <c:pt idx="532">
                  <c:v>#N/A</c:v>
                </c:pt>
                <c:pt idx="533">
                  <c:v>0.58800393313667598</c:v>
                </c:pt>
                <c:pt idx="534">
                  <c:v>0.58898721730580095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0.58898721730580095</c:v>
                </c:pt>
                <c:pt idx="554">
                  <c:v>0.59095378564405099</c:v>
                </c:pt>
                <c:pt idx="555">
                  <c:v>0.59095378564405099</c:v>
                </c:pt>
                <c:pt idx="556">
                  <c:v>0.593903638151425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0.593903638151425</c:v>
                </c:pt>
                <c:pt idx="562">
                  <c:v>0.59882005899705004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0.59882005899705004</c:v>
                </c:pt>
                <c:pt idx="568">
                  <c:v>0.59980334316617501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0.59980334316617501</c:v>
                </c:pt>
                <c:pt idx="574">
                  <c:v>0.60078662733529897</c:v>
                </c:pt>
                <c:pt idx="575">
                  <c:v>#N/A</c:v>
                </c:pt>
                <c:pt idx="576">
                  <c:v>#N/A</c:v>
                </c:pt>
                <c:pt idx="577">
                  <c:v>0.60078662733529897</c:v>
                </c:pt>
                <c:pt idx="578">
                  <c:v>0.60570304818092402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0.60570304818092402</c:v>
                </c:pt>
                <c:pt idx="584">
                  <c:v>0.60963618485742299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0.60963618485742299</c:v>
                </c:pt>
                <c:pt idx="590">
                  <c:v>0.61160275319567303</c:v>
                </c:pt>
                <c:pt idx="591">
                  <c:v>0.61160275319567303</c:v>
                </c:pt>
                <c:pt idx="592">
                  <c:v>0.615535889872173</c:v>
                </c:pt>
                <c:pt idx="593">
                  <c:v>#N/A</c:v>
                </c:pt>
                <c:pt idx="594">
                  <c:v>#N/A</c:v>
                </c:pt>
                <c:pt idx="595">
                  <c:v>0.615535889872173</c:v>
                </c:pt>
                <c:pt idx="596">
                  <c:v>0.61651917404129797</c:v>
                </c:pt>
                <c:pt idx="597">
                  <c:v>#N/A</c:v>
                </c:pt>
                <c:pt idx="598">
                  <c:v>#N/A</c:v>
                </c:pt>
                <c:pt idx="599">
                  <c:v>0.61651917404129797</c:v>
                </c:pt>
                <c:pt idx="600">
                  <c:v>0.61750245821042204</c:v>
                </c:pt>
                <c:pt idx="601">
                  <c:v>#N/A</c:v>
                </c:pt>
                <c:pt idx="602">
                  <c:v>#N/A</c:v>
                </c:pt>
                <c:pt idx="603">
                  <c:v>0.61750245821042204</c:v>
                </c:pt>
                <c:pt idx="604">
                  <c:v>0.61848574237954701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0.61848574237954701</c:v>
                </c:pt>
                <c:pt idx="610">
                  <c:v>0.62045231071779705</c:v>
                </c:pt>
                <c:pt idx="611">
                  <c:v>#N/A</c:v>
                </c:pt>
                <c:pt idx="612">
                  <c:v>#N/A</c:v>
                </c:pt>
                <c:pt idx="613">
                  <c:v>0.62045231071779705</c:v>
                </c:pt>
                <c:pt idx="614">
                  <c:v>0.62831858407079599</c:v>
                </c:pt>
                <c:pt idx="615">
                  <c:v>#N/A</c:v>
                </c:pt>
                <c:pt idx="616">
                  <c:v>#N/A</c:v>
                </c:pt>
                <c:pt idx="617">
                  <c:v>0.62831858407079599</c:v>
                </c:pt>
                <c:pt idx="618">
                  <c:v>0.62930186823992096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0.62930186823992096</c:v>
                </c:pt>
                <c:pt idx="634">
                  <c:v>0.63225172074729596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0.63225172074729596</c:v>
                </c:pt>
                <c:pt idx="644">
                  <c:v>0.63421828908554501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0.63421828908554501</c:v>
                </c:pt>
                <c:pt idx="650">
                  <c:v>0.63520157325466997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0.63520157325466997</c:v>
                </c:pt>
                <c:pt idx="656">
                  <c:v>0.63618485742379505</c:v>
                </c:pt>
                <c:pt idx="657">
                  <c:v>#N/A</c:v>
                </c:pt>
                <c:pt idx="658">
                  <c:v>#N/A</c:v>
                </c:pt>
                <c:pt idx="659">
                  <c:v>0.63618485742379505</c:v>
                </c:pt>
                <c:pt idx="660">
                  <c:v>0.63913470993117005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0.63913470993117005</c:v>
                </c:pt>
                <c:pt idx="670">
                  <c:v>0.64011799410029502</c:v>
                </c:pt>
                <c:pt idx="671">
                  <c:v>0.64011799410029502</c:v>
                </c:pt>
                <c:pt idx="672">
                  <c:v>0.64110127826941898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0.64110127826941898</c:v>
                </c:pt>
                <c:pt idx="680">
                  <c:v>0.64208456243854395</c:v>
                </c:pt>
                <c:pt idx="681">
                  <c:v>#N/A</c:v>
                </c:pt>
                <c:pt idx="682">
                  <c:v>#N/A</c:v>
                </c:pt>
                <c:pt idx="683">
                  <c:v>0.64208456243854395</c:v>
                </c:pt>
                <c:pt idx="684">
                  <c:v>0.64601769911504403</c:v>
                </c:pt>
                <c:pt idx="685">
                  <c:v>#N/A</c:v>
                </c:pt>
                <c:pt idx="686">
                  <c:v>#N/A</c:v>
                </c:pt>
                <c:pt idx="687">
                  <c:v>0.64601769911504403</c:v>
                </c:pt>
                <c:pt idx="688">
                  <c:v>0.647000983284169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0.647000983284169</c:v>
                </c:pt>
                <c:pt idx="699">
                  <c:v>0.649950835791543</c:v>
                </c:pt>
                <c:pt idx="700">
                  <c:v>0.649950835791543</c:v>
                </c:pt>
                <c:pt idx="701">
                  <c:v>0.65093411996066797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0.65093411996066797</c:v>
                </c:pt>
                <c:pt idx="709">
                  <c:v>0.65191740412979304</c:v>
                </c:pt>
                <c:pt idx="710">
                  <c:v>#N/A</c:v>
                </c:pt>
                <c:pt idx="711">
                  <c:v>#N/A</c:v>
                </c:pt>
                <c:pt idx="712">
                  <c:v>0.65191740412979304</c:v>
                </c:pt>
                <c:pt idx="713">
                  <c:v>0.65290068829891801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0.65290068829891801</c:v>
                </c:pt>
                <c:pt idx="720">
                  <c:v>0.65388397246804297</c:v>
                </c:pt>
                <c:pt idx="721">
                  <c:v>#N/A</c:v>
                </c:pt>
                <c:pt idx="722">
                  <c:v>#N/A</c:v>
                </c:pt>
                <c:pt idx="723">
                  <c:v>0.65388397246804297</c:v>
                </c:pt>
                <c:pt idx="724">
                  <c:v>0.65585054080629301</c:v>
                </c:pt>
                <c:pt idx="725">
                  <c:v>#N/A</c:v>
                </c:pt>
                <c:pt idx="726">
                  <c:v>#N/A</c:v>
                </c:pt>
                <c:pt idx="727">
                  <c:v>0.65585054080629301</c:v>
                </c:pt>
                <c:pt idx="728">
                  <c:v>0.65781710914454194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0.65781710914454194</c:v>
                </c:pt>
                <c:pt idx="734">
                  <c:v>0.66076696165191695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0.66076696165191695</c:v>
                </c:pt>
                <c:pt idx="740">
                  <c:v>0.66273352999016699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0.66273352999016699</c:v>
                </c:pt>
                <c:pt idx="746">
                  <c:v>0.66371681415929196</c:v>
                </c:pt>
                <c:pt idx="747">
                  <c:v>#N/A</c:v>
                </c:pt>
                <c:pt idx="748">
                  <c:v>#N/A</c:v>
                </c:pt>
                <c:pt idx="749">
                  <c:v>0.66371681415929196</c:v>
                </c:pt>
                <c:pt idx="750">
                  <c:v>0.66666666666666596</c:v>
                </c:pt>
                <c:pt idx="751">
                  <c:v>#N/A</c:v>
                </c:pt>
                <c:pt idx="752">
                  <c:v>#N/A</c:v>
                </c:pt>
                <c:pt idx="753">
                  <c:v>0.66666666666666596</c:v>
                </c:pt>
                <c:pt idx="754">
                  <c:v>0.668633235004916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0.668633235004916</c:v>
                </c:pt>
                <c:pt idx="760">
                  <c:v>0.66961651917404097</c:v>
                </c:pt>
                <c:pt idx="761">
                  <c:v>0.66961651917404097</c:v>
                </c:pt>
                <c:pt idx="762">
                  <c:v>0.67059980334316605</c:v>
                </c:pt>
                <c:pt idx="763">
                  <c:v>#N/A</c:v>
                </c:pt>
                <c:pt idx="764">
                  <c:v>#N/A</c:v>
                </c:pt>
                <c:pt idx="765">
                  <c:v>0.67059980334316605</c:v>
                </c:pt>
                <c:pt idx="766">
                  <c:v>0.67551622418878998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0.67551622418878998</c:v>
                </c:pt>
                <c:pt idx="772">
                  <c:v>0.67748279252704002</c:v>
                </c:pt>
                <c:pt idx="773">
                  <c:v>#N/A</c:v>
                </c:pt>
                <c:pt idx="774">
                  <c:v>#N/A</c:v>
                </c:pt>
                <c:pt idx="775">
                  <c:v>0.67748279252704002</c:v>
                </c:pt>
                <c:pt idx="776">
                  <c:v>0.67944936086528995</c:v>
                </c:pt>
                <c:pt idx="777">
                  <c:v>#N/A</c:v>
                </c:pt>
                <c:pt idx="778">
                  <c:v>#N/A</c:v>
                </c:pt>
                <c:pt idx="779">
                  <c:v>0.67944936086528995</c:v>
                </c:pt>
                <c:pt idx="780">
                  <c:v>0.68043264503441403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0.68043264503441403</c:v>
                </c:pt>
                <c:pt idx="786">
                  <c:v>0.68141592920353899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0.68141592920353899</c:v>
                </c:pt>
                <c:pt idx="792">
                  <c:v>0.68534906588003897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0.68534906588003897</c:v>
                </c:pt>
                <c:pt idx="804">
                  <c:v>0.68829891838741397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0.68829891838741397</c:v>
                </c:pt>
                <c:pt idx="812">
                  <c:v>0.68928220255653805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0.68928220255653805</c:v>
                </c:pt>
                <c:pt idx="818">
                  <c:v>0.69026548672566301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0.69026548672566301</c:v>
                </c:pt>
                <c:pt idx="824">
                  <c:v>0.69419862340216298</c:v>
                </c:pt>
                <c:pt idx="825">
                  <c:v>#N/A</c:v>
                </c:pt>
                <c:pt idx="826">
                  <c:v>#N/A</c:v>
                </c:pt>
                <c:pt idx="827">
                  <c:v>0.69419862340216298</c:v>
                </c:pt>
                <c:pt idx="828">
                  <c:v>0.69616519174041303</c:v>
                </c:pt>
                <c:pt idx="829">
                  <c:v>0.69616519174041303</c:v>
                </c:pt>
                <c:pt idx="830">
                  <c:v>0.69714847590953699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0.69714847590953699</c:v>
                </c:pt>
                <c:pt idx="836">
                  <c:v>0.69813176007866196</c:v>
                </c:pt>
                <c:pt idx="837">
                  <c:v>#N/A</c:v>
                </c:pt>
                <c:pt idx="838">
                  <c:v>#N/A</c:v>
                </c:pt>
                <c:pt idx="839">
                  <c:v>0.69813176007866196</c:v>
                </c:pt>
                <c:pt idx="840">
                  <c:v>0.69911504424778703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0.69911504424778703</c:v>
                </c:pt>
                <c:pt idx="850">
                  <c:v>0.700098328416912</c:v>
                </c:pt>
                <c:pt idx="851">
                  <c:v>#N/A</c:v>
                </c:pt>
                <c:pt idx="852">
                  <c:v>#N/A</c:v>
                </c:pt>
                <c:pt idx="853">
                  <c:v>0.700098328416912</c:v>
                </c:pt>
                <c:pt idx="854">
                  <c:v>0.70206489675516204</c:v>
                </c:pt>
                <c:pt idx="855">
                  <c:v>#N/A</c:v>
                </c:pt>
                <c:pt idx="856">
                  <c:v>#N/A</c:v>
                </c:pt>
                <c:pt idx="857">
                  <c:v>0.70206489675516204</c:v>
                </c:pt>
                <c:pt idx="858">
                  <c:v>0.70698131760078597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0.70698131760078597</c:v>
                </c:pt>
                <c:pt idx="864">
                  <c:v>0.70894788593903602</c:v>
                </c:pt>
                <c:pt idx="865">
                  <c:v>#N/A</c:v>
                </c:pt>
                <c:pt idx="866">
                  <c:v>#N/A</c:v>
                </c:pt>
                <c:pt idx="867">
                  <c:v>0.70894788593903602</c:v>
                </c:pt>
                <c:pt idx="868">
                  <c:v>0.71484759095378503</c:v>
                </c:pt>
                <c:pt idx="869">
                  <c:v>#N/A</c:v>
                </c:pt>
                <c:pt idx="870">
                  <c:v>#N/A</c:v>
                </c:pt>
                <c:pt idx="871">
                  <c:v>0.71484759095378503</c:v>
                </c:pt>
                <c:pt idx="872">
                  <c:v>0.71583087512290999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0.71583087512290999</c:v>
                </c:pt>
                <c:pt idx="878">
                  <c:v>0.71681415929203496</c:v>
                </c:pt>
                <c:pt idx="879">
                  <c:v>0.71681415929203496</c:v>
                </c:pt>
                <c:pt idx="880">
                  <c:v>0.71779744346116003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0.71779744346116003</c:v>
                </c:pt>
                <c:pt idx="886">
                  <c:v>0.718780727630285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0.718780727630285</c:v>
                </c:pt>
                <c:pt idx="892">
                  <c:v>0.72074729596853404</c:v>
                </c:pt>
                <c:pt idx="893">
                  <c:v>#N/A</c:v>
                </c:pt>
                <c:pt idx="894">
                  <c:v>#N/A</c:v>
                </c:pt>
                <c:pt idx="895">
                  <c:v>0.72074729596853404</c:v>
                </c:pt>
                <c:pt idx="896">
                  <c:v>0.72271386430678397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0.72271386430678397</c:v>
                </c:pt>
                <c:pt idx="904">
                  <c:v>0.72468043264503401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0.72468043264503401</c:v>
                </c:pt>
                <c:pt idx="910">
                  <c:v>0.72763028515240902</c:v>
                </c:pt>
                <c:pt idx="911">
                  <c:v>#N/A</c:v>
                </c:pt>
                <c:pt idx="912">
                  <c:v>#N/A</c:v>
                </c:pt>
                <c:pt idx="913">
                  <c:v>0.72763028515240902</c:v>
                </c:pt>
                <c:pt idx="914">
                  <c:v>0.72861356932153298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0.72861356932153298</c:v>
                </c:pt>
                <c:pt idx="920">
                  <c:v>0.72959685349065795</c:v>
                </c:pt>
                <c:pt idx="921">
                  <c:v>#N/A</c:v>
                </c:pt>
                <c:pt idx="922">
                  <c:v>#N/A</c:v>
                </c:pt>
                <c:pt idx="923">
                  <c:v>0.72959685349065795</c:v>
                </c:pt>
                <c:pt idx="924">
                  <c:v>0.734513274336283</c:v>
                </c:pt>
                <c:pt idx="925">
                  <c:v>0.734513274336283</c:v>
                </c:pt>
                <c:pt idx="926">
                  <c:v>0.73549655850540796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0.73549655850540796</c:v>
                </c:pt>
                <c:pt idx="932">
                  <c:v>0.737463126843657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0.737463126843657</c:v>
                </c:pt>
                <c:pt idx="940">
                  <c:v>0.73942969518190704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0.73942969518190704</c:v>
                </c:pt>
                <c:pt idx="954">
                  <c:v>0.74139626352015697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0.74139626352015697</c:v>
                </c:pt>
                <c:pt idx="962">
                  <c:v>0.74336283185840701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0.74336283185840701</c:v>
                </c:pt>
                <c:pt idx="968">
                  <c:v>0.74532940019665594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0.74532940019665594</c:v>
                </c:pt>
                <c:pt idx="976">
                  <c:v>0.74631268436578102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0.74631268436578102</c:v>
                </c:pt>
                <c:pt idx="982">
                  <c:v>0.74729596853490599</c:v>
                </c:pt>
                <c:pt idx="983">
                  <c:v>#N/A</c:v>
                </c:pt>
                <c:pt idx="984">
                  <c:v>#N/A</c:v>
                </c:pt>
                <c:pt idx="985">
                  <c:v>0.74729596853490599</c:v>
                </c:pt>
                <c:pt idx="986">
                  <c:v>0.74827925270403095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0.74827925270403095</c:v>
                </c:pt>
                <c:pt idx="992">
                  <c:v>0.75024582104228099</c:v>
                </c:pt>
                <c:pt idx="993">
                  <c:v>#N/A</c:v>
                </c:pt>
                <c:pt idx="994">
                  <c:v>#N/A</c:v>
                </c:pt>
                <c:pt idx="995">
                  <c:v>0.75024582104228099</c:v>
                </c:pt>
                <c:pt idx="996">
                  <c:v>0.75221238938053003</c:v>
                </c:pt>
                <c:pt idx="997">
                  <c:v>#N/A</c:v>
                </c:pt>
                <c:pt idx="998">
                  <c:v>#N/A</c:v>
                </c:pt>
                <c:pt idx="999">
                  <c:v>0.75221238938053003</c:v>
                </c:pt>
                <c:pt idx="1000">
                  <c:v>0.75417895771877996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0.75417895771877996</c:v>
                </c:pt>
                <c:pt idx="1008">
                  <c:v>0.75516224188790504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0.75516224188790504</c:v>
                </c:pt>
                <c:pt idx="1014">
                  <c:v>0.75614552605703</c:v>
                </c:pt>
                <c:pt idx="1015">
                  <c:v>0.75614552605703</c:v>
                </c:pt>
                <c:pt idx="1016">
                  <c:v>0.76007866273352997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0.76007866273352997</c:v>
                </c:pt>
                <c:pt idx="1022">
                  <c:v>0.76204523107177902</c:v>
                </c:pt>
                <c:pt idx="1023">
                  <c:v>#N/A</c:v>
                </c:pt>
                <c:pt idx="1024">
                  <c:v>#N/A</c:v>
                </c:pt>
                <c:pt idx="1025">
                  <c:v>0.76204523107177902</c:v>
                </c:pt>
                <c:pt idx="1026">
                  <c:v>0.76302851524090398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#N/A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0.76302851524090398</c:v>
                </c:pt>
                <c:pt idx="1045">
                  <c:v>0.76401179941002895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0.76401179941002895</c:v>
                </c:pt>
                <c:pt idx="1053">
                  <c:v>0.76499508357915402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0.76499508357915402</c:v>
                </c:pt>
                <c:pt idx="1059">
                  <c:v>0.76696165191740395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0.76696165191740395</c:v>
                </c:pt>
                <c:pt idx="1065">
                  <c:v>0.76794493608652903</c:v>
                </c:pt>
                <c:pt idx="1066">
                  <c:v>0.76794493608652903</c:v>
                </c:pt>
                <c:pt idx="1067">
                  <c:v>0.76892822025565299</c:v>
                </c:pt>
                <c:pt idx="1068">
                  <c:v>0.76892822025565299</c:v>
                </c:pt>
                <c:pt idx="1069">
                  <c:v>0.76991150442477796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0.76991150442477796</c:v>
                </c:pt>
                <c:pt idx="1075">
                  <c:v>0.771878072763028</c:v>
                </c:pt>
                <c:pt idx="1076">
                  <c:v>#N/A</c:v>
                </c:pt>
                <c:pt idx="1077">
                  <c:v>#N/A</c:v>
                </c:pt>
                <c:pt idx="1078">
                  <c:v>0.771878072763028</c:v>
                </c:pt>
                <c:pt idx="1079">
                  <c:v>0.77286135693215297</c:v>
                </c:pt>
                <c:pt idx="1080">
                  <c:v>#N/A</c:v>
                </c:pt>
                <c:pt idx="1081">
                  <c:v>#N/A</c:v>
                </c:pt>
                <c:pt idx="1082">
                  <c:v>0.77286135693215297</c:v>
                </c:pt>
                <c:pt idx="1083">
                  <c:v>0.77384464110127804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0.77384464110127804</c:v>
                </c:pt>
                <c:pt idx="1095">
                  <c:v>0.77482792527040301</c:v>
                </c:pt>
                <c:pt idx="1096">
                  <c:v>0.77482792527040301</c:v>
                </c:pt>
                <c:pt idx="1097">
                  <c:v>0.77581120943952797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0.77581120943952797</c:v>
                </c:pt>
                <c:pt idx="1105">
                  <c:v>0.77876106194690198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0.77876106194690198</c:v>
                </c:pt>
                <c:pt idx="1115">
                  <c:v>0.77974434611602705</c:v>
                </c:pt>
                <c:pt idx="1116">
                  <c:v>0.77974434611602705</c:v>
                </c:pt>
                <c:pt idx="1117">
                  <c:v>0.78072763028515202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0.78072763028515202</c:v>
                </c:pt>
                <c:pt idx="1123">
                  <c:v>0.78171091445427698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0.78171091445427698</c:v>
                </c:pt>
                <c:pt idx="1133">
                  <c:v>0.78269419862340195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0.78269419862340195</c:v>
                </c:pt>
                <c:pt idx="1141">
                  <c:v>0.78466076696165099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0.78466076696165099</c:v>
                </c:pt>
                <c:pt idx="1149">
                  <c:v>0.78564405113077596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0.78564405113077596</c:v>
                </c:pt>
                <c:pt idx="1157">
                  <c:v>0.787610619469026</c:v>
                </c:pt>
                <c:pt idx="1158">
                  <c:v>#N/A</c:v>
                </c:pt>
                <c:pt idx="1159">
                  <c:v>#N/A</c:v>
                </c:pt>
                <c:pt idx="1160">
                  <c:v>0.787610619469026</c:v>
                </c:pt>
                <c:pt idx="1161">
                  <c:v>0.78859390363815096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0.78859390363815096</c:v>
                </c:pt>
                <c:pt idx="1169">
                  <c:v>0.79449360865289997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0.79449360865289997</c:v>
                </c:pt>
                <c:pt idx="1177">
                  <c:v>0.79646017699115002</c:v>
                </c:pt>
                <c:pt idx="1178">
                  <c:v>0.79646017699115002</c:v>
                </c:pt>
                <c:pt idx="1179">
                  <c:v>0.79744346116027498</c:v>
                </c:pt>
                <c:pt idx="1180">
                  <c:v>0.79744346116027498</c:v>
                </c:pt>
                <c:pt idx="1181">
                  <c:v>0.80039331366764999</c:v>
                </c:pt>
                <c:pt idx="1182">
                  <c:v>0.80039331366764999</c:v>
                </c:pt>
                <c:pt idx="1183">
                  <c:v>0.80235988200589903</c:v>
                </c:pt>
                <c:pt idx="1184">
                  <c:v>0.80235988200589903</c:v>
                </c:pt>
                <c:pt idx="1185">
                  <c:v>0.80334316617502399</c:v>
                </c:pt>
                <c:pt idx="1186">
                  <c:v>0.80334316617502399</c:v>
                </c:pt>
                <c:pt idx="1187">
                  <c:v>0.80530973451327403</c:v>
                </c:pt>
                <c:pt idx="1188">
                  <c:v>#N/A</c:v>
                </c:pt>
                <c:pt idx="1189">
                  <c:v>#N/A</c:v>
                </c:pt>
                <c:pt idx="1190">
                  <c:v>0.80530973451327403</c:v>
                </c:pt>
                <c:pt idx="1191">
                  <c:v>0.806293018682399</c:v>
                </c:pt>
                <c:pt idx="1192">
                  <c:v>0.806293018682399</c:v>
                </c:pt>
                <c:pt idx="1193">
                  <c:v>0.81120943952802305</c:v>
                </c:pt>
                <c:pt idx="1194">
                  <c:v>0.81120943952802305</c:v>
                </c:pt>
                <c:pt idx="1195">
                  <c:v>0.81317600786627298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0.81317600786627298</c:v>
                </c:pt>
                <c:pt idx="1203">
                  <c:v>0.81612586037364798</c:v>
                </c:pt>
                <c:pt idx="1204">
                  <c:v>#N/A</c:v>
                </c:pt>
                <c:pt idx="1205">
                  <c:v>#N/A</c:v>
                </c:pt>
                <c:pt idx="1206">
                  <c:v>0.81612586037364798</c:v>
                </c:pt>
                <c:pt idx="1207">
                  <c:v>0.81710914454277195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0.81710914454277195</c:v>
                </c:pt>
                <c:pt idx="1213">
                  <c:v>0.81809242871189702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0.81809242871189702</c:v>
                </c:pt>
                <c:pt idx="1221">
                  <c:v>0.82005899705014695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0.82005899705014695</c:v>
                </c:pt>
                <c:pt idx="1229">
                  <c:v>0.82104228121927203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0.82104228121927203</c:v>
                </c:pt>
                <c:pt idx="1235">
                  <c:v>0.82300884955752196</c:v>
                </c:pt>
                <c:pt idx="1236">
                  <c:v>0.82300884955752196</c:v>
                </c:pt>
                <c:pt idx="1237">
                  <c:v>0.82399213372664704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0.82399213372664704</c:v>
                </c:pt>
                <c:pt idx="1249">
                  <c:v>0.824975417895771</c:v>
                </c:pt>
                <c:pt idx="1250">
                  <c:v>#N/A</c:v>
                </c:pt>
                <c:pt idx="1251">
                  <c:v>#N/A</c:v>
                </c:pt>
                <c:pt idx="1252">
                  <c:v>0.824975417895771</c:v>
                </c:pt>
                <c:pt idx="1253">
                  <c:v>0.82595870206489597</c:v>
                </c:pt>
                <c:pt idx="1254">
                  <c:v>0.82595870206489597</c:v>
                </c:pt>
                <c:pt idx="1255">
                  <c:v>0.82694198623402104</c:v>
                </c:pt>
                <c:pt idx="1256">
                  <c:v>0.82694198623402104</c:v>
                </c:pt>
                <c:pt idx="1257">
                  <c:v>0.82890855457227097</c:v>
                </c:pt>
                <c:pt idx="1258">
                  <c:v>0.82890855457227097</c:v>
                </c:pt>
                <c:pt idx="1259">
                  <c:v>0.82989183874139605</c:v>
                </c:pt>
                <c:pt idx="1260">
                  <c:v>#N/A</c:v>
                </c:pt>
                <c:pt idx="1261">
                  <c:v>#N/A</c:v>
                </c:pt>
                <c:pt idx="1262">
                  <c:v>0.82989183874139605</c:v>
                </c:pt>
                <c:pt idx="1263">
                  <c:v>0.83087512291052101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0.83087512291052101</c:v>
                </c:pt>
                <c:pt idx="1271">
                  <c:v>0.83185840707964598</c:v>
                </c:pt>
                <c:pt idx="1272">
                  <c:v>0.83185840707964598</c:v>
                </c:pt>
                <c:pt idx="1273">
                  <c:v>0.83284169124877006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0.83284169124877006</c:v>
                </c:pt>
                <c:pt idx="1281">
                  <c:v>0.83382497541789502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0.83382497541789502</c:v>
                </c:pt>
                <c:pt idx="1293">
                  <c:v>0.83579154375614495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0.83579154375614495</c:v>
                </c:pt>
                <c:pt idx="1301">
                  <c:v>0.83874139626351996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0.83874139626351996</c:v>
                </c:pt>
                <c:pt idx="1309">
                  <c:v>0.83972468043264503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0.83972468043264503</c:v>
                </c:pt>
                <c:pt idx="1317">
                  <c:v>0.843657817109144</c:v>
                </c:pt>
                <c:pt idx="1318">
                  <c:v>0.843657817109144</c:v>
                </c:pt>
                <c:pt idx="1319">
                  <c:v>0.84464110127826897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0.84464110127826897</c:v>
                </c:pt>
                <c:pt idx="1327">
                  <c:v>0.84660766961651901</c:v>
                </c:pt>
                <c:pt idx="1328">
                  <c:v>#N/A</c:v>
                </c:pt>
                <c:pt idx="1329">
                  <c:v>#N/A</c:v>
                </c:pt>
                <c:pt idx="1330">
                  <c:v>0.84660766961651901</c:v>
                </c:pt>
                <c:pt idx="1331">
                  <c:v>0.84759095378564397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0.84759095378564397</c:v>
                </c:pt>
                <c:pt idx="1341">
                  <c:v>0.84857423795476805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0.84857423795476805</c:v>
                </c:pt>
                <c:pt idx="1357">
                  <c:v>0.84955752212389302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0.84955752212389302</c:v>
                </c:pt>
                <c:pt idx="1367">
                  <c:v>0.85152409046214295</c:v>
                </c:pt>
                <c:pt idx="1368">
                  <c:v>#N/A</c:v>
                </c:pt>
                <c:pt idx="1369">
                  <c:v>#N/A</c:v>
                </c:pt>
                <c:pt idx="1370">
                  <c:v>0.85152409046214295</c:v>
                </c:pt>
                <c:pt idx="1371">
                  <c:v>0.85349065880039299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0.85349065880039299</c:v>
                </c:pt>
                <c:pt idx="1385">
                  <c:v>0.85545722713864303</c:v>
                </c:pt>
                <c:pt idx="1386">
                  <c:v>#N/A</c:v>
                </c:pt>
                <c:pt idx="1387">
                  <c:v>#N/A</c:v>
                </c:pt>
                <c:pt idx="1388">
                  <c:v>0.85545722713864303</c:v>
                </c:pt>
                <c:pt idx="1389">
                  <c:v>0.85742379547689196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0.85742379547689196</c:v>
                </c:pt>
                <c:pt idx="1397">
                  <c:v>0.85840707964601703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0.85840707964601703</c:v>
                </c:pt>
                <c:pt idx="1403">
                  <c:v>0.859390363815142</c:v>
                </c:pt>
                <c:pt idx="1404">
                  <c:v>#N/A</c:v>
                </c:pt>
                <c:pt idx="1405">
                  <c:v>#N/A</c:v>
                </c:pt>
                <c:pt idx="1406">
                  <c:v>0.859390363815142</c:v>
                </c:pt>
                <c:pt idx="1407">
                  <c:v>0.86037364798426696</c:v>
                </c:pt>
                <c:pt idx="1408">
                  <c:v>0.86037364798426696</c:v>
                </c:pt>
                <c:pt idx="1409">
                  <c:v>0.86135693215339204</c:v>
                </c:pt>
                <c:pt idx="1410">
                  <c:v>0.86135693215339204</c:v>
                </c:pt>
                <c:pt idx="1411">
                  <c:v>0.86234021632251701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0.86234021632251701</c:v>
                </c:pt>
                <c:pt idx="1417">
                  <c:v>0.86627335299901598</c:v>
                </c:pt>
                <c:pt idx="1418">
                  <c:v>#N/A</c:v>
                </c:pt>
                <c:pt idx="1419">
                  <c:v>#N/A</c:v>
                </c:pt>
                <c:pt idx="1420">
                  <c:v>0.86627335299901598</c:v>
                </c:pt>
                <c:pt idx="1421">
                  <c:v>0.86725663716814105</c:v>
                </c:pt>
                <c:pt idx="1422">
                  <c:v>#N/A</c:v>
                </c:pt>
                <c:pt idx="1423">
                  <c:v>#N/A</c:v>
                </c:pt>
                <c:pt idx="1424">
                  <c:v>0.86725663716814105</c:v>
                </c:pt>
                <c:pt idx="1425">
                  <c:v>0.86823992133726602</c:v>
                </c:pt>
                <c:pt idx="1426">
                  <c:v>0.86823992133726602</c:v>
                </c:pt>
                <c:pt idx="1427">
                  <c:v>0.86922320550639098</c:v>
                </c:pt>
                <c:pt idx="1428">
                  <c:v>0.86922320550639098</c:v>
                </c:pt>
                <c:pt idx="1429">
                  <c:v>0.87118977384464102</c:v>
                </c:pt>
                <c:pt idx="1430">
                  <c:v>#N/A</c:v>
                </c:pt>
                <c:pt idx="1431">
                  <c:v>#N/A</c:v>
                </c:pt>
                <c:pt idx="1432">
                  <c:v>0.87118977384464102</c:v>
                </c:pt>
                <c:pt idx="1433">
                  <c:v>0.87217305801376599</c:v>
                </c:pt>
                <c:pt idx="1434">
                  <c:v>0.87217305801376599</c:v>
                </c:pt>
                <c:pt idx="1435">
                  <c:v>0.87315634218288996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0.87315634218288996</c:v>
                </c:pt>
                <c:pt idx="1453">
                  <c:v>0.87413962635201503</c:v>
                </c:pt>
                <c:pt idx="1454">
                  <c:v>#N/A</c:v>
                </c:pt>
                <c:pt idx="1455">
                  <c:v>#N/A</c:v>
                </c:pt>
                <c:pt idx="1456">
                  <c:v>0.87413962635201503</c:v>
                </c:pt>
                <c:pt idx="1457">
                  <c:v>0.87512291052114</c:v>
                </c:pt>
                <c:pt idx="1458">
                  <c:v>#N/A</c:v>
                </c:pt>
                <c:pt idx="1459">
                  <c:v>#N/A</c:v>
                </c:pt>
                <c:pt idx="1460">
                  <c:v>0.87512291052114</c:v>
                </c:pt>
                <c:pt idx="1461">
                  <c:v>0.87610619469026496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0.87610619469026496</c:v>
                </c:pt>
                <c:pt idx="1475">
                  <c:v>0.87708947885939004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0.87708947885939004</c:v>
                </c:pt>
                <c:pt idx="1481">
                  <c:v>0.878072763028515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0.878072763028515</c:v>
                </c:pt>
                <c:pt idx="1489">
                  <c:v>0.87905604719763997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0.87905604719763997</c:v>
                </c:pt>
                <c:pt idx="1515">
                  <c:v>0.88003933136676504</c:v>
                </c:pt>
                <c:pt idx="1516">
                  <c:v>#N/A</c:v>
                </c:pt>
                <c:pt idx="1517">
                  <c:v>#N/A</c:v>
                </c:pt>
                <c:pt idx="1518">
                  <c:v>0.88003933136676504</c:v>
                </c:pt>
                <c:pt idx="1519">
                  <c:v>0.88200589970501397</c:v>
                </c:pt>
                <c:pt idx="1520">
                  <c:v>#N/A</c:v>
                </c:pt>
                <c:pt idx="1521">
                  <c:v>#N/A</c:v>
                </c:pt>
                <c:pt idx="1522">
                  <c:v>0.88200589970501397</c:v>
                </c:pt>
                <c:pt idx="1523">
                  <c:v>0.88298918387413905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0.88298918387413905</c:v>
                </c:pt>
                <c:pt idx="1529">
                  <c:v>0.88397246804326401</c:v>
                </c:pt>
                <c:pt idx="1530">
                  <c:v>#N/A</c:v>
                </c:pt>
                <c:pt idx="1531">
                  <c:v>#N/A</c:v>
                </c:pt>
                <c:pt idx="1532">
                  <c:v>0.88397246804326401</c:v>
                </c:pt>
                <c:pt idx="1533">
                  <c:v>0.88495575221238898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0.88495575221238898</c:v>
                </c:pt>
                <c:pt idx="1557">
                  <c:v>0.88692232055063902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0.88692232055063902</c:v>
                </c:pt>
                <c:pt idx="1575">
                  <c:v>0.88790560471976399</c:v>
                </c:pt>
                <c:pt idx="1576">
                  <c:v>#N/A</c:v>
                </c:pt>
                <c:pt idx="1577">
                  <c:v>0.88790560471976399</c:v>
                </c:pt>
                <c:pt idx="1578">
                  <c:v>0.88987217305801303</c:v>
                </c:pt>
                <c:pt idx="1579">
                  <c:v>#N/A</c:v>
                </c:pt>
                <c:pt idx="1580">
                  <c:v>#N/A</c:v>
                </c:pt>
                <c:pt idx="1581">
                  <c:v>0.88987217305801303</c:v>
                </c:pt>
                <c:pt idx="1582">
                  <c:v>0.89085545722713799</c:v>
                </c:pt>
                <c:pt idx="1583">
                  <c:v>0.89085545722713799</c:v>
                </c:pt>
                <c:pt idx="1584">
                  <c:v>0.893805309734513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0.893805309734513</c:v>
                </c:pt>
                <c:pt idx="1590">
                  <c:v>0.89577187807276304</c:v>
                </c:pt>
                <c:pt idx="1591">
                  <c:v>#N/A</c:v>
                </c:pt>
                <c:pt idx="1592">
                  <c:v>#N/A</c:v>
                </c:pt>
                <c:pt idx="1593">
                  <c:v>0.89577187807276304</c:v>
                </c:pt>
                <c:pt idx="1594">
                  <c:v>0.896755162241887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0.896755162241887</c:v>
                </c:pt>
                <c:pt idx="1602">
                  <c:v>0.89872173058013705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0.89872173058013705</c:v>
                </c:pt>
                <c:pt idx="1628">
                  <c:v>0.89970501474926201</c:v>
                </c:pt>
                <c:pt idx="1629">
                  <c:v>0.89970501474926201</c:v>
                </c:pt>
                <c:pt idx="1630">
                  <c:v>0.90068829891838698</c:v>
                </c:pt>
                <c:pt idx="1631">
                  <c:v>#N/A</c:v>
                </c:pt>
                <c:pt idx="1632">
                  <c:v>#N/A</c:v>
                </c:pt>
                <c:pt idx="1633">
                  <c:v>0.90068829891838698</c:v>
                </c:pt>
                <c:pt idx="1634">
                  <c:v>0.90265486725663702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0.90265486725663702</c:v>
                </c:pt>
                <c:pt idx="1644">
                  <c:v>0.90363815142576198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0.90363815142576198</c:v>
                </c:pt>
                <c:pt idx="1652">
                  <c:v>0.90560471976401102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0.90560471976401102</c:v>
                </c:pt>
                <c:pt idx="1676">
                  <c:v>0.90658800393313599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0.90658800393313599</c:v>
                </c:pt>
                <c:pt idx="1684">
                  <c:v>0.90757128810226095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0.90757128810226095</c:v>
                </c:pt>
                <c:pt idx="1696">
                  <c:v>0.90855457227138603</c:v>
                </c:pt>
                <c:pt idx="1697">
                  <c:v>#N/A</c:v>
                </c:pt>
                <c:pt idx="1698">
                  <c:v>#N/A</c:v>
                </c:pt>
                <c:pt idx="1699">
                  <c:v>0.90855457227138603</c:v>
                </c:pt>
                <c:pt idx="1700">
                  <c:v>0.91052114060963596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0.91052114060963596</c:v>
                </c:pt>
                <c:pt idx="1706">
                  <c:v>0.91150442477876104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0.91150442477876104</c:v>
                </c:pt>
                <c:pt idx="1712">
                  <c:v>0.912487708947885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0.912487708947885</c:v>
                </c:pt>
                <c:pt idx="1718">
                  <c:v>0.91445427728613504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0.91445427728613504</c:v>
                </c:pt>
                <c:pt idx="1736">
                  <c:v>0.91543756145526001</c:v>
                </c:pt>
                <c:pt idx="1737">
                  <c:v>#N/A</c:v>
                </c:pt>
                <c:pt idx="1738">
                  <c:v>#N/A</c:v>
                </c:pt>
                <c:pt idx="1739">
                  <c:v>0.91543756145526001</c:v>
                </c:pt>
                <c:pt idx="1740">
                  <c:v>0.91642084562438497</c:v>
                </c:pt>
                <c:pt idx="1741">
                  <c:v>0.91642084562438497</c:v>
                </c:pt>
                <c:pt idx="1742">
                  <c:v>0.91740412979351005</c:v>
                </c:pt>
                <c:pt idx="1743">
                  <c:v>#N/A</c:v>
                </c:pt>
                <c:pt idx="1744">
                  <c:v>#N/A</c:v>
                </c:pt>
                <c:pt idx="1745">
                  <c:v>0.91740412979351005</c:v>
                </c:pt>
                <c:pt idx="1746">
                  <c:v>0.91838741396263501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0.91838741396263501</c:v>
                </c:pt>
                <c:pt idx="1754">
                  <c:v>0.92035398230088405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0.92035398230088405</c:v>
                </c:pt>
                <c:pt idx="1760">
                  <c:v>0.92133726647000902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0.92133726647000902</c:v>
                </c:pt>
                <c:pt idx="1768">
                  <c:v>0.92232055063913398</c:v>
                </c:pt>
                <c:pt idx="1769">
                  <c:v>#N/A</c:v>
                </c:pt>
                <c:pt idx="1770">
                  <c:v>#N/A</c:v>
                </c:pt>
                <c:pt idx="1771">
                  <c:v>0.92232055063913398</c:v>
                </c:pt>
                <c:pt idx="1772">
                  <c:v>0.92330383480825895</c:v>
                </c:pt>
                <c:pt idx="1773">
                  <c:v>#N/A</c:v>
                </c:pt>
                <c:pt idx="1774">
                  <c:v>#N/A</c:v>
                </c:pt>
                <c:pt idx="1775">
                  <c:v>#N/A</c:v>
                </c:pt>
                <c:pt idx="1776">
                  <c:v>#N/A</c:v>
                </c:pt>
                <c:pt idx="1777">
                  <c:v>0.92330383480825895</c:v>
                </c:pt>
                <c:pt idx="1778">
                  <c:v>0.92428711897738403</c:v>
                </c:pt>
                <c:pt idx="1779">
                  <c:v>#N/A</c:v>
                </c:pt>
                <c:pt idx="1780">
                  <c:v>#N/A</c:v>
                </c:pt>
                <c:pt idx="1781">
                  <c:v>0.92428711897738403</c:v>
                </c:pt>
                <c:pt idx="1782">
                  <c:v>0.92527040314650899</c:v>
                </c:pt>
                <c:pt idx="1783">
                  <c:v>#N/A</c:v>
                </c:pt>
                <c:pt idx="1784">
                  <c:v>#N/A</c:v>
                </c:pt>
                <c:pt idx="1785">
                  <c:v>#N/A</c:v>
                </c:pt>
                <c:pt idx="1786">
                  <c:v>#N/A</c:v>
                </c:pt>
                <c:pt idx="1787">
                  <c:v>#N/A</c:v>
                </c:pt>
                <c:pt idx="1788">
                  <c:v>#N/A</c:v>
                </c:pt>
                <c:pt idx="1789">
                  <c:v>0.92527040314650899</c:v>
                </c:pt>
                <c:pt idx="1790">
                  <c:v>0.92625368731563396</c:v>
                </c:pt>
                <c:pt idx="1791">
                  <c:v>#N/A</c:v>
                </c:pt>
                <c:pt idx="1792">
                  <c:v>#N/A</c:v>
                </c:pt>
                <c:pt idx="1793">
                  <c:v>#N/A</c:v>
                </c:pt>
                <c:pt idx="1794">
                  <c:v>#N/A</c:v>
                </c:pt>
                <c:pt idx="1795">
                  <c:v>#N/A</c:v>
                </c:pt>
                <c:pt idx="1796">
                  <c:v>#N/A</c:v>
                </c:pt>
                <c:pt idx="1797">
                  <c:v>#N/A</c:v>
                </c:pt>
                <c:pt idx="1798">
                  <c:v>#N/A</c:v>
                </c:pt>
                <c:pt idx="1799">
                  <c:v>#N/A</c:v>
                </c:pt>
                <c:pt idx="1800">
                  <c:v>#N/A</c:v>
                </c:pt>
                <c:pt idx="1801">
                  <c:v>#N/A</c:v>
                </c:pt>
                <c:pt idx="1802">
                  <c:v>#N/A</c:v>
                </c:pt>
                <c:pt idx="1803">
                  <c:v>#N/A</c:v>
                </c:pt>
                <c:pt idx="1804">
                  <c:v>#N/A</c:v>
                </c:pt>
                <c:pt idx="1805">
                  <c:v>#N/A</c:v>
                </c:pt>
                <c:pt idx="1806">
                  <c:v>#N/A</c:v>
                </c:pt>
                <c:pt idx="1807">
                  <c:v>#N/A</c:v>
                </c:pt>
                <c:pt idx="1808">
                  <c:v>#N/A</c:v>
                </c:pt>
                <c:pt idx="1809">
                  <c:v>#N/A</c:v>
                </c:pt>
                <c:pt idx="1810">
                  <c:v>#N/A</c:v>
                </c:pt>
                <c:pt idx="1811">
                  <c:v>#N/A</c:v>
                </c:pt>
                <c:pt idx="1812">
                  <c:v>#N/A</c:v>
                </c:pt>
                <c:pt idx="1813">
                  <c:v>0.92625368731563396</c:v>
                </c:pt>
                <c:pt idx="1814">
                  <c:v>0.92723697148475903</c:v>
                </c:pt>
                <c:pt idx="1815">
                  <c:v>0.92723697148475903</c:v>
                </c:pt>
                <c:pt idx="1816">
                  <c:v>0.928220255653884</c:v>
                </c:pt>
                <c:pt idx="1817">
                  <c:v>#N/A</c:v>
                </c:pt>
                <c:pt idx="1818">
                  <c:v>#N/A</c:v>
                </c:pt>
                <c:pt idx="1819">
                  <c:v>0.928220255653884</c:v>
                </c:pt>
                <c:pt idx="1820">
                  <c:v>0.92920353982300796</c:v>
                </c:pt>
                <c:pt idx="1821">
                  <c:v>#N/A</c:v>
                </c:pt>
                <c:pt idx="1822">
                  <c:v>#N/A</c:v>
                </c:pt>
                <c:pt idx="1823">
                  <c:v>#N/A</c:v>
                </c:pt>
                <c:pt idx="1824">
                  <c:v>#N/A</c:v>
                </c:pt>
                <c:pt idx="1825">
                  <c:v>#N/A</c:v>
                </c:pt>
                <c:pt idx="1826">
                  <c:v>#N/A</c:v>
                </c:pt>
                <c:pt idx="1827">
                  <c:v>#N/A</c:v>
                </c:pt>
                <c:pt idx="1828">
                  <c:v>#N/A</c:v>
                </c:pt>
                <c:pt idx="1829">
                  <c:v>#N/A</c:v>
                </c:pt>
                <c:pt idx="1830">
                  <c:v>#N/A</c:v>
                </c:pt>
                <c:pt idx="1831">
                  <c:v>#N/A</c:v>
                </c:pt>
                <c:pt idx="1832">
                  <c:v>#N/A</c:v>
                </c:pt>
                <c:pt idx="1833">
                  <c:v>#N/A</c:v>
                </c:pt>
                <c:pt idx="1834">
                  <c:v>#N/A</c:v>
                </c:pt>
                <c:pt idx="1835">
                  <c:v>#N/A</c:v>
                </c:pt>
                <c:pt idx="1836">
                  <c:v>#N/A</c:v>
                </c:pt>
                <c:pt idx="1837">
                  <c:v>0.92920353982300796</c:v>
                </c:pt>
                <c:pt idx="1838">
                  <c:v>0.93018682399213304</c:v>
                </c:pt>
                <c:pt idx="1839">
                  <c:v>#N/A</c:v>
                </c:pt>
                <c:pt idx="1840">
                  <c:v>#N/A</c:v>
                </c:pt>
                <c:pt idx="1841">
                  <c:v>#N/A</c:v>
                </c:pt>
                <c:pt idx="1842">
                  <c:v>#N/A</c:v>
                </c:pt>
                <c:pt idx="1843">
                  <c:v>#N/A</c:v>
                </c:pt>
                <c:pt idx="1844">
                  <c:v>#N/A</c:v>
                </c:pt>
                <c:pt idx="1845">
                  <c:v>#N/A</c:v>
                </c:pt>
                <c:pt idx="1846">
                  <c:v>#N/A</c:v>
                </c:pt>
                <c:pt idx="1847">
                  <c:v>#N/A</c:v>
                </c:pt>
                <c:pt idx="1848">
                  <c:v>#N/A</c:v>
                </c:pt>
                <c:pt idx="1849">
                  <c:v>#N/A</c:v>
                </c:pt>
                <c:pt idx="1850">
                  <c:v>#N/A</c:v>
                </c:pt>
                <c:pt idx="1851">
                  <c:v>0.93018682399213304</c:v>
                </c:pt>
                <c:pt idx="1852">
                  <c:v>0.931170108161258</c:v>
                </c:pt>
                <c:pt idx="1853">
                  <c:v>#N/A</c:v>
                </c:pt>
                <c:pt idx="1854">
                  <c:v>#N/A</c:v>
                </c:pt>
                <c:pt idx="1855">
                  <c:v>#N/A</c:v>
                </c:pt>
                <c:pt idx="1856">
                  <c:v>#N/A</c:v>
                </c:pt>
                <c:pt idx="1857">
                  <c:v>#N/A</c:v>
                </c:pt>
                <c:pt idx="1858">
                  <c:v>#N/A</c:v>
                </c:pt>
                <c:pt idx="1859">
                  <c:v>#N/A</c:v>
                </c:pt>
                <c:pt idx="1860">
                  <c:v>#N/A</c:v>
                </c:pt>
                <c:pt idx="1861">
                  <c:v>0.931170108161258</c:v>
                </c:pt>
                <c:pt idx="1862">
                  <c:v>0.93313667649950804</c:v>
                </c:pt>
                <c:pt idx="1863">
                  <c:v>#N/A</c:v>
                </c:pt>
                <c:pt idx="1864">
                  <c:v>#N/A</c:v>
                </c:pt>
                <c:pt idx="1865">
                  <c:v>#N/A</c:v>
                </c:pt>
                <c:pt idx="1866">
                  <c:v>#N/A</c:v>
                </c:pt>
                <c:pt idx="1867">
                  <c:v>#N/A</c:v>
                </c:pt>
                <c:pt idx="1868">
                  <c:v>#N/A</c:v>
                </c:pt>
                <c:pt idx="1869">
                  <c:v>0.93313667649950804</c:v>
                </c:pt>
                <c:pt idx="1870">
                  <c:v>0.93411996066863301</c:v>
                </c:pt>
                <c:pt idx="1871">
                  <c:v>#N/A</c:v>
                </c:pt>
                <c:pt idx="1872">
                  <c:v>#N/A</c:v>
                </c:pt>
                <c:pt idx="1873">
                  <c:v>0.93411996066863301</c:v>
                </c:pt>
                <c:pt idx="1874">
                  <c:v>0.93510324483775797</c:v>
                </c:pt>
                <c:pt idx="1875">
                  <c:v>#N/A</c:v>
                </c:pt>
                <c:pt idx="1876">
                  <c:v>#N/A</c:v>
                </c:pt>
                <c:pt idx="1877">
                  <c:v>#N/A</c:v>
                </c:pt>
                <c:pt idx="1878">
                  <c:v>#N/A</c:v>
                </c:pt>
                <c:pt idx="1879">
                  <c:v>0.93510324483775797</c:v>
                </c:pt>
                <c:pt idx="1880">
                  <c:v>0.93608652900688205</c:v>
                </c:pt>
                <c:pt idx="1881">
                  <c:v>#N/A</c:v>
                </c:pt>
                <c:pt idx="1882">
                  <c:v>#N/A</c:v>
                </c:pt>
                <c:pt idx="1883">
                  <c:v>0.93608652900688205</c:v>
                </c:pt>
                <c:pt idx="1884">
                  <c:v>0.93706981317600702</c:v>
                </c:pt>
                <c:pt idx="1885">
                  <c:v>0.93706981317600702</c:v>
                </c:pt>
                <c:pt idx="1886">
                  <c:v>0.93903638151425695</c:v>
                </c:pt>
                <c:pt idx="1887">
                  <c:v>0.93903638151425695</c:v>
                </c:pt>
                <c:pt idx="1888">
                  <c:v>0.94001966568338202</c:v>
                </c:pt>
                <c:pt idx="1889">
                  <c:v>#N/A</c:v>
                </c:pt>
                <c:pt idx="1890">
                  <c:v>#N/A</c:v>
                </c:pt>
                <c:pt idx="1891">
                  <c:v>#N/A</c:v>
                </c:pt>
                <c:pt idx="1892">
                  <c:v>#N/A</c:v>
                </c:pt>
                <c:pt idx="1893">
                  <c:v>#N/A</c:v>
                </c:pt>
                <c:pt idx="1894">
                  <c:v>#N/A</c:v>
                </c:pt>
                <c:pt idx="1895">
                  <c:v>#N/A</c:v>
                </c:pt>
                <c:pt idx="1896">
                  <c:v>#N/A</c:v>
                </c:pt>
                <c:pt idx="1897">
                  <c:v>0.94001966568338202</c:v>
                </c:pt>
                <c:pt idx="1898">
                  <c:v>0.94100294985250699</c:v>
                </c:pt>
                <c:pt idx="1899">
                  <c:v>#N/A</c:v>
                </c:pt>
                <c:pt idx="1900">
                  <c:v>#N/A</c:v>
                </c:pt>
                <c:pt idx="1901">
                  <c:v>#N/A</c:v>
                </c:pt>
                <c:pt idx="1902">
                  <c:v>#N/A</c:v>
                </c:pt>
                <c:pt idx="1903">
                  <c:v>0.94100294985250699</c:v>
                </c:pt>
                <c:pt idx="1904">
                  <c:v>0.94198623402163195</c:v>
                </c:pt>
                <c:pt idx="1905">
                  <c:v>0.94198623402163195</c:v>
                </c:pt>
                <c:pt idx="1906">
                  <c:v>0.94296951819075703</c:v>
                </c:pt>
                <c:pt idx="1907">
                  <c:v>#N/A</c:v>
                </c:pt>
                <c:pt idx="1908">
                  <c:v>#N/A</c:v>
                </c:pt>
                <c:pt idx="1909">
                  <c:v>0.94296951819075703</c:v>
                </c:pt>
                <c:pt idx="1910">
                  <c:v>0.94395280235988199</c:v>
                </c:pt>
                <c:pt idx="1911">
                  <c:v>#N/A</c:v>
                </c:pt>
                <c:pt idx="1912">
                  <c:v>#N/A</c:v>
                </c:pt>
                <c:pt idx="1913">
                  <c:v>#N/A</c:v>
                </c:pt>
                <c:pt idx="1914">
                  <c:v>#N/A</c:v>
                </c:pt>
                <c:pt idx="1915">
                  <c:v>0.94395280235988199</c:v>
                </c:pt>
                <c:pt idx="1916">
                  <c:v>0.94493608652900596</c:v>
                </c:pt>
                <c:pt idx="1917">
                  <c:v>#N/A</c:v>
                </c:pt>
                <c:pt idx="1918">
                  <c:v>#N/A</c:v>
                </c:pt>
                <c:pt idx="1919">
                  <c:v>#N/A</c:v>
                </c:pt>
                <c:pt idx="1920">
                  <c:v>#N/A</c:v>
                </c:pt>
                <c:pt idx="1921">
                  <c:v>#N/A</c:v>
                </c:pt>
                <c:pt idx="1922">
                  <c:v>#N/A</c:v>
                </c:pt>
                <c:pt idx="1923">
                  <c:v>#N/A</c:v>
                </c:pt>
                <c:pt idx="1924">
                  <c:v>#N/A</c:v>
                </c:pt>
                <c:pt idx="1925">
                  <c:v>0.94493608652900596</c:v>
                </c:pt>
                <c:pt idx="1926">
                  <c:v>0.946902654867256</c:v>
                </c:pt>
                <c:pt idx="1927">
                  <c:v>#N/A</c:v>
                </c:pt>
                <c:pt idx="1928">
                  <c:v>#N/A</c:v>
                </c:pt>
                <c:pt idx="1929">
                  <c:v>#N/A</c:v>
                </c:pt>
                <c:pt idx="1930">
                  <c:v>#N/A</c:v>
                </c:pt>
                <c:pt idx="1931">
                  <c:v>#N/A</c:v>
                </c:pt>
                <c:pt idx="1932">
                  <c:v>#N/A</c:v>
                </c:pt>
                <c:pt idx="1933">
                  <c:v>#N/A</c:v>
                </c:pt>
                <c:pt idx="1934">
                  <c:v>#N/A</c:v>
                </c:pt>
                <c:pt idx="1935">
                  <c:v>#N/A</c:v>
                </c:pt>
                <c:pt idx="1936">
                  <c:v>#N/A</c:v>
                </c:pt>
                <c:pt idx="1937">
                  <c:v>#N/A</c:v>
                </c:pt>
                <c:pt idx="1938">
                  <c:v>#N/A</c:v>
                </c:pt>
                <c:pt idx="1939">
                  <c:v>#N/A</c:v>
                </c:pt>
                <c:pt idx="1940">
                  <c:v>#N/A</c:v>
                </c:pt>
                <c:pt idx="1941">
                  <c:v>#N/A</c:v>
                </c:pt>
                <c:pt idx="1942">
                  <c:v>#N/A</c:v>
                </c:pt>
                <c:pt idx="1943">
                  <c:v>#N/A</c:v>
                </c:pt>
                <c:pt idx="1944">
                  <c:v>#N/A</c:v>
                </c:pt>
                <c:pt idx="1945">
                  <c:v>#N/A</c:v>
                </c:pt>
                <c:pt idx="1946">
                  <c:v>#N/A</c:v>
                </c:pt>
                <c:pt idx="1947">
                  <c:v>#N/A</c:v>
                </c:pt>
                <c:pt idx="1948">
                  <c:v>#N/A</c:v>
                </c:pt>
                <c:pt idx="1949">
                  <c:v>#N/A</c:v>
                </c:pt>
                <c:pt idx="1950">
                  <c:v>#N/A</c:v>
                </c:pt>
                <c:pt idx="1951">
                  <c:v>#N/A</c:v>
                </c:pt>
                <c:pt idx="1952">
                  <c:v>#N/A</c:v>
                </c:pt>
                <c:pt idx="1953">
                  <c:v>#N/A</c:v>
                </c:pt>
                <c:pt idx="1954">
                  <c:v>#N/A</c:v>
                </c:pt>
                <c:pt idx="1955">
                  <c:v>0.946902654867256</c:v>
                </c:pt>
                <c:pt idx="1956">
                  <c:v>0.94788593903638096</c:v>
                </c:pt>
                <c:pt idx="1957">
                  <c:v>#N/A</c:v>
                </c:pt>
                <c:pt idx="1958">
                  <c:v>#N/A</c:v>
                </c:pt>
                <c:pt idx="1959">
                  <c:v>#N/A</c:v>
                </c:pt>
                <c:pt idx="1960">
                  <c:v>#N/A</c:v>
                </c:pt>
                <c:pt idx="1961">
                  <c:v>#N/A</c:v>
                </c:pt>
                <c:pt idx="1962">
                  <c:v>#N/A</c:v>
                </c:pt>
                <c:pt idx="1963">
                  <c:v>0.94788593903638096</c:v>
                </c:pt>
                <c:pt idx="1964">
                  <c:v>0.94886922320550604</c:v>
                </c:pt>
                <c:pt idx="1965">
                  <c:v>#N/A</c:v>
                </c:pt>
                <c:pt idx="1966">
                  <c:v>#N/A</c:v>
                </c:pt>
                <c:pt idx="1967">
                  <c:v>#N/A</c:v>
                </c:pt>
                <c:pt idx="1968">
                  <c:v>#N/A</c:v>
                </c:pt>
                <c:pt idx="1969">
                  <c:v>0.94886922320550604</c:v>
                </c:pt>
                <c:pt idx="1970">
                  <c:v>0.94985250737463101</c:v>
                </c:pt>
                <c:pt idx="1971">
                  <c:v>#N/A</c:v>
                </c:pt>
                <c:pt idx="1972">
                  <c:v>#N/A</c:v>
                </c:pt>
                <c:pt idx="1973">
                  <c:v>0.94985250737463101</c:v>
                </c:pt>
                <c:pt idx="1974">
                  <c:v>0.95083579154375597</c:v>
                </c:pt>
                <c:pt idx="1975">
                  <c:v>#N/A</c:v>
                </c:pt>
                <c:pt idx="1976">
                  <c:v>#N/A</c:v>
                </c:pt>
                <c:pt idx="1977">
                  <c:v>#N/A</c:v>
                </c:pt>
                <c:pt idx="1978">
                  <c:v>#N/A</c:v>
                </c:pt>
                <c:pt idx="1979">
                  <c:v>#N/A</c:v>
                </c:pt>
                <c:pt idx="1980">
                  <c:v>#N/A</c:v>
                </c:pt>
                <c:pt idx="1981">
                  <c:v>0.95083579154375597</c:v>
                </c:pt>
                <c:pt idx="1982">
                  <c:v>0.95181907571288105</c:v>
                </c:pt>
                <c:pt idx="1983">
                  <c:v>#N/A</c:v>
                </c:pt>
                <c:pt idx="1984">
                  <c:v>#N/A</c:v>
                </c:pt>
                <c:pt idx="1985">
                  <c:v>0.95181907571288105</c:v>
                </c:pt>
                <c:pt idx="1986">
                  <c:v>0.95280235988200501</c:v>
                </c:pt>
                <c:pt idx="1987">
                  <c:v>#N/A</c:v>
                </c:pt>
                <c:pt idx="1988">
                  <c:v>#N/A</c:v>
                </c:pt>
                <c:pt idx="1989">
                  <c:v>#N/A</c:v>
                </c:pt>
                <c:pt idx="1990">
                  <c:v>#N/A</c:v>
                </c:pt>
                <c:pt idx="1991">
                  <c:v>#N/A</c:v>
                </c:pt>
                <c:pt idx="1992">
                  <c:v>#N/A</c:v>
                </c:pt>
                <c:pt idx="1993">
                  <c:v>#N/A</c:v>
                </c:pt>
                <c:pt idx="1994">
                  <c:v>#N/A</c:v>
                </c:pt>
                <c:pt idx="1995">
                  <c:v>#N/A</c:v>
                </c:pt>
                <c:pt idx="1996">
                  <c:v>#N/A</c:v>
                </c:pt>
                <c:pt idx="1997">
                  <c:v>#N/A</c:v>
                </c:pt>
                <c:pt idx="1998">
                  <c:v>#N/A</c:v>
                </c:pt>
                <c:pt idx="1999">
                  <c:v>#N/A</c:v>
                </c:pt>
                <c:pt idx="2000">
                  <c:v>#N/A</c:v>
                </c:pt>
                <c:pt idx="2001">
                  <c:v>#N/A</c:v>
                </c:pt>
                <c:pt idx="2002">
                  <c:v>#N/A</c:v>
                </c:pt>
                <c:pt idx="2003">
                  <c:v>#N/A</c:v>
                </c:pt>
                <c:pt idx="2004">
                  <c:v>#N/A</c:v>
                </c:pt>
                <c:pt idx="2005">
                  <c:v>0.95280235988200501</c:v>
                </c:pt>
                <c:pt idx="2006">
                  <c:v>0.95378564405112998</c:v>
                </c:pt>
                <c:pt idx="2007">
                  <c:v>#N/A</c:v>
                </c:pt>
                <c:pt idx="2008">
                  <c:v>#N/A</c:v>
                </c:pt>
                <c:pt idx="2009">
                  <c:v>#N/A</c:v>
                </c:pt>
                <c:pt idx="2010">
                  <c:v>#N/A</c:v>
                </c:pt>
                <c:pt idx="2011">
                  <c:v>#N/A</c:v>
                </c:pt>
                <c:pt idx="2012">
                  <c:v>#N/A</c:v>
                </c:pt>
                <c:pt idx="2013">
                  <c:v>0.95378564405112998</c:v>
                </c:pt>
                <c:pt idx="2014">
                  <c:v>0.95476892822025505</c:v>
                </c:pt>
                <c:pt idx="2015">
                  <c:v>#N/A</c:v>
                </c:pt>
                <c:pt idx="2016">
                  <c:v>#N/A</c:v>
                </c:pt>
                <c:pt idx="2017">
                  <c:v>#N/A</c:v>
                </c:pt>
                <c:pt idx="2018">
                  <c:v>#N/A</c:v>
                </c:pt>
                <c:pt idx="2019">
                  <c:v>0.95476892822025505</c:v>
                </c:pt>
                <c:pt idx="2020">
                  <c:v>0.95575221238938002</c:v>
                </c:pt>
                <c:pt idx="2021">
                  <c:v>#N/A</c:v>
                </c:pt>
                <c:pt idx="2022">
                  <c:v>#N/A</c:v>
                </c:pt>
                <c:pt idx="2023">
                  <c:v>#N/A</c:v>
                </c:pt>
                <c:pt idx="2024">
                  <c:v>#N/A</c:v>
                </c:pt>
                <c:pt idx="2025">
                  <c:v>#N/A</c:v>
                </c:pt>
                <c:pt idx="2026">
                  <c:v>#N/A</c:v>
                </c:pt>
                <c:pt idx="2027">
                  <c:v>#N/A</c:v>
                </c:pt>
                <c:pt idx="2028">
                  <c:v>#N/A</c:v>
                </c:pt>
                <c:pt idx="2029">
                  <c:v>#N/A</c:v>
                </c:pt>
                <c:pt idx="2030">
                  <c:v>#N/A</c:v>
                </c:pt>
                <c:pt idx="2031">
                  <c:v>#N/A</c:v>
                </c:pt>
                <c:pt idx="2032">
                  <c:v>#N/A</c:v>
                </c:pt>
                <c:pt idx="2033">
                  <c:v>#N/A</c:v>
                </c:pt>
                <c:pt idx="2034">
                  <c:v>#N/A</c:v>
                </c:pt>
                <c:pt idx="2035">
                  <c:v>#N/A</c:v>
                </c:pt>
                <c:pt idx="2036">
                  <c:v>#N/A</c:v>
                </c:pt>
                <c:pt idx="2037">
                  <c:v>#N/A</c:v>
                </c:pt>
                <c:pt idx="2038">
                  <c:v>#N/A</c:v>
                </c:pt>
                <c:pt idx="2039">
                  <c:v>#N/A</c:v>
                </c:pt>
                <c:pt idx="2040">
                  <c:v>#N/A</c:v>
                </c:pt>
                <c:pt idx="2041">
                  <c:v>#N/A</c:v>
                </c:pt>
                <c:pt idx="2042">
                  <c:v>#N/A</c:v>
                </c:pt>
                <c:pt idx="2043">
                  <c:v>#N/A</c:v>
                </c:pt>
                <c:pt idx="2044">
                  <c:v>#N/A</c:v>
                </c:pt>
                <c:pt idx="2045">
                  <c:v>#N/A</c:v>
                </c:pt>
                <c:pt idx="2046">
                  <c:v>0.95575221238938002</c:v>
                </c:pt>
                <c:pt idx="2047">
                  <c:v>0.95673549655850498</c:v>
                </c:pt>
                <c:pt idx="2048">
                  <c:v>#N/A</c:v>
                </c:pt>
                <c:pt idx="2049">
                  <c:v>#N/A</c:v>
                </c:pt>
                <c:pt idx="2050">
                  <c:v>#N/A</c:v>
                </c:pt>
                <c:pt idx="2051">
                  <c:v>#N/A</c:v>
                </c:pt>
                <c:pt idx="2052">
                  <c:v>#N/A</c:v>
                </c:pt>
                <c:pt idx="2053">
                  <c:v>#N/A</c:v>
                </c:pt>
                <c:pt idx="2054">
                  <c:v>#N/A</c:v>
                </c:pt>
                <c:pt idx="2055">
                  <c:v>#N/A</c:v>
                </c:pt>
                <c:pt idx="2056">
                  <c:v>#N/A</c:v>
                </c:pt>
                <c:pt idx="2057">
                  <c:v>#N/A</c:v>
                </c:pt>
                <c:pt idx="2058">
                  <c:v>#N/A</c:v>
                </c:pt>
                <c:pt idx="2059">
                  <c:v>#N/A</c:v>
                </c:pt>
                <c:pt idx="2060">
                  <c:v>0.95673549655850498</c:v>
                </c:pt>
                <c:pt idx="2061">
                  <c:v>0.95771878072762995</c:v>
                </c:pt>
                <c:pt idx="2062">
                  <c:v>0.95771878072762995</c:v>
                </c:pt>
                <c:pt idx="2063">
                  <c:v>0.95968534906587999</c:v>
                </c:pt>
                <c:pt idx="2064">
                  <c:v>#N/A</c:v>
                </c:pt>
                <c:pt idx="2065">
                  <c:v>#N/A</c:v>
                </c:pt>
                <c:pt idx="2066">
                  <c:v>0.95968534906587999</c:v>
                </c:pt>
                <c:pt idx="2067">
                  <c:v>0.96066863323500495</c:v>
                </c:pt>
                <c:pt idx="2068">
                  <c:v>#N/A</c:v>
                </c:pt>
                <c:pt idx="2069">
                  <c:v>#N/A</c:v>
                </c:pt>
                <c:pt idx="2070">
                  <c:v>#N/A</c:v>
                </c:pt>
                <c:pt idx="2071">
                  <c:v>#N/A</c:v>
                </c:pt>
                <c:pt idx="2072">
                  <c:v>#N/A</c:v>
                </c:pt>
                <c:pt idx="2073">
                  <c:v>#N/A</c:v>
                </c:pt>
                <c:pt idx="2074">
                  <c:v>#N/A</c:v>
                </c:pt>
                <c:pt idx="2075">
                  <c:v>#N/A</c:v>
                </c:pt>
                <c:pt idx="2076">
                  <c:v>#N/A</c:v>
                </c:pt>
                <c:pt idx="2077">
                  <c:v>#N/A</c:v>
                </c:pt>
                <c:pt idx="2078">
                  <c:v>0.96066863323500495</c:v>
                </c:pt>
                <c:pt idx="2079">
                  <c:v>0.96165191740412903</c:v>
                </c:pt>
                <c:pt idx="2080">
                  <c:v>#N/A</c:v>
                </c:pt>
                <c:pt idx="2081">
                  <c:v>#N/A</c:v>
                </c:pt>
                <c:pt idx="2082">
                  <c:v>#N/A</c:v>
                </c:pt>
                <c:pt idx="2083">
                  <c:v>#N/A</c:v>
                </c:pt>
                <c:pt idx="2084">
                  <c:v>#N/A</c:v>
                </c:pt>
                <c:pt idx="2085">
                  <c:v>#N/A</c:v>
                </c:pt>
                <c:pt idx="2086">
                  <c:v>#N/A</c:v>
                </c:pt>
                <c:pt idx="2087">
                  <c:v>#N/A</c:v>
                </c:pt>
                <c:pt idx="2088">
                  <c:v>#N/A</c:v>
                </c:pt>
                <c:pt idx="2089">
                  <c:v>#N/A</c:v>
                </c:pt>
                <c:pt idx="2090">
                  <c:v>#N/A</c:v>
                </c:pt>
                <c:pt idx="2091">
                  <c:v>#N/A</c:v>
                </c:pt>
                <c:pt idx="2092">
                  <c:v>#N/A</c:v>
                </c:pt>
                <c:pt idx="2093">
                  <c:v>#N/A</c:v>
                </c:pt>
                <c:pt idx="2094">
                  <c:v>#N/A</c:v>
                </c:pt>
                <c:pt idx="2095">
                  <c:v>#N/A</c:v>
                </c:pt>
                <c:pt idx="2096">
                  <c:v>#N/A</c:v>
                </c:pt>
                <c:pt idx="2097">
                  <c:v>#N/A</c:v>
                </c:pt>
                <c:pt idx="2098">
                  <c:v>#N/A</c:v>
                </c:pt>
                <c:pt idx="2099">
                  <c:v>#N/A</c:v>
                </c:pt>
                <c:pt idx="2100">
                  <c:v>0.96165191740412903</c:v>
                </c:pt>
                <c:pt idx="2101">
                  <c:v>0.962635201573254</c:v>
                </c:pt>
                <c:pt idx="2102">
                  <c:v>#N/A</c:v>
                </c:pt>
                <c:pt idx="2103">
                  <c:v>#N/A</c:v>
                </c:pt>
                <c:pt idx="2104">
                  <c:v>0.962635201573254</c:v>
                </c:pt>
                <c:pt idx="2105">
                  <c:v>0.96361848574237896</c:v>
                </c:pt>
                <c:pt idx="2106">
                  <c:v>#N/A</c:v>
                </c:pt>
                <c:pt idx="2107">
                  <c:v>#N/A</c:v>
                </c:pt>
                <c:pt idx="2108">
                  <c:v>#N/A</c:v>
                </c:pt>
                <c:pt idx="2109">
                  <c:v>#N/A</c:v>
                </c:pt>
                <c:pt idx="2110">
                  <c:v>#N/A</c:v>
                </c:pt>
                <c:pt idx="2111">
                  <c:v>#N/A</c:v>
                </c:pt>
                <c:pt idx="2112">
                  <c:v>#N/A</c:v>
                </c:pt>
                <c:pt idx="2113">
                  <c:v>#N/A</c:v>
                </c:pt>
                <c:pt idx="2114">
                  <c:v>0.96361848574237896</c:v>
                </c:pt>
                <c:pt idx="2115">
                  <c:v>0.96460176991150404</c:v>
                </c:pt>
                <c:pt idx="2116">
                  <c:v>#N/A</c:v>
                </c:pt>
                <c:pt idx="2117">
                  <c:v>#N/A</c:v>
                </c:pt>
                <c:pt idx="2118">
                  <c:v>0.96460176991150404</c:v>
                </c:pt>
                <c:pt idx="2119">
                  <c:v>0.965585054080629</c:v>
                </c:pt>
                <c:pt idx="2120">
                  <c:v>#N/A</c:v>
                </c:pt>
                <c:pt idx="2121">
                  <c:v>#N/A</c:v>
                </c:pt>
                <c:pt idx="2122">
                  <c:v>#N/A</c:v>
                </c:pt>
                <c:pt idx="2123">
                  <c:v>#N/A</c:v>
                </c:pt>
                <c:pt idx="2124">
                  <c:v>#N/A</c:v>
                </c:pt>
                <c:pt idx="2125">
                  <c:v>#N/A</c:v>
                </c:pt>
                <c:pt idx="2126">
                  <c:v>#N/A</c:v>
                </c:pt>
                <c:pt idx="2127">
                  <c:v>#N/A</c:v>
                </c:pt>
                <c:pt idx="2128">
                  <c:v>#N/A</c:v>
                </c:pt>
                <c:pt idx="2129">
                  <c:v>#N/A</c:v>
                </c:pt>
                <c:pt idx="2130">
                  <c:v>#N/A</c:v>
                </c:pt>
                <c:pt idx="2131">
                  <c:v>#N/A</c:v>
                </c:pt>
                <c:pt idx="2132">
                  <c:v>#N/A</c:v>
                </c:pt>
                <c:pt idx="2133">
                  <c:v>#N/A</c:v>
                </c:pt>
                <c:pt idx="2134">
                  <c:v>#N/A</c:v>
                </c:pt>
                <c:pt idx="2135">
                  <c:v>#N/A</c:v>
                </c:pt>
                <c:pt idx="2136">
                  <c:v>#N/A</c:v>
                </c:pt>
                <c:pt idx="2137">
                  <c:v>#N/A</c:v>
                </c:pt>
                <c:pt idx="2138">
                  <c:v>#N/A</c:v>
                </c:pt>
                <c:pt idx="2139">
                  <c:v>#N/A</c:v>
                </c:pt>
                <c:pt idx="2140">
                  <c:v>#N/A</c:v>
                </c:pt>
                <c:pt idx="2141">
                  <c:v>#N/A</c:v>
                </c:pt>
                <c:pt idx="2142">
                  <c:v>#N/A</c:v>
                </c:pt>
                <c:pt idx="2143">
                  <c:v>#N/A</c:v>
                </c:pt>
                <c:pt idx="2144">
                  <c:v>#N/A</c:v>
                </c:pt>
                <c:pt idx="2145">
                  <c:v>#N/A</c:v>
                </c:pt>
                <c:pt idx="2146">
                  <c:v>#N/A</c:v>
                </c:pt>
                <c:pt idx="2147">
                  <c:v>#N/A</c:v>
                </c:pt>
                <c:pt idx="2148">
                  <c:v>#N/A</c:v>
                </c:pt>
                <c:pt idx="2149">
                  <c:v>#N/A</c:v>
                </c:pt>
                <c:pt idx="2150">
                  <c:v>#N/A</c:v>
                </c:pt>
                <c:pt idx="2151">
                  <c:v>#N/A</c:v>
                </c:pt>
                <c:pt idx="2152">
                  <c:v>0.965585054080629</c:v>
                </c:pt>
                <c:pt idx="2153">
                  <c:v>0.96656833824975397</c:v>
                </c:pt>
                <c:pt idx="2154">
                  <c:v>#N/A</c:v>
                </c:pt>
                <c:pt idx="2155">
                  <c:v>#N/A</c:v>
                </c:pt>
                <c:pt idx="2156">
                  <c:v>#N/A</c:v>
                </c:pt>
                <c:pt idx="2157">
                  <c:v>#N/A</c:v>
                </c:pt>
                <c:pt idx="2158">
                  <c:v>#N/A</c:v>
                </c:pt>
                <c:pt idx="2159">
                  <c:v>#N/A</c:v>
                </c:pt>
                <c:pt idx="2160">
                  <c:v>#N/A</c:v>
                </c:pt>
                <c:pt idx="2161">
                  <c:v>#N/A</c:v>
                </c:pt>
                <c:pt idx="2162">
                  <c:v>0.96656833824975397</c:v>
                </c:pt>
                <c:pt idx="2163">
                  <c:v>0.96755162241887904</c:v>
                </c:pt>
                <c:pt idx="2164">
                  <c:v>#N/A</c:v>
                </c:pt>
                <c:pt idx="2165">
                  <c:v>#N/A</c:v>
                </c:pt>
                <c:pt idx="2166">
                  <c:v>#N/A</c:v>
                </c:pt>
                <c:pt idx="2167">
                  <c:v>#N/A</c:v>
                </c:pt>
                <c:pt idx="2168">
                  <c:v>#N/A</c:v>
                </c:pt>
                <c:pt idx="2169">
                  <c:v>#N/A</c:v>
                </c:pt>
                <c:pt idx="2170">
                  <c:v>#N/A</c:v>
                </c:pt>
                <c:pt idx="2171">
                  <c:v>#N/A</c:v>
                </c:pt>
                <c:pt idx="2172">
                  <c:v>0.96755162241887904</c:v>
                </c:pt>
                <c:pt idx="2173">
                  <c:v>0.96853490658800301</c:v>
                </c:pt>
                <c:pt idx="2174">
                  <c:v>0.96853490658800301</c:v>
                </c:pt>
                <c:pt idx="2175">
                  <c:v>0.96951819075712797</c:v>
                </c:pt>
                <c:pt idx="2176">
                  <c:v>#N/A</c:v>
                </c:pt>
                <c:pt idx="2177">
                  <c:v>#N/A</c:v>
                </c:pt>
                <c:pt idx="2178">
                  <c:v>#N/A</c:v>
                </c:pt>
                <c:pt idx="2179">
                  <c:v>#N/A</c:v>
                </c:pt>
                <c:pt idx="2180">
                  <c:v>#N/A</c:v>
                </c:pt>
                <c:pt idx="2181">
                  <c:v>#N/A</c:v>
                </c:pt>
                <c:pt idx="2182">
                  <c:v>#N/A</c:v>
                </c:pt>
                <c:pt idx="2183">
                  <c:v>#N/A</c:v>
                </c:pt>
                <c:pt idx="2184">
                  <c:v>#N/A</c:v>
                </c:pt>
                <c:pt idx="2185">
                  <c:v>#N/A</c:v>
                </c:pt>
                <c:pt idx="2186">
                  <c:v>#N/A</c:v>
                </c:pt>
                <c:pt idx="2187">
                  <c:v>#N/A</c:v>
                </c:pt>
                <c:pt idx="2188">
                  <c:v>0.96951819075712797</c:v>
                </c:pt>
                <c:pt idx="2189">
                  <c:v>0.97050147492625305</c:v>
                </c:pt>
                <c:pt idx="2190">
                  <c:v>0.97050147492625305</c:v>
                </c:pt>
                <c:pt idx="2191">
                  <c:v>0.97148475909537801</c:v>
                </c:pt>
                <c:pt idx="2192">
                  <c:v>#N/A</c:v>
                </c:pt>
                <c:pt idx="2193">
                  <c:v>#N/A</c:v>
                </c:pt>
                <c:pt idx="2194">
                  <c:v>#N/A</c:v>
                </c:pt>
                <c:pt idx="2195">
                  <c:v>#N/A</c:v>
                </c:pt>
                <c:pt idx="2196">
                  <c:v>0.97148475909537801</c:v>
                </c:pt>
                <c:pt idx="2197">
                  <c:v>0.97246804326450298</c:v>
                </c:pt>
                <c:pt idx="2198">
                  <c:v>#N/A</c:v>
                </c:pt>
                <c:pt idx="2199">
                  <c:v>#N/A</c:v>
                </c:pt>
                <c:pt idx="2200">
                  <c:v>0.97246804326450298</c:v>
                </c:pt>
                <c:pt idx="2201">
                  <c:v>0.97345132743362806</c:v>
                </c:pt>
                <c:pt idx="2202">
                  <c:v>#N/A</c:v>
                </c:pt>
                <c:pt idx="2203">
                  <c:v>#N/A</c:v>
                </c:pt>
                <c:pt idx="2204">
                  <c:v>#N/A</c:v>
                </c:pt>
                <c:pt idx="2205">
                  <c:v>#N/A</c:v>
                </c:pt>
                <c:pt idx="2206">
                  <c:v>#N/A</c:v>
                </c:pt>
                <c:pt idx="2207">
                  <c:v>#N/A</c:v>
                </c:pt>
                <c:pt idx="2208">
                  <c:v>0.97345132743362806</c:v>
                </c:pt>
                <c:pt idx="2209">
                  <c:v>0.97443461160275302</c:v>
                </c:pt>
                <c:pt idx="2210">
                  <c:v>0.97443461160275302</c:v>
                </c:pt>
                <c:pt idx="2211">
                  <c:v>0.97541789577187799</c:v>
                </c:pt>
                <c:pt idx="2212">
                  <c:v>0.97541789577187799</c:v>
                </c:pt>
                <c:pt idx="2213">
                  <c:v>0.97640117994100295</c:v>
                </c:pt>
                <c:pt idx="2214">
                  <c:v>#N/A</c:v>
                </c:pt>
                <c:pt idx="2215">
                  <c:v>#N/A</c:v>
                </c:pt>
                <c:pt idx="2216">
                  <c:v>#N/A</c:v>
                </c:pt>
                <c:pt idx="2217">
                  <c:v>#N/A</c:v>
                </c:pt>
                <c:pt idx="2218">
                  <c:v>#N/A</c:v>
                </c:pt>
                <c:pt idx="2219">
                  <c:v>#N/A</c:v>
                </c:pt>
                <c:pt idx="2220">
                  <c:v>#N/A</c:v>
                </c:pt>
                <c:pt idx="2221">
                  <c:v>#N/A</c:v>
                </c:pt>
                <c:pt idx="2222">
                  <c:v>#N/A</c:v>
                </c:pt>
                <c:pt idx="2223">
                  <c:v>#N/A</c:v>
                </c:pt>
                <c:pt idx="2224">
                  <c:v>0.97640117994100295</c:v>
                </c:pt>
                <c:pt idx="2225">
                  <c:v>0.97738446411012703</c:v>
                </c:pt>
                <c:pt idx="2226">
                  <c:v>#N/A</c:v>
                </c:pt>
                <c:pt idx="2227">
                  <c:v>#N/A</c:v>
                </c:pt>
                <c:pt idx="2228">
                  <c:v>0.97738446411012703</c:v>
                </c:pt>
                <c:pt idx="2229">
                  <c:v>0.97836774827925199</c:v>
                </c:pt>
                <c:pt idx="2230">
                  <c:v>0.97836774827925199</c:v>
                </c:pt>
                <c:pt idx="2231">
                  <c:v>0.97935103244837696</c:v>
                </c:pt>
                <c:pt idx="2232">
                  <c:v>#N/A</c:v>
                </c:pt>
                <c:pt idx="2233">
                  <c:v>#N/A</c:v>
                </c:pt>
                <c:pt idx="2234">
                  <c:v>#N/A</c:v>
                </c:pt>
                <c:pt idx="2235">
                  <c:v>#N/A</c:v>
                </c:pt>
                <c:pt idx="2236">
                  <c:v>#N/A</c:v>
                </c:pt>
                <c:pt idx="2237">
                  <c:v>#N/A</c:v>
                </c:pt>
                <c:pt idx="2238">
                  <c:v>0.97935103244837696</c:v>
                </c:pt>
                <c:pt idx="2239">
                  <c:v>0.98033431661750203</c:v>
                </c:pt>
                <c:pt idx="2240">
                  <c:v>#N/A</c:v>
                </c:pt>
                <c:pt idx="2241">
                  <c:v>#N/A</c:v>
                </c:pt>
                <c:pt idx="2242">
                  <c:v>#N/A</c:v>
                </c:pt>
                <c:pt idx="2243">
                  <c:v>#N/A</c:v>
                </c:pt>
                <c:pt idx="2244">
                  <c:v>#N/A</c:v>
                </c:pt>
                <c:pt idx="2245">
                  <c:v>#N/A</c:v>
                </c:pt>
                <c:pt idx="2246">
                  <c:v>0.98033431661750203</c:v>
                </c:pt>
                <c:pt idx="2247">
                  <c:v>0.981317600786627</c:v>
                </c:pt>
                <c:pt idx="2248">
                  <c:v>#N/A</c:v>
                </c:pt>
                <c:pt idx="2249">
                  <c:v>#N/A</c:v>
                </c:pt>
                <c:pt idx="2250">
                  <c:v>#N/A</c:v>
                </c:pt>
                <c:pt idx="2251">
                  <c:v>#N/A</c:v>
                </c:pt>
                <c:pt idx="2252">
                  <c:v>#N/A</c:v>
                </c:pt>
                <c:pt idx="2253">
                  <c:v>#N/A</c:v>
                </c:pt>
                <c:pt idx="2254">
                  <c:v>#N/A</c:v>
                </c:pt>
                <c:pt idx="2255">
                  <c:v>#N/A</c:v>
                </c:pt>
                <c:pt idx="2256">
                  <c:v>#N/A</c:v>
                </c:pt>
                <c:pt idx="2257">
                  <c:v>#N/A</c:v>
                </c:pt>
                <c:pt idx="2258">
                  <c:v>#N/A</c:v>
                </c:pt>
                <c:pt idx="2259">
                  <c:v>#N/A</c:v>
                </c:pt>
                <c:pt idx="2260">
                  <c:v>#N/A</c:v>
                </c:pt>
                <c:pt idx="2261">
                  <c:v>#N/A</c:v>
                </c:pt>
                <c:pt idx="2262">
                  <c:v>#N/A</c:v>
                </c:pt>
                <c:pt idx="2263">
                  <c:v>#N/A</c:v>
                </c:pt>
                <c:pt idx="2264">
                  <c:v>#N/A</c:v>
                </c:pt>
                <c:pt idx="2265">
                  <c:v>#N/A</c:v>
                </c:pt>
                <c:pt idx="2266">
                  <c:v>#N/A</c:v>
                </c:pt>
                <c:pt idx="2267">
                  <c:v>#N/A</c:v>
                </c:pt>
                <c:pt idx="2268">
                  <c:v>0.981317600786627</c:v>
                </c:pt>
                <c:pt idx="2269">
                  <c:v>0.98230088495575196</c:v>
                </c:pt>
                <c:pt idx="2270">
                  <c:v>0.98230088495575196</c:v>
                </c:pt>
                <c:pt idx="2271">
                  <c:v>0.98328416912487704</c:v>
                </c:pt>
                <c:pt idx="2272">
                  <c:v>#N/A</c:v>
                </c:pt>
                <c:pt idx="2273">
                  <c:v>#N/A</c:v>
                </c:pt>
                <c:pt idx="2274">
                  <c:v>#N/A</c:v>
                </c:pt>
                <c:pt idx="2275">
                  <c:v>#N/A</c:v>
                </c:pt>
                <c:pt idx="2276">
                  <c:v>#N/A</c:v>
                </c:pt>
                <c:pt idx="2277">
                  <c:v>#N/A</c:v>
                </c:pt>
                <c:pt idx="2278">
                  <c:v>#N/A</c:v>
                </c:pt>
                <c:pt idx="2279">
                  <c:v>#N/A</c:v>
                </c:pt>
                <c:pt idx="2280">
                  <c:v>#N/A</c:v>
                </c:pt>
                <c:pt idx="2281">
                  <c:v>#N/A</c:v>
                </c:pt>
                <c:pt idx="2282">
                  <c:v>#N/A</c:v>
                </c:pt>
                <c:pt idx="2283">
                  <c:v>#N/A</c:v>
                </c:pt>
                <c:pt idx="2284">
                  <c:v>#N/A</c:v>
                </c:pt>
                <c:pt idx="2285">
                  <c:v>#N/A</c:v>
                </c:pt>
                <c:pt idx="2286">
                  <c:v>#N/A</c:v>
                </c:pt>
                <c:pt idx="2287">
                  <c:v>#N/A</c:v>
                </c:pt>
                <c:pt idx="2288">
                  <c:v>0.98328416912487704</c:v>
                </c:pt>
                <c:pt idx="2289">
                  <c:v>0.984267453294002</c:v>
                </c:pt>
                <c:pt idx="2290">
                  <c:v>#N/A</c:v>
                </c:pt>
                <c:pt idx="2291">
                  <c:v>#N/A</c:v>
                </c:pt>
                <c:pt idx="2292">
                  <c:v>#N/A</c:v>
                </c:pt>
                <c:pt idx="2293">
                  <c:v>#N/A</c:v>
                </c:pt>
                <c:pt idx="2294">
                  <c:v>#N/A</c:v>
                </c:pt>
                <c:pt idx="2295">
                  <c:v>#N/A</c:v>
                </c:pt>
                <c:pt idx="2296">
                  <c:v>#N/A</c:v>
                </c:pt>
                <c:pt idx="2297">
                  <c:v>#N/A</c:v>
                </c:pt>
                <c:pt idx="2298">
                  <c:v>0.984267453294002</c:v>
                </c:pt>
                <c:pt idx="2299">
                  <c:v>0.98525073746312597</c:v>
                </c:pt>
                <c:pt idx="2300">
                  <c:v>#N/A</c:v>
                </c:pt>
                <c:pt idx="2301">
                  <c:v>#N/A</c:v>
                </c:pt>
                <c:pt idx="2302">
                  <c:v>#N/A</c:v>
                </c:pt>
                <c:pt idx="2303">
                  <c:v>#N/A</c:v>
                </c:pt>
                <c:pt idx="2304">
                  <c:v>0.98525073746312597</c:v>
                </c:pt>
                <c:pt idx="2305">
                  <c:v>0.98623402163225105</c:v>
                </c:pt>
                <c:pt idx="2306">
                  <c:v>#N/A</c:v>
                </c:pt>
                <c:pt idx="2307">
                  <c:v>#N/A</c:v>
                </c:pt>
                <c:pt idx="2308">
                  <c:v>#N/A</c:v>
                </c:pt>
                <c:pt idx="2309">
                  <c:v>#N/A</c:v>
                </c:pt>
                <c:pt idx="2310">
                  <c:v>#N/A</c:v>
                </c:pt>
                <c:pt idx="2311">
                  <c:v>#N/A</c:v>
                </c:pt>
                <c:pt idx="2312">
                  <c:v>0.98623402163225105</c:v>
                </c:pt>
                <c:pt idx="2313">
                  <c:v>0.98721730580137601</c:v>
                </c:pt>
                <c:pt idx="2314">
                  <c:v>#N/A</c:v>
                </c:pt>
                <c:pt idx="2315">
                  <c:v>#N/A</c:v>
                </c:pt>
                <c:pt idx="2316">
                  <c:v>#N/A</c:v>
                </c:pt>
                <c:pt idx="2317">
                  <c:v>#N/A</c:v>
                </c:pt>
                <c:pt idx="2318">
                  <c:v>#N/A</c:v>
                </c:pt>
                <c:pt idx="2319">
                  <c:v>#N/A</c:v>
                </c:pt>
                <c:pt idx="2320">
                  <c:v>#N/A</c:v>
                </c:pt>
                <c:pt idx="2321">
                  <c:v>#N/A</c:v>
                </c:pt>
                <c:pt idx="2322">
                  <c:v>0.98721730580137601</c:v>
                </c:pt>
                <c:pt idx="2323">
                  <c:v>0.98918387413962605</c:v>
                </c:pt>
                <c:pt idx="2324">
                  <c:v>#N/A</c:v>
                </c:pt>
                <c:pt idx="2325">
                  <c:v>#N/A</c:v>
                </c:pt>
                <c:pt idx="2326">
                  <c:v>#N/A</c:v>
                </c:pt>
                <c:pt idx="2327">
                  <c:v>#N/A</c:v>
                </c:pt>
                <c:pt idx="2328">
                  <c:v>#N/A</c:v>
                </c:pt>
                <c:pt idx="2329">
                  <c:v>#N/A</c:v>
                </c:pt>
                <c:pt idx="2330">
                  <c:v>#N/A</c:v>
                </c:pt>
                <c:pt idx="2331">
                  <c:v>#N/A</c:v>
                </c:pt>
                <c:pt idx="2332">
                  <c:v>#N/A</c:v>
                </c:pt>
                <c:pt idx="2333">
                  <c:v>#N/A</c:v>
                </c:pt>
                <c:pt idx="2334">
                  <c:v>#N/A</c:v>
                </c:pt>
                <c:pt idx="2335">
                  <c:v>#N/A</c:v>
                </c:pt>
                <c:pt idx="2336">
                  <c:v>#N/A</c:v>
                </c:pt>
                <c:pt idx="2337">
                  <c:v>#N/A</c:v>
                </c:pt>
                <c:pt idx="2338">
                  <c:v>#N/A</c:v>
                </c:pt>
                <c:pt idx="2339">
                  <c:v>#N/A</c:v>
                </c:pt>
                <c:pt idx="2340">
                  <c:v>#N/A</c:v>
                </c:pt>
                <c:pt idx="2341">
                  <c:v>#N/A</c:v>
                </c:pt>
                <c:pt idx="2342">
                  <c:v>#N/A</c:v>
                </c:pt>
                <c:pt idx="2343">
                  <c:v>#N/A</c:v>
                </c:pt>
                <c:pt idx="2344">
                  <c:v>#N/A</c:v>
                </c:pt>
                <c:pt idx="2345">
                  <c:v>#N/A</c:v>
                </c:pt>
                <c:pt idx="2346">
                  <c:v>0.98918387413962605</c:v>
                </c:pt>
                <c:pt idx="2347">
                  <c:v>0.99016715830875102</c:v>
                </c:pt>
                <c:pt idx="2348">
                  <c:v>#N/A</c:v>
                </c:pt>
                <c:pt idx="2349">
                  <c:v>#N/A</c:v>
                </c:pt>
                <c:pt idx="2350">
                  <c:v>#N/A</c:v>
                </c:pt>
                <c:pt idx="2351">
                  <c:v>#N/A</c:v>
                </c:pt>
                <c:pt idx="2352">
                  <c:v>#N/A</c:v>
                </c:pt>
                <c:pt idx="2353">
                  <c:v>#N/A</c:v>
                </c:pt>
                <c:pt idx="2354">
                  <c:v>#N/A</c:v>
                </c:pt>
                <c:pt idx="2355">
                  <c:v>#N/A</c:v>
                </c:pt>
                <c:pt idx="2356">
                  <c:v>#N/A</c:v>
                </c:pt>
                <c:pt idx="2357">
                  <c:v>#N/A</c:v>
                </c:pt>
                <c:pt idx="2358">
                  <c:v>#N/A</c:v>
                </c:pt>
                <c:pt idx="2359">
                  <c:v>#N/A</c:v>
                </c:pt>
                <c:pt idx="2360">
                  <c:v>0.99016715830875102</c:v>
                </c:pt>
                <c:pt idx="2361">
                  <c:v>0.99115044247787598</c:v>
                </c:pt>
                <c:pt idx="2362">
                  <c:v>#N/A</c:v>
                </c:pt>
                <c:pt idx="2363">
                  <c:v>#N/A</c:v>
                </c:pt>
                <c:pt idx="2364">
                  <c:v>0.99115044247787598</c:v>
                </c:pt>
                <c:pt idx="2365">
                  <c:v>0.99213372664700095</c:v>
                </c:pt>
                <c:pt idx="2366">
                  <c:v>#N/A</c:v>
                </c:pt>
                <c:pt idx="2367">
                  <c:v>#N/A</c:v>
                </c:pt>
                <c:pt idx="2368">
                  <c:v>#N/A</c:v>
                </c:pt>
                <c:pt idx="2369">
                  <c:v>#N/A</c:v>
                </c:pt>
                <c:pt idx="2370">
                  <c:v>#N/A</c:v>
                </c:pt>
                <c:pt idx="2371">
                  <c:v>#N/A</c:v>
                </c:pt>
                <c:pt idx="2372">
                  <c:v>#N/A</c:v>
                </c:pt>
                <c:pt idx="2373">
                  <c:v>#N/A</c:v>
                </c:pt>
                <c:pt idx="2374">
                  <c:v>0.99213372664700095</c:v>
                </c:pt>
                <c:pt idx="2375">
                  <c:v>0.99311701081612502</c:v>
                </c:pt>
                <c:pt idx="2376">
                  <c:v>#N/A</c:v>
                </c:pt>
                <c:pt idx="2377">
                  <c:v>#N/A</c:v>
                </c:pt>
                <c:pt idx="2378">
                  <c:v>#N/A</c:v>
                </c:pt>
                <c:pt idx="2379">
                  <c:v>#N/A</c:v>
                </c:pt>
                <c:pt idx="2380">
                  <c:v>#N/A</c:v>
                </c:pt>
                <c:pt idx="2381">
                  <c:v>#N/A</c:v>
                </c:pt>
                <c:pt idx="2382">
                  <c:v>#N/A</c:v>
                </c:pt>
                <c:pt idx="2383">
                  <c:v>#N/A</c:v>
                </c:pt>
                <c:pt idx="2384">
                  <c:v>#N/A</c:v>
                </c:pt>
                <c:pt idx="2385">
                  <c:v>#N/A</c:v>
                </c:pt>
                <c:pt idx="2386">
                  <c:v>0.99311701081612502</c:v>
                </c:pt>
                <c:pt idx="2387">
                  <c:v>0.99410029498524999</c:v>
                </c:pt>
                <c:pt idx="2388">
                  <c:v>#N/A</c:v>
                </c:pt>
                <c:pt idx="2389">
                  <c:v>#N/A</c:v>
                </c:pt>
                <c:pt idx="2390">
                  <c:v>#N/A</c:v>
                </c:pt>
                <c:pt idx="2391">
                  <c:v>#N/A</c:v>
                </c:pt>
                <c:pt idx="2392">
                  <c:v>#N/A</c:v>
                </c:pt>
                <c:pt idx="2393">
                  <c:v>#N/A</c:v>
                </c:pt>
                <c:pt idx="2394">
                  <c:v>#N/A</c:v>
                </c:pt>
                <c:pt idx="2395">
                  <c:v>#N/A</c:v>
                </c:pt>
                <c:pt idx="2396">
                  <c:v>#N/A</c:v>
                </c:pt>
                <c:pt idx="2397">
                  <c:v>#N/A</c:v>
                </c:pt>
                <c:pt idx="2398">
                  <c:v>#N/A</c:v>
                </c:pt>
                <c:pt idx="2399">
                  <c:v>#N/A</c:v>
                </c:pt>
                <c:pt idx="2400">
                  <c:v>#N/A</c:v>
                </c:pt>
                <c:pt idx="2401">
                  <c:v>#N/A</c:v>
                </c:pt>
                <c:pt idx="2402">
                  <c:v>#N/A</c:v>
                </c:pt>
                <c:pt idx="2403">
                  <c:v>#N/A</c:v>
                </c:pt>
                <c:pt idx="2404">
                  <c:v>#N/A</c:v>
                </c:pt>
                <c:pt idx="2405">
                  <c:v>#N/A</c:v>
                </c:pt>
                <c:pt idx="2406">
                  <c:v>#N/A</c:v>
                </c:pt>
                <c:pt idx="2407">
                  <c:v>#N/A</c:v>
                </c:pt>
                <c:pt idx="2408">
                  <c:v>#N/A</c:v>
                </c:pt>
                <c:pt idx="2409">
                  <c:v>#N/A</c:v>
                </c:pt>
                <c:pt idx="2410">
                  <c:v>#N/A</c:v>
                </c:pt>
                <c:pt idx="2411">
                  <c:v>#N/A</c:v>
                </c:pt>
                <c:pt idx="2412">
                  <c:v>#N/A</c:v>
                </c:pt>
                <c:pt idx="2413">
                  <c:v>#N/A</c:v>
                </c:pt>
                <c:pt idx="2414">
                  <c:v>#N/A</c:v>
                </c:pt>
                <c:pt idx="2415">
                  <c:v>#N/A</c:v>
                </c:pt>
                <c:pt idx="2416">
                  <c:v>#N/A</c:v>
                </c:pt>
                <c:pt idx="2417">
                  <c:v>#N/A</c:v>
                </c:pt>
                <c:pt idx="2418">
                  <c:v>#N/A</c:v>
                </c:pt>
                <c:pt idx="2419">
                  <c:v>#N/A</c:v>
                </c:pt>
                <c:pt idx="2420">
                  <c:v>0.99410029498524999</c:v>
                </c:pt>
                <c:pt idx="2421">
                  <c:v>0.99508357915437495</c:v>
                </c:pt>
                <c:pt idx="2422">
                  <c:v>#N/A</c:v>
                </c:pt>
                <c:pt idx="2423">
                  <c:v>#N/A</c:v>
                </c:pt>
                <c:pt idx="2424">
                  <c:v>#N/A</c:v>
                </c:pt>
                <c:pt idx="2425">
                  <c:v>#N/A</c:v>
                </c:pt>
                <c:pt idx="2426">
                  <c:v>#N/A</c:v>
                </c:pt>
                <c:pt idx="2427">
                  <c:v>#N/A</c:v>
                </c:pt>
                <c:pt idx="2428">
                  <c:v>#N/A</c:v>
                </c:pt>
                <c:pt idx="2429">
                  <c:v>#N/A</c:v>
                </c:pt>
                <c:pt idx="2430">
                  <c:v>#N/A</c:v>
                </c:pt>
                <c:pt idx="2431">
                  <c:v>#N/A</c:v>
                </c:pt>
                <c:pt idx="2432">
                  <c:v>0.99508357915437495</c:v>
                </c:pt>
                <c:pt idx="2433">
                  <c:v>0.99606686332350003</c:v>
                </c:pt>
                <c:pt idx="2434">
                  <c:v>#N/A</c:v>
                </c:pt>
                <c:pt idx="2435">
                  <c:v>#N/A</c:v>
                </c:pt>
                <c:pt idx="2436">
                  <c:v>#N/A</c:v>
                </c:pt>
                <c:pt idx="2437">
                  <c:v>#N/A</c:v>
                </c:pt>
                <c:pt idx="2438">
                  <c:v>0.99606686332350003</c:v>
                </c:pt>
                <c:pt idx="2439">
                  <c:v>0.99705014749262499</c:v>
                </c:pt>
                <c:pt idx="2440">
                  <c:v>0.99705014749262499</c:v>
                </c:pt>
                <c:pt idx="2441">
                  <c:v>0.99803343166174996</c:v>
                </c:pt>
                <c:pt idx="2442">
                  <c:v>#N/A</c:v>
                </c:pt>
                <c:pt idx="2443">
                  <c:v>#N/A</c:v>
                </c:pt>
                <c:pt idx="2444">
                  <c:v>0.99803343166174996</c:v>
                </c:pt>
                <c:pt idx="2445">
                  <c:v>0.99901671583087504</c:v>
                </c:pt>
                <c:pt idx="2446">
                  <c:v>0.99901671583087504</c:v>
                </c:pt>
                <c:pt idx="2447">
                  <c:v>1</c:v>
                </c:pt>
                <c:pt idx="2448">
                  <c:v>#N/A</c:v>
                </c:pt>
                <c:pt idx="2449">
                  <c:v>#N/A</c:v>
                </c:pt>
                <c:pt idx="2450">
                  <c:v>#N/A</c:v>
                </c:pt>
                <c:pt idx="2451">
                  <c:v>#N/A</c:v>
                </c:pt>
                <c:pt idx="2452">
                  <c:v>#N/A</c:v>
                </c:pt>
                <c:pt idx="2453">
                  <c:v>#N/A</c:v>
                </c:pt>
                <c:pt idx="2454">
                  <c:v>1</c:v>
                </c:pt>
                <c:pt idx="2455">
                  <c:v>1</c:v>
                </c:pt>
                <c:pt idx="2456">
                  <c:v>#N/A</c:v>
                </c:pt>
                <c:pt idx="2457">
                  <c:v>#N/A</c:v>
                </c:pt>
                <c:pt idx="2458">
                  <c:v>#N/A</c:v>
                </c:pt>
                <c:pt idx="2459">
                  <c:v>#N/A</c:v>
                </c:pt>
                <c:pt idx="2460">
                  <c:v>#N/A</c:v>
                </c:pt>
                <c:pt idx="2461">
                  <c:v>#N/A</c:v>
                </c:pt>
                <c:pt idx="2462">
                  <c:v>#N/A</c:v>
                </c:pt>
                <c:pt idx="2463">
                  <c:v>#N/A</c:v>
                </c:pt>
                <c:pt idx="2464">
                  <c:v>#N/A</c:v>
                </c:pt>
                <c:pt idx="2465">
                  <c:v>#N/A</c:v>
                </c:pt>
                <c:pt idx="2466">
                  <c:v>#N/A</c:v>
                </c:pt>
                <c:pt idx="2467">
                  <c:v>#N/A</c:v>
                </c:pt>
                <c:pt idx="2468">
                  <c:v>#N/A</c:v>
                </c:pt>
                <c:pt idx="2469">
                  <c:v>#N/A</c:v>
                </c:pt>
                <c:pt idx="2470">
                  <c:v>#N/A</c:v>
                </c:pt>
                <c:pt idx="2471">
                  <c:v>#N/A</c:v>
                </c:pt>
                <c:pt idx="2472">
                  <c:v>1</c:v>
                </c:pt>
                <c:pt idx="2473">
                  <c:v>1</c:v>
                </c:pt>
                <c:pt idx="2474">
                  <c:v>#N/A</c:v>
                </c:pt>
                <c:pt idx="2475">
                  <c:v>#N/A</c:v>
                </c:pt>
                <c:pt idx="2476">
                  <c:v>#N/A</c:v>
                </c:pt>
                <c:pt idx="2477">
                  <c:v>1</c:v>
                </c:pt>
                <c:pt idx="2478">
                  <c:v>#N/A</c:v>
                </c:pt>
                <c:pt idx="2479">
                  <c:v>#N/A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ROC!$F$1</c:f>
              <c:strCache>
                <c:ptCount val="1"/>
                <c:pt idx="0">
                  <c:v>Naïve Bayes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ROC!$B$2:$B$2481</c:f>
              <c:numCache>
                <c:formatCode>General</c:formatCode>
                <c:ptCount val="24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3.2425421530479797E-4</c:v>
                </c:pt>
                <c:pt idx="15">
                  <c:v>3.2425421530479797E-4</c:v>
                </c:pt>
                <c:pt idx="16">
                  <c:v>3.2425421530479797E-4</c:v>
                </c:pt>
                <c:pt idx="17">
                  <c:v>3.2425421530479797E-4</c:v>
                </c:pt>
                <c:pt idx="18">
                  <c:v>3.2425421530479797E-4</c:v>
                </c:pt>
                <c:pt idx="19">
                  <c:v>3.2425421530479797E-4</c:v>
                </c:pt>
                <c:pt idx="20">
                  <c:v>3.2425421530479797E-4</c:v>
                </c:pt>
                <c:pt idx="21">
                  <c:v>3.2425421530479797E-4</c:v>
                </c:pt>
                <c:pt idx="22">
                  <c:v>3.2425421530479797E-4</c:v>
                </c:pt>
                <c:pt idx="23">
                  <c:v>6.4850843060959703E-4</c:v>
                </c:pt>
                <c:pt idx="24">
                  <c:v>6.4850843060959703E-4</c:v>
                </c:pt>
                <c:pt idx="25">
                  <c:v>6.4850843060959703E-4</c:v>
                </c:pt>
                <c:pt idx="26">
                  <c:v>6.4850843060959703E-4</c:v>
                </c:pt>
                <c:pt idx="27">
                  <c:v>6.4850843060959703E-4</c:v>
                </c:pt>
                <c:pt idx="28">
                  <c:v>6.4850843060959703E-4</c:v>
                </c:pt>
                <c:pt idx="29">
                  <c:v>9.7276264591439603E-4</c:v>
                </c:pt>
                <c:pt idx="30">
                  <c:v>9.7276264591439603E-4</c:v>
                </c:pt>
                <c:pt idx="31">
                  <c:v>9.7276264591439603E-4</c:v>
                </c:pt>
                <c:pt idx="32">
                  <c:v>9.7276264591439603E-4</c:v>
                </c:pt>
                <c:pt idx="33">
                  <c:v>9.7276264591439603E-4</c:v>
                </c:pt>
                <c:pt idx="34">
                  <c:v>9.7276264591439603E-4</c:v>
                </c:pt>
                <c:pt idx="35">
                  <c:v>1.2970168612191899E-3</c:v>
                </c:pt>
                <c:pt idx="36">
                  <c:v>1.2970168612191899E-3</c:v>
                </c:pt>
                <c:pt idx="37">
                  <c:v>1.2970168612191899E-3</c:v>
                </c:pt>
                <c:pt idx="38">
                  <c:v>1.2970168612191899E-3</c:v>
                </c:pt>
                <c:pt idx="39">
                  <c:v>1.2970168612191899E-3</c:v>
                </c:pt>
                <c:pt idx="40">
                  <c:v>1.2970168612191899E-3</c:v>
                </c:pt>
                <c:pt idx="41">
                  <c:v>1.6212710765239899E-3</c:v>
                </c:pt>
                <c:pt idx="42">
                  <c:v>1.6212710765239899E-3</c:v>
                </c:pt>
                <c:pt idx="43">
                  <c:v>1.6212710765239899E-3</c:v>
                </c:pt>
                <c:pt idx="44">
                  <c:v>1.6212710765239899E-3</c:v>
                </c:pt>
                <c:pt idx="45">
                  <c:v>1.6212710765239899E-3</c:v>
                </c:pt>
                <c:pt idx="46">
                  <c:v>1.6212710765239899E-3</c:v>
                </c:pt>
                <c:pt idx="47">
                  <c:v>1.9455252918287899E-3</c:v>
                </c:pt>
                <c:pt idx="48">
                  <c:v>1.9455252918287899E-3</c:v>
                </c:pt>
                <c:pt idx="49">
                  <c:v>1.9455252918287899E-3</c:v>
                </c:pt>
                <c:pt idx="50">
                  <c:v>1.9455252918287899E-3</c:v>
                </c:pt>
                <c:pt idx="51">
                  <c:v>1.9455252918287899E-3</c:v>
                </c:pt>
                <c:pt idx="52">
                  <c:v>1.9455252918287899E-3</c:v>
                </c:pt>
                <c:pt idx="53">
                  <c:v>1.9455252918287899E-3</c:v>
                </c:pt>
                <c:pt idx="54">
                  <c:v>2.2697795071335899E-3</c:v>
                </c:pt>
                <c:pt idx="55">
                  <c:v>2.2697795071335899E-3</c:v>
                </c:pt>
                <c:pt idx="56">
                  <c:v>2.2697795071335899E-3</c:v>
                </c:pt>
                <c:pt idx="57">
                  <c:v>2.2697795071335899E-3</c:v>
                </c:pt>
                <c:pt idx="58">
                  <c:v>2.2697795071335899E-3</c:v>
                </c:pt>
                <c:pt idx="59">
                  <c:v>2.2697795071335899E-3</c:v>
                </c:pt>
                <c:pt idx="60">
                  <c:v>2.5940337224383899E-3</c:v>
                </c:pt>
                <c:pt idx="61">
                  <c:v>2.5940337224383899E-3</c:v>
                </c:pt>
                <c:pt idx="62">
                  <c:v>2.5940337224383899E-3</c:v>
                </c:pt>
                <c:pt idx="63">
                  <c:v>2.5940337224383899E-3</c:v>
                </c:pt>
                <c:pt idx="64">
                  <c:v>2.9182879377431898E-3</c:v>
                </c:pt>
                <c:pt idx="65">
                  <c:v>2.9182879377431898E-3</c:v>
                </c:pt>
                <c:pt idx="66">
                  <c:v>2.9182879377431898E-3</c:v>
                </c:pt>
                <c:pt idx="67">
                  <c:v>2.9182879377431898E-3</c:v>
                </c:pt>
                <c:pt idx="68">
                  <c:v>2.9182879377431898E-3</c:v>
                </c:pt>
                <c:pt idx="69">
                  <c:v>2.9182879377431898E-3</c:v>
                </c:pt>
                <c:pt idx="70">
                  <c:v>3.2425421530479898E-3</c:v>
                </c:pt>
                <c:pt idx="71">
                  <c:v>3.2425421530479898E-3</c:v>
                </c:pt>
                <c:pt idx="72">
                  <c:v>3.2425421530479898E-3</c:v>
                </c:pt>
                <c:pt idx="73">
                  <c:v>3.2425421530479898E-3</c:v>
                </c:pt>
                <c:pt idx="74">
                  <c:v>3.2425421530479898E-3</c:v>
                </c:pt>
                <c:pt idx="75">
                  <c:v>3.2425421530479898E-3</c:v>
                </c:pt>
                <c:pt idx="76">
                  <c:v>3.5667963683527798E-3</c:v>
                </c:pt>
                <c:pt idx="77">
                  <c:v>3.5667963683527798E-3</c:v>
                </c:pt>
                <c:pt idx="78">
                  <c:v>3.5667963683527798E-3</c:v>
                </c:pt>
                <c:pt idx="79">
                  <c:v>3.5667963683527798E-3</c:v>
                </c:pt>
                <c:pt idx="80">
                  <c:v>3.5667963683527798E-3</c:v>
                </c:pt>
                <c:pt idx="81">
                  <c:v>3.5667963683527798E-3</c:v>
                </c:pt>
                <c:pt idx="82">
                  <c:v>3.8910505836575798E-3</c:v>
                </c:pt>
                <c:pt idx="83">
                  <c:v>3.8910505836575798E-3</c:v>
                </c:pt>
                <c:pt idx="84">
                  <c:v>3.8910505836575798E-3</c:v>
                </c:pt>
                <c:pt idx="85">
                  <c:v>3.8910505836575798E-3</c:v>
                </c:pt>
                <c:pt idx="86">
                  <c:v>4.2153047989623802E-3</c:v>
                </c:pt>
                <c:pt idx="87">
                  <c:v>4.2153047989623802E-3</c:v>
                </c:pt>
                <c:pt idx="88">
                  <c:v>4.2153047989623802E-3</c:v>
                </c:pt>
                <c:pt idx="89">
                  <c:v>4.2153047989623802E-3</c:v>
                </c:pt>
                <c:pt idx="90">
                  <c:v>4.2153047989623802E-3</c:v>
                </c:pt>
                <c:pt idx="91">
                  <c:v>4.2153047989623802E-3</c:v>
                </c:pt>
                <c:pt idx="92">
                  <c:v>4.5395590142671798E-3</c:v>
                </c:pt>
                <c:pt idx="93">
                  <c:v>4.5395590142671798E-3</c:v>
                </c:pt>
                <c:pt idx="94">
                  <c:v>4.5395590142671798E-3</c:v>
                </c:pt>
                <c:pt idx="95">
                  <c:v>4.5395590142671798E-3</c:v>
                </c:pt>
                <c:pt idx="96">
                  <c:v>4.8638132295719802E-3</c:v>
                </c:pt>
                <c:pt idx="97">
                  <c:v>4.8638132295719802E-3</c:v>
                </c:pt>
                <c:pt idx="98">
                  <c:v>4.8638132295719802E-3</c:v>
                </c:pt>
                <c:pt idx="99">
                  <c:v>4.8638132295719802E-3</c:v>
                </c:pt>
                <c:pt idx="100">
                  <c:v>4.8638132295719802E-3</c:v>
                </c:pt>
                <c:pt idx="101">
                  <c:v>4.8638132295719802E-3</c:v>
                </c:pt>
                <c:pt idx="102">
                  <c:v>5.1880674448767797E-3</c:v>
                </c:pt>
                <c:pt idx="103">
                  <c:v>5.1880674448767797E-3</c:v>
                </c:pt>
                <c:pt idx="104">
                  <c:v>5.1880674448767797E-3</c:v>
                </c:pt>
                <c:pt idx="105">
                  <c:v>5.1880674448767797E-3</c:v>
                </c:pt>
                <c:pt idx="106">
                  <c:v>5.5123216601815801E-3</c:v>
                </c:pt>
                <c:pt idx="107">
                  <c:v>5.5123216601815801E-3</c:v>
                </c:pt>
                <c:pt idx="108">
                  <c:v>5.5123216601815801E-3</c:v>
                </c:pt>
                <c:pt idx="109">
                  <c:v>5.5123216601815801E-3</c:v>
                </c:pt>
                <c:pt idx="110">
                  <c:v>5.5123216601815801E-3</c:v>
                </c:pt>
                <c:pt idx="111">
                  <c:v>5.5123216601815801E-3</c:v>
                </c:pt>
                <c:pt idx="112">
                  <c:v>5.5123216601815801E-3</c:v>
                </c:pt>
                <c:pt idx="113">
                  <c:v>5.8365758754863797E-3</c:v>
                </c:pt>
                <c:pt idx="114">
                  <c:v>5.8365758754863797E-3</c:v>
                </c:pt>
                <c:pt idx="115">
                  <c:v>6.1608300907911801E-3</c:v>
                </c:pt>
                <c:pt idx="116">
                  <c:v>6.1608300907911801E-3</c:v>
                </c:pt>
                <c:pt idx="117">
                  <c:v>6.1608300907911801E-3</c:v>
                </c:pt>
                <c:pt idx="118">
                  <c:v>6.1608300907911801E-3</c:v>
                </c:pt>
                <c:pt idx="119">
                  <c:v>6.1608300907911801E-3</c:v>
                </c:pt>
                <c:pt idx="120">
                  <c:v>6.1608300907911801E-3</c:v>
                </c:pt>
                <c:pt idx="121">
                  <c:v>6.4850843060959796E-3</c:v>
                </c:pt>
                <c:pt idx="122">
                  <c:v>6.4850843060959796E-3</c:v>
                </c:pt>
                <c:pt idx="123">
                  <c:v>6.4850843060959796E-3</c:v>
                </c:pt>
                <c:pt idx="124">
                  <c:v>6.4850843060959796E-3</c:v>
                </c:pt>
                <c:pt idx="125">
                  <c:v>6.4850843060959796E-3</c:v>
                </c:pt>
                <c:pt idx="126">
                  <c:v>6.4850843060959796E-3</c:v>
                </c:pt>
                <c:pt idx="127">
                  <c:v>6.8093385214007696E-3</c:v>
                </c:pt>
                <c:pt idx="128">
                  <c:v>6.8093385214007696E-3</c:v>
                </c:pt>
                <c:pt idx="129">
                  <c:v>6.8093385214007696E-3</c:v>
                </c:pt>
                <c:pt idx="130">
                  <c:v>6.8093385214007696E-3</c:v>
                </c:pt>
                <c:pt idx="131">
                  <c:v>6.8093385214007696E-3</c:v>
                </c:pt>
                <c:pt idx="132">
                  <c:v>6.8093385214007696E-3</c:v>
                </c:pt>
                <c:pt idx="133">
                  <c:v>7.13359273670557E-3</c:v>
                </c:pt>
                <c:pt idx="134">
                  <c:v>7.13359273670557E-3</c:v>
                </c:pt>
                <c:pt idx="135">
                  <c:v>7.13359273670557E-3</c:v>
                </c:pt>
                <c:pt idx="136">
                  <c:v>7.13359273670557E-3</c:v>
                </c:pt>
                <c:pt idx="137">
                  <c:v>7.4578469520103696E-3</c:v>
                </c:pt>
                <c:pt idx="138">
                  <c:v>7.4578469520103696E-3</c:v>
                </c:pt>
                <c:pt idx="139">
                  <c:v>7.4578469520103696E-3</c:v>
                </c:pt>
                <c:pt idx="140">
                  <c:v>7.4578469520103696E-3</c:v>
                </c:pt>
                <c:pt idx="141">
                  <c:v>7.78210116731517E-3</c:v>
                </c:pt>
                <c:pt idx="142">
                  <c:v>7.78210116731517E-3</c:v>
                </c:pt>
                <c:pt idx="143">
                  <c:v>7.78210116731517E-3</c:v>
                </c:pt>
                <c:pt idx="144">
                  <c:v>7.78210116731517E-3</c:v>
                </c:pt>
                <c:pt idx="145">
                  <c:v>7.78210116731517E-3</c:v>
                </c:pt>
                <c:pt idx="146">
                  <c:v>7.78210116731517E-3</c:v>
                </c:pt>
                <c:pt idx="147">
                  <c:v>8.1063553826199695E-3</c:v>
                </c:pt>
                <c:pt idx="148">
                  <c:v>8.1063553826199695E-3</c:v>
                </c:pt>
                <c:pt idx="149">
                  <c:v>8.1063553826199695E-3</c:v>
                </c:pt>
                <c:pt idx="150">
                  <c:v>8.1063553826199695E-3</c:v>
                </c:pt>
                <c:pt idx="151">
                  <c:v>8.1063553826199695E-3</c:v>
                </c:pt>
                <c:pt idx="152">
                  <c:v>8.1063553826199695E-3</c:v>
                </c:pt>
                <c:pt idx="153">
                  <c:v>8.4306095979247708E-3</c:v>
                </c:pt>
                <c:pt idx="154">
                  <c:v>8.4306095979247708E-3</c:v>
                </c:pt>
                <c:pt idx="155">
                  <c:v>8.4306095979247708E-3</c:v>
                </c:pt>
                <c:pt idx="156">
                  <c:v>8.4306095979247708E-3</c:v>
                </c:pt>
                <c:pt idx="157">
                  <c:v>8.4306095979247708E-3</c:v>
                </c:pt>
                <c:pt idx="158">
                  <c:v>8.4306095979247708E-3</c:v>
                </c:pt>
                <c:pt idx="159">
                  <c:v>8.7548638132295704E-3</c:v>
                </c:pt>
                <c:pt idx="160">
                  <c:v>8.7548638132295704E-3</c:v>
                </c:pt>
                <c:pt idx="161">
                  <c:v>8.7548638132295704E-3</c:v>
                </c:pt>
                <c:pt idx="162">
                  <c:v>8.7548638132295704E-3</c:v>
                </c:pt>
                <c:pt idx="163">
                  <c:v>9.0791180285343699E-3</c:v>
                </c:pt>
                <c:pt idx="164">
                  <c:v>9.0791180285343699E-3</c:v>
                </c:pt>
                <c:pt idx="165">
                  <c:v>9.0791180285343699E-3</c:v>
                </c:pt>
                <c:pt idx="166">
                  <c:v>9.0791180285343699E-3</c:v>
                </c:pt>
                <c:pt idx="167">
                  <c:v>9.0791180285343699E-3</c:v>
                </c:pt>
                <c:pt idx="168">
                  <c:v>9.0791180285343699E-3</c:v>
                </c:pt>
                <c:pt idx="169">
                  <c:v>9.4033722438391695E-3</c:v>
                </c:pt>
                <c:pt idx="170">
                  <c:v>9.4033722438391695E-3</c:v>
                </c:pt>
                <c:pt idx="171">
                  <c:v>9.4033722438391695E-3</c:v>
                </c:pt>
                <c:pt idx="172">
                  <c:v>9.4033722438391695E-3</c:v>
                </c:pt>
                <c:pt idx="173">
                  <c:v>9.4033722438391695E-3</c:v>
                </c:pt>
                <c:pt idx="174">
                  <c:v>9.4033722438391695E-3</c:v>
                </c:pt>
                <c:pt idx="175">
                  <c:v>9.7276264591439603E-3</c:v>
                </c:pt>
                <c:pt idx="176">
                  <c:v>9.7276264591439603E-3</c:v>
                </c:pt>
                <c:pt idx="177">
                  <c:v>9.7276264591439603E-3</c:v>
                </c:pt>
                <c:pt idx="178">
                  <c:v>9.7276264591439603E-3</c:v>
                </c:pt>
                <c:pt idx="179">
                  <c:v>9.7276264591439603E-3</c:v>
                </c:pt>
                <c:pt idx="180">
                  <c:v>9.7276264591439603E-3</c:v>
                </c:pt>
                <c:pt idx="181">
                  <c:v>1.0051880674448699E-2</c:v>
                </c:pt>
                <c:pt idx="182">
                  <c:v>1.0051880674448699E-2</c:v>
                </c:pt>
                <c:pt idx="183">
                  <c:v>1.0051880674448699E-2</c:v>
                </c:pt>
                <c:pt idx="184">
                  <c:v>1.0051880674448699E-2</c:v>
                </c:pt>
                <c:pt idx="185">
                  <c:v>1.03761348897535E-2</c:v>
                </c:pt>
                <c:pt idx="186">
                  <c:v>1.03761348897535E-2</c:v>
                </c:pt>
                <c:pt idx="187">
                  <c:v>1.03761348897535E-2</c:v>
                </c:pt>
                <c:pt idx="188">
                  <c:v>1.03761348897535E-2</c:v>
                </c:pt>
                <c:pt idx="189">
                  <c:v>1.03761348897535E-2</c:v>
                </c:pt>
                <c:pt idx="190">
                  <c:v>1.03761348897535E-2</c:v>
                </c:pt>
                <c:pt idx="191">
                  <c:v>1.07003891050583E-2</c:v>
                </c:pt>
                <c:pt idx="192">
                  <c:v>1.07003891050583E-2</c:v>
                </c:pt>
                <c:pt idx="193">
                  <c:v>1.07003891050583E-2</c:v>
                </c:pt>
                <c:pt idx="194">
                  <c:v>1.07003891050583E-2</c:v>
                </c:pt>
                <c:pt idx="195">
                  <c:v>1.07003891050583E-2</c:v>
                </c:pt>
                <c:pt idx="196">
                  <c:v>1.07003891050583E-2</c:v>
                </c:pt>
                <c:pt idx="197">
                  <c:v>1.10246433203631E-2</c:v>
                </c:pt>
                <c:pt idx="198">
                  <c:v>1.10246433203631E-2</c:v>
                </c:pt>
                <c:pt idx="199">
                  <c:v>1.10246433203631E-2</c:v>
                </c:pt>
                <c:pt idx="200">
                  <c:v>1.10246433203631E-2</c:v>
                </c:pt>
                <c:pt idx="201">
                  <c:v>1.10246433203631E-2</c:v>
                </c:pt>
                <c:pt idx="202">
                  <c:v>1.10246433203631E-2</c:v>
                </c:pt>
                <c:pt idx="203">
                  <c:v>1.1348897535667901E-2</c:v>
                </c:pt>
                <c:pt idx="204">
                  <c:v>1.1348897535667901E-2</c:v>
                </c:pt>
                <c:pt idx="205">
                  <c:v>1.1348897535667901E-2</c:v>
                </c:pt>
                <c:pt idx="206">
                  <c:v>1.1348897535667901E-2</c:v>
                </c:pt>
                <c:pt idx="207">
                  <c:v>1.16731517509727E-2</c:v>
                </c:pt>
                <c:pt idx="208">
                  <c:v>1.16731517509727E-2</c:v>
                </c:pt>
                <c:pt idx="209">
                  <c:v>1.16731517509727E-2</c:v>
                </c:pt>
                <c:pt idx="210">
                  <c:v>1.16731517509727E-2</c:v>
                </c:pt>
                <c:pt idx="211">
                  <c:v>1.16731517509727E-2</c:v>
                </c:pt>
                <c:pt idx="212">
                  <c:v>1.16731517509727E-2</c:v>
                </c:pt>
                <c:pt idx="213">
                  <c:v>1.19974059662775E-2</c:v>
                </c:pt>
                <c:pt idx="214">
                  <c:v>1.19974059662775E-2</c:v>
                </c:pt>
                <c:pt idx="215">
                  <c:v>1.19974059662775E-2</c:v>
                </c:pt>
                <c:pt idx="216">
                  <c:v>1.19974059662775E-2</c:v>
                </c:pt>
                <c:pt idx="217">
                  <c:v>1.19974059662775E-2</c:v>
                </c:pt>
                <c:pt idx="218">
                  <c:v>1.19974059662775E-2</c:v>
                </c:pt>
                <c:pt idx="219">
                  <c:v>1.2321660181582299E-2</c:v>
                </c:pt>
                <c:pt idx="220">
                  <c:v>1.2321660181582299E-2</c:v>
                </c:pt>
                <c:pt idx="221">
                  <c:v>1.2321660181582299E-2</c:v>
                </c:pt>
                <c:pt idx="222">
                  <c:v>1.2321660181582299E-2</c:v>
                </c:pt>
                <c:pt idx="223">
                  <c:v>1.2321660181582299E-2</c:v>
                </c:pt>
                <c:pt idx="224">
                  <c:v>1.2321660181582299E-2</c:v>
                </c:pt>
                <c:pt idx="225">
                  <c:v>1.2645914396887101E-2</c:v>
                </c:pt>
                <c:pt idx="226">
                  <c:v>1.2645914396887101E-2</c:v>
                </c:pt>
                <c:pt idx="227">
                  <c:v>1.2645914396887101E-2</c:v>
                </c:pt>
                <c:pt idx="228">
                  <c:v>1.2645914396887101E-2</c:v>
                </c:pt>
                <c:pt idx="229">
                  <c:v>1.29701686121919E-2</c:v>
                </c:pt>
                <c:pt idx="230">
                  <c:v>1.29701686121919E-2</c:v>
                </c:pt>
                <c:pt idx="231">
                  <c:v>1.29701686121919E-2</c:v>
                </c:pt>
                <c:pt idx="232">
                  <c:v>1.29701686121919E-2</c:v>
                </c:pt>
                <c:pt idx="233">
                  <c:v>1.29701686121919E-2</c:v>
                </c:pt>
                <c:pt idx="234">
                  <c:v>1.29701686121919E-2</c:v>
                </c:pt>
                <c:pt idx="235">
                  <c:v>1.32944228274967E-2</c:v>
                </c:pt>
                <c:pt idx="236">
                  <c:v>1.32944228274967E-2</c:v>
                </c:pt>
                <c:pt idx="237">
                  <c:v>1.3618677042801499E-2</c:v>
                </c:pt>
                <c:pt idx="238">
                  <c:v>1.3618677042801499E-2</c:v>
                </c:pt>
                <c:pt idx="239">
                  <c:v>1.3618677042801499E-2</c:v>
                </c:pt>
                <c:pt idx="240">
                  <c:v>1.3618677042801499E-2</c:v>
                </c:pt>
                <c:pt idx="241">
                  <c:v>1.3618677042801499E-2</c:v>
                </c:pt>
                <c:pt idx="242">
                  <c:v>1.3618677042801499E-2</c:v>
                </c:pt>
                <c:pt idx="243">
                  <c:v>1.3942931258106301E-2</c:v>
                </c:pt>
                <c:pt idx="244">
                  <c:v>1.3942931258106301E-2</c:v>
                </c:pt>
                <c:pt idx="245">
                  <c:v>1.3942931258106301E-2</c:v>
                </c:pt>
                <c:pt idx="246">
                  <c:v>1.3942931258106301E-2</c:v>
                </c:pt>
                <c:pt idx="247">
                  <c:v>1.3942931258106301E-2</c:v>
                </c:pt>
                <c:pt idx="248">
                  <c:v>1.3942931258106301E-2</c:v>
                </c:pt>
                <c:pt idx="249">
                  <c:v>1.42671854734111E-2</c:v>
                </c:pt>
                <c:pt idx="250">
                  <c:v>1.42671854734111E-2</c:v>
                </c:pt>
                <c:pt idx="251">
                  <c:v>1.42671854734111E-2</c:v>
                </c:pt>
                <c:pt idx="252">
                  <c:v>1.42671854734111E-2</c:v>
                </c:pt>
                <c:pt idx="253">
                  <c:v>1.42671854734111E-2</c:v>
                </c:pt>
                <c:pt idx="254">
                  <c:v>1.42671854734111E-2</c:v>
                </c:pt>
                <c:pt idx="255">
                  <c:v>1.42671854734111E-2</c:v>
                </c:pt>
                <c:pt idx="256">
                  <c:v>1.45914396887159E-2</c:v>
                </c:pt>
                <c:pt idx="257">
                  <c:v>1.45914396887159E-2</c:v>
                </c:pt>
                <c:pt idx="258">
                  <c:v>1.4915693904020699E-2</c:v>
                </c:pt>
                <c:pt idx="259">
                  <c:v>1.4915693904020699E-2</c:v>
                </c:pt>
                <c:pt idx="260">
                  <c:v>1.4915693904020699E-2</c:v>
                </c:pt>
                <c:pt idx="261">
                  <c:v>1.4915693904020699E-2</c:v>
                </c:pt>
                <c:pt idx="262">
                  <c:v>1.4915693904020699E-2</c:v>
                </c:pt>
                <c:pt idx="263">
                  <c:v>1.4915693904020699E-2</c:v>
                </c:pt>
                <c:pt idx="264">
                  <c:v>1.5239948119325501E-2</c:v>
                </c:pt>
                <c:pt idx="265">
                  <c:v>1.5239948119325501E-2</c:v>
                </c:pt>
                <c:pt idx="266">
                  <c:v>1.5239948119325501E-2</c:v>
                </c:pt>
                <c:pt idx="267">
                  <c:v>1.5239948119325501E-2</c:v>
                </c:pt>
                <c:pt idx="268">
                  <c:v>1.55642023346303E-2</c:v>
                </c:pt>
                <c:pt idx="269">
                  <c:v>1.55642023346303E-2</c:v>
                </c:pt>
                <c:pt idx="270">
                  <c:v>1.55642023346303E-2</c:v>
                </c:pt>
                <c:pt idx="271">
                  <c:v>1.55642023346303E-2</c:v>
                </c:pt>
                <c:pt idx="272">
                  <c:v>1.55642023346303E-2</c:v>
                </c:pt>
                <c:pt idx="273">
                  <c:v>1.55642023346303E-2</c:v>
                </c:pt>
                <c:pt idx="274">
                  <c:v>1.58884565499351E-2</c:v>
                </c:pt>
                <c:pt idx="275">
                  <c:v>1.58884565499351E-2</c:v>
                </c:pt>
                <c:pt idx="276">
                  <c:v>1.58884565499351E-2</c:v>
                </c:pt>
                <c:pt idx="277">
                  <c:v>1.58884565499351E-2</c:v>
                </c:pt>
                <c:pt idx="278">
                  <c:v>1.58884565499351E-2</c:v>
                </c:pt>
                <c:pt idx="279">
                  <c:v>1.58884565499351E-2</c:v>
                </c:pt>
                <c:pt idx="280">
                  <c:v>1.6212710765239901E-2</c:v>
                </c:pt>
                <c:pt idx="281">
                  <c:v>1.6212710765239901E-2</c:v>
                </c:pt>
                <c:pt idx="282">
                  <c:v>1.6212710765239901E-2</c:v>
                </c:pt>
                <c:pt idx="283">
                  <c:v>1.6212710765239901E-2</c:v>
                </c:pt>
                <c:pt idx="284">
                  <c:v>1.6212710765239901E-2</c:v>
                </c:pt>
                <c:pt idx="285">
                  <c:v>1.6212710765239901E-2</c:v>
                </c:pt>
                <c:pt idx="286">
                  <c:v>1.6536964980544699E-2</c:v>
                </c:pt>
                <c:pt idx="287">
                  <c:v>1.6536964980544699E-2</c:v>
                </c:pt>
                <c:pt idx="288">
                  <c:v>1.6536964980544699E-2</c:v>
                </c:pt>
                <c:pt idx="289">
                  <c:v>1.6536964980544699E-2</c:v>
                </c:pt>
                <c:pt idx="290">
                  <c:v>1.68612191958495E-2</c:v>
                </c:pt>
                <c:pt idx="291">
                  <c:v>1.68612191958495E-2</c:v>
                </c:pt>
                <c:pt idx="292">
                  <c:v>1.68612191958495E-2</c:v>
                </c:pt>
                <c:pt idx="293">
                  <c:v>1.68612191958495E-2</c:v>
                </c:pt>
                <c:pt idx="294">
                  <c:v>1.68612191958495E-2</c:v>
                </c:pt>
                <c:pt idx="295">
                  <c:v>1.68612191958495E-2</c:v>
                </c:pt>
                <c:pt idx="296">
                  <c:v>1.7185473411154301E-2</c:v>
                </c:pt>
                <c:pt idx="297">
                  <c:v>1.7185473411154301E-2</c:v>
                </c:pt>
                <c:pt idx="298">
                  <c:v>1.7185473411154301E-2</c:v>
                </c:pt>
                <c:pt idx="299">
                  <c:v>1.7185473411154301E-2</c:v>
                </c:pt>
                <c:pt idx="300">
                  <c:v>1.7185473411154301E-2</c:v>
                </c:pt>
                <c:pt idx="301">
                  <c:v>1.7185473411154301E-2</c:v>
                </c:pt>
                <c:pt idx="302">
                  <c:v>1.7509727626459099E-2</c:v>
                </c:pt>
                <c:pt idx="303">
                  <c:v>1.7509727626459099E-2</c:v>
                </c:pt>
                <c:pt idx="304">
                  <c:v>1.7509727626459099E-2</c:v>
                </c:pt>
                <c:pt idx="305">
                  <c:v>1.7509727626459099E-2</c:v>
                </c:pt>
                <c:pt idx="306">
                  <c:v>1.78339818417639E-2</c:v>
                </c:pt>
                <c:pt idx="307">
                  <c:v>1.78339818417639E-2</c:v>
                </c:pt>
                <c:pt idx="308">
                  <c:v>1.78339818417639E-2</c:v>
                </c:pt>
                <c:pt idx="309">
                  <c:v>1.78339818417639E-2</c:v>
                </c:pt>
                <c:pt idx="310">
                  <c:v>1.8158236057068702E-2</c:v>
                </c:pt>
                <c:pt idx="311">
                  <c:v>1.8158236057068702E-2</c:v>
                </c:pt>
                <c:pt idx="312">
                  <c:v>1.8158236057068702E-2</c:v>
                </c:pt>
                <c:pt idx="313">
                  <c:v>1.8158236057068702E-2</c:v>
                </c:pt>
                <c:pt idx="314">
                  <c:v>1.8158236057068702E-2</c:v>
                </c:pt>
                <c:pt idx="315">
                  <c:v>1.8158236057068702E-2</c:v>
                </c:pt>
                <c:pt idx="316">
                  <c:v>1.8482490272373499E-2</c:v>
                </c:pt>
                <c:pt idx="317">
                  <c:v>1.8482490272373499E-2</c:v>
                </c:pt>
                <c:pt idx="318">
                  <c:v>1.8482490272373499E-2</c:v>
                </c:pt>
                <c:pt idx="319">
                  <c:v>1.8482490272373499E-2</c:v>
                </c:pt>
                <c:pt idx="320">
                  <c:v>1.8806744487678301E-2</c:v>
                </c:pt>
                <c:pt idx="321">
                  <c:v>1.8806744487678301E-2</c:v>
                </c:pt>
                <c:pt idx="322">
                  <c:v>1.8806744487678301E-2</c:v>
                </c:pt>
                <c:pt idx="323">
                  <c:v>1.8806744487678301E-2</c:v>
                </c:pt>
                <c:pt idx="324">
                  <c:v>1.9130998702983099E-2</c:v>
                </c:pt>
                <c:pt idx="325">
                  <c:v>1.9130998702983099E-2</c:v>
                </c:pt>
                <c:pt idx="326">
                  <c:v>1.9130998702983099E-2</c:v>
                </c:pt>
                <c:pt idx="327">
                  <c:v>1.9130998702983099E-2</c:v>
                </c:pt>
                <c:pt idx="328">
                  <c:v>1.9130998702983099E-2</c:v>
                </c:pt>
                <c:pt idx="329">
                  <c:v>1.9130998702983099E-2</c:v>
                </c:pt>
                <c:pt idx="330">
                  <c:v>1.94552529182879E-2</c:v>
                </c:pt>
                <c:pt idx="331">
                  <c:v>1.94552529182879E-2</c:v>
                </c:pt>
                <c:pt idx="332">
                  <c:v>1.94552529182879E-2</c:v>
                </c:pt>
                <c:pt idx="333">
                  <c:v>1.94552529182879E-2</c:v>
                </c:pt>
                <c:pt idx="334">
                  <c:v>1.94552529182879E-2</c:v>
                </c:pt>
                <c:pt idx="335">
                  <c:v>1.94552529182879E-2</c:v>
                </c:pt>
                <c:pt idx="336">
                  <c:v>1.9779507133592701E-2</c:v>
                </c:pt>
                <c:pt idx="337">
                  <c:v>1.9779507133592701E-2</c:v>
                </c:pt>
                <c:pt idx="338">
                  <c:v>1.9779507133592701E-2</c:v>
                </c:pt>
                <c:pt idx="339">
                  <c:v>1.9779507133592701E-2</c:v>
                </c:pt>
                <c:pt idx="340">
                  <c:v>1.9779507133592701E-2</c:v>
                </c:pt>
                <c:pt idx="341">
                  <c:v>1.9779507133592701E-2</c:v>
                </c:pt>
                <c:pt idx="342">
                  <c:v>2.0103761348897499E-2</c:v>
                </c:pt>
                <c:pt idx="343">
                  <c:v>2.0103761348897499E-2</c:v>
                </c:pt>
                <c:pt idx="344">
                  <c:v>2.0103761348897499E-2</c:v>
                </c:pt>
                <c:pt idx="345">
                  <c:v>2.0103761348897499E-2</c:v>
                </c:pt>
                <c:pt idx="346">
                  <c:v>2.04280155642023E-2</c:v>
                </c:pt>
                <c:pt idx="347">
                  <c:v>2.04280155642023E-2</c:v>
                </c:pt>
                <c:pt idx="348">
                  <c:v>2.04280155642023E-2</c:v>
                </c:pt>
                <c:pt idx="349">
                  <c:v>2.04280155642023E-2</c:v>
                </c:pt>
                <c:pt idx="350">
                  <c:v>2.04280155642023E-2</c:v>
                </c:pt>
                <c:pt idx="351">
                  <c:v>2.04280155642023E-2</c:v>
                </c:pt>
                <c:pt idx="352">
                  <c:v>2.0752269779507101E-2</c:v>
                </c:pt>
                <c:pt idx="353">
                  <c:v>2.0752269779507101E-2</c:v>
                </c:pt>
                <c:pt idx="354">
                  <c:v>2.0752269779507101E-2</c:v>
                </c:pt>
                <c:pt idx="355">
                  <c:v>2.0752269779507101E-2</c:v>
                </c:pt>
                <c:pt idx="356">
                  <c:v>2.0752269779507101E-2</c:v>
                </c:pt>
                <c:pt idx="357">
                  <c:v>2.0752269779507101E-2</c:v>
                </c:pt>
                <c:pt idx="358">
                  <c:v>2.1076523994811899E-2</c:v>
                </c:pt>
                <c:pt idx="359">
                  <c:v>2.1076523994811899E-2</c:v>
                </c:pt>
                <c:pt idx="360">
                  <c:v>2.1076523994811899E-2</c:v>
                </c:pt>
                <c:pt idx="361">
                  <c:v>2.1076523994811899E-2</c:v>
                </c:pt>
                <c:pt idx="362">
                  <c:v>2.1400778210116701E-2</c:v>
                </c:pt>
                <c:pt idx="363">
                  <c:v>2.1400778210116701E-2</c:v>
                </c:pt>
                <c:pt idx="364">
                  <c:v>2.1400778210116701E-2</c:v>
                </c:pt>
                <c:pt idx="365">
                  <c:v>2.1400778210116701E-2</c:v>
                </c:pt>
                <c:pt idx="366">
                  <c:v>2.1725032425421498E-2</c:v>
                </c:pt>
                <c:pt idx="367">
                  <c:v>2.1725032425421498E-2</c:v>
                </c:pt>
                <c:pt idx="368">
                  <c:v>2.20492866407263E-2</c:v>
                </c:pt>
                <c:pt idx="369">
                  <c:v>2.20492866407263E-2</c:v>
                </c:pt>
                <c:pt idx="370">
                  <c:v>2.2373540856031101E-2</c:v>
                </c:pt>
                <c:pt idx="371">
                  <c:v>2.2373540856031101E-2</c:v>
                </c:pt>
                <c:pt idx="372">
                  <c:v>2.2373540856031101E-2</c:v>
                </c:pt>
                <c:pt idx="373">
                  <c:v>2.2373540856031101E-2</c:v>
                </c:pt>
                <c:pt idx="374">
                  <c:v>2.2697795071335899E-2</c:v>
                </c:pt>
                <c:pt idx="375">
                  <c:v>2.2697795071335899E-2</c:v>
                </c:pt>
                <c:pt idx="376">
                  <c:v>2.30220492866407E-2</c:v>
                </c:pt>
                <c:pt idx="377">
                  <c:v>2.30220492866407E-2</c:v>
                </c:pt>
                <c:pt idx="378">
                  <c:v>2.30220492866407E-2</c:v>
                </c:pt>
                <c:pt idx="379">
                  <c:v>2.30220492866407E-2</c:v>
                </c:pt>
                <c:pt idx="380">
                  <c:v>2.30220492866407E-2</c:v>
                </c:pt>
                <c:pt idx="381">
                  <c:v>2.30220492866407E-2</c:v>
                </c:pt>
                <c:pt idx="382">
                  <c:v>2.3346303501945501E-2</c:v>
                </c:pt>
                <c:pt idx="383">
                  <c:v>2.3346303501945501E-2</c:v>
                </c:pt>
                <c:pt idx="384">
                  <c:v>2.3346303501945501E-2</c:v>
                </c:pt>
                <c:pt idx="385">
                  <c:v>2.3346303501945501E-2</c:v>
                </c:pt>
                <c:pt idx="386">
                  <c:v>2.3346303501945501E-2</c:v>
                </c:pt>
                <c:pt idx="387">
                  <c:v>2.3346303501945501E-2</c:v>
                </c:pt>
                <c:pt idx="388">
                  <c:v>2.3670557717250299E-2</c:v>
                </c:pt>
                <c:pt idx="389">
                  <c:v>2.3670557717250299E-2</c:v>
                </c:pt>
                <c:pt idx="390">
                  <c:v>2.3670557717250299E-2</c:v>
                </c:pt>
                <c:pt idx="391">
                  <c:v>2.3670557717250299E-2</c:v>
                </c:pt>
                <c:pt idx="392">
                  <c:v>2.3670557717250299E-2</c:v>
                </c:pt>
                <c:pt idx="393">
                  <c:v>2.3670557717250299E-2</c:v>
                </c:pt>
                <c:pt idx="394">
                  <c:v>2.39948119325551E-2</c:v>
                </c:pt>
                <c:pt idx="395">
                  <c:v>2.39948119325551E-2</c:v>
                </c:pt>
                <c:pt idx="396">
                  <c:v>2.39948119325551E-2</c:v>
                </c:pt>
                <c:pt idx="397">
                  <c:v>2.39948119325551E-2</c:v>
                </c:pt>
                <c:pt idx="398">
                  <c:v>2.4319066147859902E-2</c:v>
                </c:pt>
                <c:pt idx="399">
                  <c:v>2.4319066147859902E-2</c:v>
                </c:pt>
                <c:pt idx="400">
                  <c:v>2.4319066147859902E-2</c:v>
                </c:pt>
                <c:pt idx="401">
                  <c:v>2.4319066147859902E-2</c:v>
                </c:pt>
                <c:pt idx="402">
                  <c:v>2.4319066147859902E-2</c:v>
                </c:pt>
                <c:pt idx="403">
                  <c:v>2.4319066147859902E-2</c:v>
                </c:pt>
                <c:pt idx="404">
                  <c:v>2.46433203631647E-2</c:v>
                </c:pt>
                <c:pt idx="405">
                  <c:v>2.46433203631647E-2</c:v>
                </c:pt>
                <c:pt idx="406">
                  <c:v>2.4967574578469501E-2</c:v>
                </c:pt>
                <c:pt idx="407">
                  <c:v>2.4967574578469501E-2</c:v>
                </c:pt>
                <c:pt idx="408">
                  <c:v>2.4967574578469501E-2</c:v>
                </c:pt>
                <c:pt idx="409">
                  <c:v>2.4967574578469501E-2</c:v>
                </c:pt>
                <c:pt idx="410">
                  <c:v>2.5291828793774299E-2</c:v>
                </c:pt>
                <c:pt idx="411">
                  <c:v>2.5291828793774299E-2</c:v>
                </c:pt>
                <c:pt idx="412">
                  <c:v>2.5291828793774299E-2</c:v>
                </c:pt>
                <c:pt idx="413">
                  <c:v>2.5291828793774299E-2</c:v>
                </c:pt>
                <c:pt idx="414">
                  <c:v>2.56160830090791E-2</c:v>
                </c:pt>
                <c:pt idx="415">
                  <c:v>2.56160830090791E-2</c:v>
                </c:pt>
                <c:pt idx="416">
                  <c:v>2.56160830090791E-2</c:v>
                </c:pt>
                <c:pt idx="417">
                  <c:v>2.56160830090791E-2</c:v>
                </c:pt>
                <c:pt idx="418">
                  <c:v>2.56160830090791E-2</c:v>
                </c:pt>
                <c:pt idx="419">
                  <c:v>2.56160830090791E-2</c:v>
                </c:pt>
                <c:pt idx="420">
                  <c:v>2.5940337224383901E-2</c:v>
                </c:pt>
                <c:pt idx="421">
                  <c:v>2.5940337224383901E-2</c:v>
                </c:pt>
                <c:pt idx="422">
                  <c:v>2.5940337224383901E-2</c:v>
                </c:pt>
                <c:pt idx="423">
                  <c:v>2.5940337224383901E-2</c:v>
                </c:pt>
                <c:pt idx="424">
                  <c:v>2.5940337224383901E-2</c:v>
                </c:pt>
                <c:pt idx="425">
                  <c:v>2.5940337224383901E-2</c:v>
                </c:pt>
                <c:pt idx="426">
                  <c:v>2.6264591439688699E-2</c:v>
                </c:pt>
                <c:pt idx="427">
                  <c:v>2.6264591439688699E-2</c:v>
                </c:pt>
                <c:pt idx="428">
                  <c:v>2.6264591439688699E-2</c:v>
                </c:pt>
                <c:pt idx="429">
                  <c:v>2.6264591439688699E-2</c:v>
                </c:pt>
                <c:pt idx="430">
                  <c:v>2.65888456549935E-2</c:v>
                </c:pt>
                <c:pt idx="431">
                  <c:v>2.65888456549935E-2</c:v>
                </c:pt>
                <c:pt idx="432">
                  <c:v>2.65888456549935E-2</c:v>
                </c:pt>
                <c:pt idx="433">
                  <c:v>2.65888456549935E-2</c:v>
                </c:pt>
                <c:pt idx="434">
                  <c:v>2.65888456549935E-2</c:v>
                </c:pt>
                <c:pt idx="435">
                  <c:v>2.65888456549935E-2</c:v>
                </c:pt>
                <c:pt idx="436">
                  <c:v>2.6913099870298302E-2</c:v>
                </c:pt>
                <c:pt idx="437">
                  <c:v>2.6913099870298302E-2</c:v>
                </c:pt>
                <c:pt idx="438">
                  <c:v>2.6913099870298302E-2</c:v>
                </c:pt>
                <c:pt idx="439">
                  <c:v>2.6913099870298302E-2</c:v>
                </c:pt>
                <c:pt idx="440">
                  <c:v>2.7237354085603099E-2</c:v>
                </c:pt>
                <c:pt idx="441">
                  <c:v>2.7237354085603099E-2</c:v>
                </c:pt>
                <c:pt idx="442">
                  <c:v>2.7237354085603099E-2</c:v>
                </c:pt>
                <c:pt idx="443">
                  <c:v>2.7237354085603099E-2</c:v>
                </c:pt>
                <c:pt idx="444">
                  <c:v>2.7561608300907901E-2</c:v>
                </c:pt>
                <c:pt idx="445">
                  <c:v>2.7561608300907901E-2</c:v>
                </c:pt>
                <c:pt idx="446">
                  <c:v>2.7561608300907901E-2</c:v>
                </c:pt>
                <c:pt idx="447">
                  <c:v>2.7561608300907901E-2</c:v>
                </c:pt>
                <c:pt idx="448">
                  <c:v>2.7885862516212698E-2</c:v>
                </c:pt>
                <c:pt idx="449">
                  <c:v>2.7885862516212698E-2</c:v>
                </c:pt>
                <c:pt idx="450">
                  <c:v>2.7885862516212698E-2</c:v>
                </c:pt>
                <c:pt idx="451">
                  <c:v>2.7885862516212698E-2</c:v>
                </c:pt>
                <c:pt idx="452">
                  <c:v>2.7885862516212698E-2</c:v>
                </c:pt>
                <c:pt idx="453">
                  <c:v>2.7885862516212698E-2</c:v>
                </c:pt>
                <c:pt idx="454">
                  <c:v>2.82101167315175E-2</c:v>
                </c:pt>
                <c:pt idx="455">
                  <c:v>2.82101167315175E-2</c:v>
                </c:pt>
                <c:pt idx="456">
                  <c:v>2.82101167315175E-2</c:v>
                </c:pt>
                <c:pt idx="457">
                  <c:v>2.82101167315175E-2</c:v>
                </c:pt>
                <c:pt idx="458">
                  <c:v>2.8534370946822301E-2</c:v>
                </c:pt>
                <c:pt idx="459">
                  <c:v>2.8534370946822301E-2</c:v>
                </c:pt>
                <c:pt idx="460">
                  <c:v>2.8534370946822301E-2</c:v>
                </c:pt>
                <c:pt idx="461">
                  <c:v>2.8534370946822301E-2</c:v>
                </c:pt>
                <c:pt idx="462">
                  <c:v>2.8858625162127099E-2</c:v>
                </c:pt>
                <c:pt idx="463">
                  <c:v>2.8858625162127099E-2</c:v>
                </c:pt>
                <c:pt idx="464">
                  <c:v>2.8858625162127099E-2</c:v>
                </c:pt>
                <c:pt idx="465">
                  <c:v>2.8858625162127099E-2</c:v>
                </c:pt>
                <c:pt idx="466">
                  <c:v>2.8858625162127099E-2</c:v>
                </c:pt>
                <c:pt idx="467">
                  <c:v>2.8858625162127099E-2</c:v>
                </c:pt>
                <c:pt idx="468">
                  <c:v>2.9507133592736701E-2</c:v>
                </c:pt>
                <c:pt idx="469">
                  <c:v>2.9507133592736701E-2</c:v>
                </c:pt>
                <c:pt idx="470">
                  <c:v>2.9507133592736701E-2</c:v>
                </c:pt>
                <c:pt idx="471">
                  <c:v>2.9507133592736701E-2</c:v>
                </c:pt>
                <c:pt idx="472">
                  <c:v>2.9831387808041499E-2</c:v>
                </c:pt>
                <c:pt idx="473">
                  <c:v>2.9831387808041499E-2</c:v>
                </c:pt>
                <c:pt idx="474">
                  <c:v>3.01556420233463E-2</c:v>
                </c:pt>
                <c:pt idx="475">
                  <c:v>3.01556420233463E-2</c:v>
                </c:pt>
                <c:pt idx="476">
                  <c:v>3.01556420233463E-2</c:v>
                </c:pt>
                <c:pt idx="477">
                  <c:v>3.01556420233463E-2</c:v>
                </c:pt>
                <c:pt idx="478">
                  <c:v>3.0479896238651102E-2</c:v>
                </c:pt>
                <c:pt idx="479">
                  <c:v>3.0479896238651102E-2</c:v>
                </c:pt>
                <c:pt idx="480">
                  <c:v>3.08041504539559E-2</c:v>
                </c:pt>
                <c:pt idx="481">
                  <c:v>3.08041504539559E-2</c:v>
                </c:pt>
                <c:pt idx="482">
                  <c:v>3.08041504539559E-2</c:v>
                </c:pt>
                <c:pt idx="483">
                  <c:v>3.08041504539559E-2</c:v>
                </c:pt>
                <c:pt idx="484">
                  <c:v>3.1128404669260701E-2</c:v>
                </c:pt>
                <c:pt idx="485">
                  <c:v>3.1128404669260701E-2</c:v>
                </c:pt>
                <c:pt idx="486">
                  <c:v>3.1128404669260701E-2</c:v>
                </c:pt>
                <c:pt idx="487">
                  <c:v>3.1128404669260701E-2</c:v>
                </c:pt>
                <c:pt idx="488">
                  <c:v>3.1452658884565499E-2</c:v>
                </c:pt>
                <c:pt idx="489">
                  <c:v>3.1452658884565499E-2</c:v>
                </c:pt>
                <c:pt idx="490">
                  <c:v>3.1452658884565499E-2</c:v>
                </c:pt>
                <c:pt idx="491">
                  <c:v>3.1452658884565499E-2</c:v>
                </c:pt>
                <c:pt idx="492">
                  <c:v>3.1452658884565499E-2</c:v>
                </c:pt>
                <c:pt idx="493">
                  <c:v>3.1452658884565499E-2</c:v>
                </c:pt>
                <c:pt idx="494">
                  <c:v>3.1776913099870199E-2</c:v>
                </c:pt>
                <c:pt idx="495">
                  <c:v>3.1776913099870199E-2</c:v>
                </c:pt>
                <c:pt idx="496">
                  <c:v>3.2101167315174997E-2</c:v>
                </c:pt>
                <c:pt idx="497">
                  <c:v>3.2101167315174997E-2</c:v>
                </c:pt>
                <c:pt idx="498">
                  <c:v>3.2425421530479899E-2</c:v>
                </c:pt>
                <c:pt idx="499">
                  <c:v>3.2425421530479899E-2</c:v>
                </c:pt>
                <c:pt idx="500">
                  <c:v>3.2425421530479899E-2</c:v>
                </c:pt>
                <c:pt idx="501">
                  <c:v>3.2425421530479899E-2</c:v>
                </c:pt>
                <c:pt idx="502">
                  <c:v>3.2749675745784697E-2</c:v>
                </c:pt>
                <c:pt idx="503">
                  <c:v>3.2749675745784697E-2</c:v>
                </c:pt>
                <c:pt idx="504">
                  <c:v>3.3073929961089397E-2</c:v>
                </c:pt>
                <c:pt idx="505">
                  <c:v>3.3073929961089397E-2</c:v>
                </c:pt>
                <c:pt idx="506">
                  <c:v>3.3398184176394202E-2</c:v>
                </c:pt>
                <c:pt idx="507">
                  <c:v>3.3398184176394202E-2</c:v>
                </c:pt>
                <c:pt idx="508">
                  <c:v>3.3398184176394202E-2</c:v>
                </c:pt>
                <c:pt idx="509">
                  <c:v>3.3398184176394202E-2</c:v>
                </c:pt>
                <c:pt idx="510">
                  <c:v>3.3722438391699E-2</c:v>
                </c:pt>
                <c:pt idx="511">
                  <c:v>3.3722438391699E-2</c:v>
                </c:pt>
                <c:pt idx="512">
                  <c:v>3.4046692607003798E-2</c:v>
                </c:pt>
                <c:pt idx="513">
                  <c:v>3.4046692607003798E-2</c:v>
                </c:pt>
                <c:pt idx="514">
                  <c:v>3.4046692607003798E-2</c:v>
                </c:pt>
                <c:pt idx="515">
                  <c:v>3.4046692607003798E-2</c:v>
                </c:pt>
                <c:pt idx="516">
                  <c:v>3.4370946822308603E-2</c:v>
                </c:pt>
                <c:pt idx="517">
                  <c:v>3.4370946822308603E-2</c:v>
                </c:pt>
                <c:pt idx="518">
                  <c:v>3.4370946822308603E-2</c:v>
                </c:pt>
                <c:pt idx="519">
                  <c:v>3.4370946822308603E-2</c:v>
                </c:pt>
                <c:pt idx="520">
                  <c:v>3.4370946822308603E-2</c:v>
                </c:pt>
                <c:pt idx="521">
                  <c:v>3.46952010376134E-2</c:v>
                </c:pt>
                <c:pt idx="522">
                  <c:v>3.46952010376134E-2</c:v>
                </c:pt>
                <c:pt idx="523">
                  <c:v>3.46952010376134E-2</c:v>
                </c:pt>
                <c:pt idx="524">
                  <c:v>3.46952010376134E-2</c:v>
                </c:pt>
                <c:pt idx="525">
                  <c:v>3.5019455252918198E-2</c:v>
                </c:pt>
                <c:pt idx="526">
                  <c:v>3.5019455252918198E-2</c:v>
                </c:pt>
                <c:pt idx="527">
                  <c:v>3.5019455252918198E-2</c:v>
                </c:pt>
                <c:pt idx="528">
                  <c:v>3.5019455252918198E-2</c:v>
                </c:pt>
                <c:pt idx="529">
                  <c:v>3.5343709468223003E-2</c:v>
                </c:pt>
                <c:pt idx="530">
                  <c:v>3.5343709468223003E-2</c:v>
                </c:pt>
                <c:pt idx="531">
                  <c:v>3.5343709468223003E-2</c:v>
                </c:pt>
                <c:pt idx="532">
                  <c:v>3.5343709468223003E-2</c:v>
                </c:pt>
                <c:pt idx="533">
                  <c:v>3.5667963683527801E-2</c:v>
                </c:pt>
                <c:pt idx="534">
                  <c:v>3.5667963683527801E-2</c:v>
                </c:pt>
                <c:pt idx="535">
                  <c:v>3.5667963683527801E-2</c:v>
                </c:pt>
                <c:pt idx="536">
                  <c:v>3.5667963683527801E-2</c:v>
                </c:pt>
                <c:pt idx="537">
                  <c:v>3.5667963683527801E-2</c:v>
                </c:pt>
                <c:pt idx="538">
                  <c:v>3.5667963683527801E-2</c:v>
                </c:pt>
                <c:pt idx="539">
                  <c:v>3.5992217898832599E-2</c:v>
                </c:pt>
                <c:pt idx="540">
                  <c:v>3.5992217898832599E-2</c:v>
                </c:pt>
                <c:pt idx="541">
                  <c:v>3.6316472114137403E-2</c:v>
                </c:pt>
                <c:pt idx="542">
                  <c:v>3.6316472114137403E-2</c:v>
                </c:pt>
                <c:pt idx="543">
                  <c:v>3.6316472114137403E-2</c:v>
                </c:pt>
                <c:pt idx="544">
                  <c:v>3.6316472114137403E-2</c:v>
                </c:pt>
                <c:pt idx="545">
                  <c:v>3.6640726329442201E-2</c:v>
                </c:pt>
                <c:pt idx="546">
                  <c:v>3.6640726329442201E-2</c:v>
                </c:pt>
                <c:pt idx="547">
                  <c:v>3.6640726329442201E-2</c:v>
                </c:pt>
                <c:pt idx="548">
                  <c:v>3.6640726329442201E-2</c:v>
                </c:pt>
                <c:pt idx="549">
                  <c:v>3.7289234760051797E-2</c:v>
                </c:pt>
                <c:pt idx="550">
                  <c:v>3.7289234760051797E-2</c:v>
                </c:pt>
                <c:pt idx="551">
                  <c:v>3.7613488975356602E-2</c:v>
                </c:pt>
                <c:pt idx="552">
                  <c:v>3.7613488975356602E-2</c:v>
                </c:pt>
                <c:pt idx="553">
                  <c:v>3.8261997405966197E-2</c:v>
                </c:pt>
                <c:pt idx="554">
                  <c:v>3.8261997405966197E-2</c:v>
                </c:pt>
                <c:pt idx="555">
                  <c:v>3.8586251621271002E-2</c:v>
                </c:pt>
                <c:pt idx="556">
                  <c:v>3.8586251621271002E-2</c:v>
                </c:pt>
                <c:pt idx="557">
                  <c:v>3.8586251621271002E-2</c:v>
                </c:pt>
                <c:pt idx="558">
                  <c:v>3.8586251621271002E-2</c:v>
                </c:pt>
                <c:pt idx="559">
                  <c:v>3.8586251621271002E-2</c:v>
                </c:pt>
                <c:pt idx="560">
                  <c:v>3.8586251621271002E-2</c:v>
                </c:pt>
                <c:pt idx="561">
                  <c:v>3.89105058365758E-2</c:v>
                </c:pt>
                <c:pt idx="562">
                  <c:v>3.89105058365758E-2</c:v>
                </c:pt>
                <c:pt idx="563">
                  <c:v>3.89105058365758E-2</c:v>
                </c:pt>
                <c:pt idx="564">
                  <c:v>3.89105058365758E-2</c:v>
                </c:pt>
                <c:pt idx="565">
                  <c:v>3.89105058365758E-2</c:v>
                </c:pt>
                <c:pt idx="566">
                  <c:v>3.89105058365758E-2</c:v>
                </c:pt>
                <c:pt idx="567">
                  <c:v>3.9234760051880598E-2</c:v>
                </c:pt>
                <c:pt idx="568">
                  <c:v>3.9234760051880598E-2</c:v>
                </c:pt>
                <c:pt idx="569">
                  <c:v>3.9234760051880598E-2</c:v>
                </c:pt>
                <c:pt idx="570">
                  <c:v>3.9234760051880598E-2</c:v>
                </c:pt>
                <c:pt idx="571">
                  <c:v>3.9234760051880598E-2</c:v>
                </c:pt>
                <c:pt idx="572">
                  <c:v>3.9234760051880598E-2</c:v>
                </c:pt>
                <c:pt idx="573">
                  <c:v>3.9559014267185402E-2</c:v>
                </c:pt>
                <c:pt idx="574">
                  <c:v>3.9559014267185402E-2</c:v>
                </c:pt>
                <c:pt idx="575">
                  <c:v>3.9559014267185402E-2</c:v>
                </c:pt>
                <c:pt idx="576">
                  <c:v>3.9559014267185402E-2</c:v>
                </c:pt>
                <c:pt idx="577">
                  <c:v>3.98832684824902E-2</c:v>
                </c:pt>
                <c:pt idx="578">
                  <c:v>3.98832684824902E-2</c:v>
                </c:pt>
                <c:pt idx="579">
                  <c:v>3.98832684824902E-2</c:v>
                </c:pt>
                <c:pt idx="580">
                  <c:v>3.98832684824902E-2</c:v>
                </c:pt>
                <c:pt idx="581">
                  <c:v>3.98832684824902E-2</c:v>
                </c:pt>
                <c:pt idx="582">
                  <c:v>3.98832684824902E-2</c:v>
                </c:pt>
                <c:pt idx="583">
                  <c:v>4.0207522697794998E-2</c:v>
                </c:pt>
                <c:pt idx="584">
                  <c:v>4.0207522697794998E-2</c:v>
                </c:pt>
                <c:pt idx="585">
                  <c:v>4.0207522697794998E-2</c:v>
                </c:pt>
                <c:pt idx="586">
                  <c:v>4.0207522697794998E-2</c:v>
                </c:pt>
                <c:pt idx="587">
                  <c:v>4.0207522697794998E-2</c:v>
                </c:pt>
                <c:pt idx="588">
                  <c:v>4.0207522697794998E-2</c:v>
                </c:pt>
                <c:pt idx="589">
                  <c:v>4.0531776913099803E-2</c:v>
                </c:pt>
                <c:pt idx="590">
                  <c:v>4.0531776913099803E-2</c:v>
                </c:pt>
                <c:pt idx="591">
                  <c:v>4.08560311284046E-2</c:v>
                </c:pt>
                <c:pt idx="592">
                  <c:v>4.08560311284046E-2</c:v>
                </c:pt>
                <c:pt idx="593">
                  <c:v>4.08560311284046E-2</c:v>
                </c:pt>
                <c:pt idx="594">
                  <c:v>4.08560311284046E-2</c:v>
                </c:pt>
                <c:pt idx="595">
                  <c:v>4.1180285343709398E-2</c:v>
                </c:pt>
                <c:pt idx="596">
                  <c:v>4.1180285343709398E-2</c:v>
                </c:pt>
                <c:pt idx="597">
                  <c:v>4.1180285343709398E-2</c:v>
                </c:pt>
                <c:pt idx="598">
                  <c:v>4.1180285343709398E-2</c:v>
                </c:pt>
                <c:pt idx="599">
                  <c:v>4.1504539559014203E-2</c:v>
                </c:pt>
                <c:pt idx="600">
                  <c:v>4.1504539559014203E-2</c:v>
                </c:pt>
                <c:pt idx="601">
                  <c:v>4.1504539559014203E-2</c:v>
                </c:pt>
                <c:pt idx="602">
                  <c:v>4.1504539559014203E-2</c:v>
                </c:pt>
                <c:pt idx="603">
                  <c:v>4.1828793774319001E-2</c:v>
                </c:pt>
                <c:pt idx="604">
                  <c:v>4.1828793774319001E-2</c:v>
                </c:pt>
                <c:pt idx="605">
                  <c:v>4.1828793774319001E-2</c:v>
                </c:pt>
                <c:pt idx="606">
                  <c:v>4.1828793774319001E-2</c:v>
                </c:pt>
                <c:pt idx="607">
                  <c:v>4.1828793774319001E-2</c:v>
                </c:pt>
                <c:pt idx="608">
                  <c:v>4.1828793774319001E-2</c:v>
                </c:pt>
                <c:pt idx="609">
                  <c:v>4.2477302204928603E-2</c:v>
                </c:pt>
                <c:pt idx="610">
                  <c:v>4.2477302204928603E-2</c:v>
                </c:pt>
                <c:pt idx="611">
                  <c:v>4.2477302204928603E-2</c:v>
                </c:pt>
                <c:pt idx="612">
                  <c:v>4.2477302204928603E-2</c:v>
                </c:pt>
                <c:pt idx="613">
                  <c:v>4.3125810635538199E-2</c:v>
                </c:pt>
                <c:pt idx="614">
                  <c:v>4.3125810635538199E-2</c:v>
                </c:pt>
                <c:pt idx="615">
                  <c:v>4.3125810635538199E-2</c:v>
                </c:pt>
                <c:pt idx="616">
                  <c:v>4.3125810635538199E-2</c:v>
                </c:pt>
                <c:pt idx="617">
                  <c:v>4.3450064850842997E-2</c:v>
                </c:pt>
                <c:pt idx="618">
                  <c:v>4.3450064850842997E-2</c:v>
                </c:pt>
                <c:pt idx="619">
                  <c:v>4.3450064850842997E-2</c:v>
                </c:pt>
                <c:pt idx="620">
                  <c:v>4.3450064850842997E-2</c:v>
                </c:pt>
                <c:pt idx="621">
                  <c:v>4.3450064850842997E-2</c:v>
                </c:pt>
                <c:pt idx="622">
                  <c:v>4.3450064850842997E-2</c:v>
                </c:pt>
                <c:pt idx="623">
                  <c:v>4.3774319066147802E-2</c:v>
                </c:pt>
                <c:pt idx="624">
                  <c:v>4.3774319066147802E-2</c:v>
                </c:pt>
                <c:pt idx="625">
                  <c:v>4.4098573281452599E-2</c:v>
                </c:pt>
                <c:pt idx="626">
                  <c:v>4.4098573281452599E-2</c:v>
                </c:pt>
                <c:pt idx="627">
                  <c:v>4.4098573281452599E-2</c:v>
                </c:pt>
                <c:pt idx="628">
                  <c:v>4.4098573281452599E-2</c:v>
                </c:pt>
                <c:pt idx="629">
                  <c:v>4.4422827496757397E-2</c:v>
                </c:pt>
                <c:pt idx="630">
                  <c:v>4.4422827496757397E-2</c:v>
                </c:pt>
                <c:pt idx="631">
                  <c:v>4.4422827496757397E-2</c:v>
                </c:pt>
                <c:pt idx="632">
                  <c:v>4.4422827496757397E-2</c:v>
                </c:pt>
                <c:pt idx="633">
                  <c:v>4.4747081712062202E-2</c:v>
                </c:pt>
                <c:pt idx="634">
                  <c:v>4.4747081712062202E-2</c:v>
                </c:pt>
                <c:pt idx="635">
                  <c:v>4.4747081712062202E-2</c:v>
                </c:pt>
                <c:pt idx="636">
                  <c:v>4.4747081712062202E-2</c:v>
                </c:pt>
                <c:pt idx="637">
                  <c:v>4.4747081712062202E-2</c:v>
                </c:pt>
                <c:pt idx="638">
                  <c:v>4.4747081712062202E-2</c:v>
                </c:pt>
                <c:pt idx="639">
                  <c:v>4.5071335927367E-2</c:v>
                </c:pt>
                <c:pt idx="640">
                  <c:v>4.5071335927367E-2</c:v>
                </c:pt>
                <c:pt idx="641">
                  <c:v>4.5071335927367E-2</c:v>
                </c:pt>
                <c:pt idx="642">
                  <c:v>4.5071335927367E-2</c:v>
                </c:pt>
                <c:pt idx="643">
                  <c:v>4.5395590142671798E-2</c:v>
                </c:pt>
                <c:pt idx="644">
                  <c:v>4.5395590142671798E-2</c:v>
                </c:pt>
                <c:pt idx="645">
                  <c:v>4.5395590142671798E-2</c:v>
                </c:pt>
                <c:pt idx="646">
                  <c:v>4.5395590142671798E-2</c:v>
                </c:pt>
                <c:pt idx="647">
                  <c:v>4.5395590142671798E-2</c:v>
                </c:pt>
                <c:pt idx="648">
                  <c:v>4.5395590142671798E-2</c:v>
                </c:pt>
                <c:pt idx="649">
                  <c:v>4.5719844357976602E-2</c:v>
                </c:pt>
                <c:pt idx="650">
                  <c:v>4.5719844357976602E-2</c:v>
                </c:pt>
                <c:pt idx="651">
                  <c:v>4.5719844357976602E-2</c:v>
                </c:pt>
                <c:pt idx="652">
                  <c:v>4.5719844357976602E-2</c:v>
                </c:pt>
                <c:pt idx="653">
                  <c:v>4.5719844357976602E-2</c:v>
                </c:pt>
                <c:pt idx="654">
                  <c:v>4.5719844357976602E-2</c:v>
                </c:pt>
                <c:pt idx="655">
                  <c:v>4.6368352788586198E-2</c:v>
                </c:pt>
                <c:pt idx="656">
                  <c:v>4.6368352788586198E-2</c:v>
                </c:pt>
                <c:pt idx="657">
                  <c:v>4.6368352788586198E-2</c:v>
                </c:pt>
                <c:pt idx="658">
                  <c:v>4.6368352788586198E-2</c:v>
                </c:pt>
                <c:pt idx="659">
                  <c:v>4.6692607003891003E-2</c:v>
                </c:pt>
                <c:pt idx="660">
                  <c:v>4.6692607003891003E-2</c:v>
                </c:pt>
                <c:pt idx="661">
                  <c:v>4.6692607003891003E-2</c:v>
                </c:pt>
                <c:pt idx="662">
                  <c:v>4.6692607003891003E-2</c:v>
                </c:pt>
                <c:pt idx="663">
                  <c:v>4.6692607003891003E-2</c:v>
                </c:pt>
                <c:pt idx="664">
                  <c:v>4.6692607003891003E-2</c:v>
                </c:pt>
                <c:pt idx="665">
                  <c:v>4.70168612191958E-2</c:v>
                </c:pt>
                <c:pt idx="666">
                  <c:v>4.70168612191958E-2</c:v>
                </c:pt>
                <c:pt idx="667">
                  <c:v>4.70168612191958E-2</c:v>
                </c:pt>
                <c:pt idx="668">
                  <c:v>4.70168612191958E-2</c:v>
                </c:pt>
                <c:pt idx="669">
                  <c:v>4.7341115434500598E-2</c:v>
                </c:pt>
                <c:pt idx="670">
                  <c:v>4.7341115434500598E-2</c:v>
                </c:pt>
                <c:pt idx="671">
                  <c:v>4.7665369649805403E-2</c:v>
                </c:pt>
                <c:pt idx="672">
                  <c:v>4.7665369649805403E-2</c:v>
                </c:pt>
                <c:pt idx="673">
                  <c:v>4.7665369649805403E-2</c:v>
                </c:pt>
                <c:pt idx="674">
                  <c:v>4.7665369649805403E-2</c:v>
                </c:pt>
                <c:pt idx="675">
                  <c:v>4.7665369649805403E-2</c:v>
                </c:pt>
                <c:pt idx="676">
                  <c:v>4.7665369649805403E-2</c:v>
                </c:pt>
                <c:pt idx="677">
                  <c:v>4.7989623865110201E-2</c:v>
                </c:pt>
                <c:pt idx="678">
                  <c:v>4.7989623865110201E-2</c:v>
                </c:pt>
                <c:pt idx="679">
                  <c:v>4.8313878080414999E-2</c:v>
                </c:pt>
                <c:pt idx="680">
                  <c:v>4.8313878080414999E-2</c:v>
                </c:pt>
                <c:pt idx="681">
                  <c:v>4.8313878080414999E-2</c:v>
                </c:pt>
                <c:pt idx="682">
                  <c:v>4.8313878080414999E-2</c:v>
                </c:pt>
                <c:pt idx="683">
                  <c:v>4.8638132295719803E-2</c:v>
                </c:pt>
                <c:pt idx="684">
                  <c:v>4.8638132295719803E-2</c:v>
                </c:pt>
                <c:pt idx="685">
                  <c:v>4.8638132295719803E-2</c:v>
                </c:pt>
                <c:pt idx="686">
                  <c:v>4.8638132295719803E-2</c:v>
                </c:pt>
                <c:pt idx="687">
                  <c:v>4.8962386511024601E-2</c:v>
                </c:pt>
                <c:pt idx="688">
                  <c:v>4.8962386511024601E-2</c:v>
                </c:pt>
                <c:pt idx="689">
                  <c:v>4.8962386511024601E-2</c:v>
                </c:pt>
                <c:pt idx="690">
                  <c:v>4.8962386511024601E-2</c:v>
                </c:pt>
                <c:pt idx="691">
                  <c:v>4.9286640726329399E-2</c:v>
                </c:pt>
                <c:pt idx="692">
                  <c:v>4.9286640726329399E-2</c:v>
                </c:pt>
                <c:pt idx="693">
                  <c:v>4.9610894941634197E-2</c:v>
                </c:pt>
                <c:pt idx="694">
                  <c:v>4.9610894941634197E-2</c:v>
                </c:pt>
                <c:pt idx="695">
                  <c:v>4.9935149156939002E-2</c:v>
                </c:pt>
                <c:pt idx="696">
                  <c:v>4.9935149156939002E-2</c:v>
                </c:pt>
                <c:pt idx="697">
                  <c:v>4.9935149156939002E-2</c:v>
                </c:pt>
                <c:pt idx="698">
                  <c:v>5.0259403372243799E-2</c:v>
                </c:pt>
                <c:pt idx="699">
                  <c:v>5.0259403372243799E-2</c:v>
                </c:pt>
                <c:pt idx="700">
                  <c:v>5.0583657587548597E-2</c:v>
                </c:pt>
                <c:pt idx="701">
                  <c:v>5.0583657587548597E-2</c:v>
                </c:pt>
                <c:pt idx="702">
                  <c:v>5.0583657587548597E-2</c:v>
                </c:pt>
                <c:pt idx="703">
                  <c:v>5.0583657587548597E-2</c:v>
                </c:pt>
                <c:pt idx="704">
                  <c:v>5.0907911802853402E-2</c:v>
                </c:pt>
                <c:pt idx="705">
                  <c:v>5.0907911802853402E-2</c:v>
                </c:pt>
                <c:pt idx="706">
                  <c:v>5.12321660181582E-2</c:v>
                </c:pt>
                <c:pt idx="707">
                  <c:v>5.12321660181582E-2</c:v>
                </c:pt>
                <c:pt idx="708">
                  <c:v>5.1556420233462998E-2</c:v>
                </c:pt>
                <c:pt idx="709">
                  <c:v>5.1556420233462998E-2</c:v>
                </c:pt>
                <c:pt idx="710">
                  <c:v>5.1556420233462998E-2</c:v>
                </c:pt>
                <c:pt idx="711">
                  <c:v>5.1556420233462998E-2</c:v>
                </c:pt>
                <c:pt idx="712">
                  <c:v>5.1880674448767802E-2</c:v>
                </c:pt>
                <c:pt idx="713">
                  <c:v>5.1880674448767802E-2</c:v>
                </c:pt>
                <c:pt idx="714">
                  <c:v>5.1880674448767802E-2</c:v>
                </c:pt>
                <c:pt idx="715">
                  <c:v>5.1880674448767802E-2</c:v>
                </c:pt>
                <c:pt idx="716">
                  <c:v>5.1880674448767802E-2</c:v>
                </c:pt>
                <c:pt idx="717">
                  <c:v>5.22049286640726E-2</c:v>
                </c:pt>
                <c:pt idx="718">
                  <c:v>5.22049286640726E-2</c:v>
                </c:pt>
                <c:pt idx="719">
                  <c:v>5.2529182879377398E-2</c:v>
                </c:pt>
                <c:pt idx="720">
                  <c:v>5.2529182879377398E-2</c:v>
                </c:pt>
                <c:pt idx="721">
                  <c:v>5.2853437094682203E-2</c:v>
                </c:pt>
                <c:pt idx="722">
                  <c:v>5.2853437094682203E-2</c:v>
                </c:pt>
                <c:pt idx="723">
                  <c:v>5.3177691309987001E-2</c:v>
                </c:pt>
                <c:pt idx="724">
                  <c:v>5.3177691309987001E-2</c:v>
                </c:pt>
                <c:pt idx="725">
                  <c:v>5.3177691309987001E-2</c:v>
                </c:pt>
                <c:pt idx="726">
                  <c:v>5.3177691309987001E-2</c:v>
                </c:pt>
                <c:pt idx="727">
                  <c:v>5.3501945525291798E-2</c:v>
                </c:pt>
                <c:pt idx="728">
                  <c:v>5.3501945525291798E-2</c:v>
                </c:pt>
                <c:pt idx="729">
                  <c:v>5.3501945525291798E-2</c:v>
                </c:pt>
                <c:pt idx="730">
                  <c:v>5.3501945525291798E-2</c:v>
                </c:pt>
                <c:pt idx="731">
                  <c:v>5.3501945525291798E-2</c:v>
                </c:pt>
                <c:pt idx="732">
                  <c:v>5.3501945525291798E-2</c:v>
                </c:pt>
                <c:pt idx="733">
                  <c:v>5.3826199740596603E-2</c:v>
                </c:pt>
                <c:pt idx="734">
                  <c:v>5.3826199740596603E-2</c:v>
                </c:pt>
                <c:pt idx="735">
                  <c:v>5.3826199740596603E-2</c:v>
                </c:pt>
                <c:pt idx="736">
                  <c:v>5.3826199740596603E-2</c:v>
                </c:pt>
                <c:pt idx="737">
                  <c:v>5.4150453955901401E-2</c:v>
                </c:pt>
                <c:pt idx="738">
                  <c:v>5.4150453955901401E-2</c:v>
                </c:pt>
                <c:pt idx="739">
                  <c:v>5.4474708171206199E-2</c:v>
                </c:pt>
                <c:pt idx="740">
                  <c:v>5.4474708171206199E-2</c:v>
                </c:pt>
                <c:pt idx="741">
                  <c:v>5.4474708171206199E-2</c:v>
                </c:pt>
                <c:pt idx="742">
                  <c:v>5.4474708171206199E-2</c:v>
                </c:pt>
                <c:pt idx="743">
                  <c:v>5.4474708171206199E-2</c:v>
                </c:pt>
                <c:pt idx="744">
                  <c:v>5.4474708171206199E-2</c:v>
                </c:pt>
                <c:pt idx="745">
                  <c:v>5.4798962386511003E-2</c:v>
                </c:pt>
                <c:pt idx="746">
                  <c:v>5.4798962386511003E-2</c:v>
                </c:pt>
                <c:pt idx="747">
                  <c:v>5.4798962386511003E-2</c:v>
                </c:pt>
                <c:pt idx="748">
                  <c:v>5.4798962386511003E-2</c:v>
                </c:pt>
                <c:pt idx="749">
                  <c:v>5.5123216601815801E-2</c:v>
                </c:pt>
                <c:pt idx="750">
                  <c:v>5.5123216601815801E-2</c:v>
                </c:pt>
                <c:pt idx="751">
                  <c:v>5.5123216601815801E-2</c:v>
                </c:pt>
                <c:pt idx="752">
                  <c:v>5.5123216601815801E-2</c:v>
                </c:pt>
                <c:pt idx="753">
                  <c:v>5.5447470817120599E-2</c:v>
                </c:pt>
                <c:pt idx="754">
                  <c:v>5.5447470817120599E-2</c:v>
                </c:pt>
                <c:pt idx="755">
                  <c:v>5.5447470817120599E-2</c:v>
                </c:pt>
                <c:pt idx="756">
                  <c:v>5.5447470817120599E-2</c:v>
                </c:pt>
                <c:pt idx="757">
                  <c:v>5.5771725032425397E-2</c:v>
                </c:pt>
                <c:pt idx="758">
                  <c:v>5.5771725032425397E-2</c:v>
                </c:pt>
                <c:pt idx="759">
                  <c:v>5.6420233463034999E-2</c:v>
                </c:pt>
                <c:pt idx="760">
                  <c:v>5.6420233463034999E-2</c:v>
                </c:pt>
                <c:pt idx="761">
                  <c:v>5.6744487678339797E-2</c:v>
                </c:pt>
                <c:pt idx="762">
                  <c:v>5.6744487678339797E-2</c:v>
                </c:pt>
                <c:pt idx="763">
                  <c:v>5.6744487678339797E-2</c:v>
                </c:pt>
                <c:pt idx="764">
                  <c:v>5.6744487678339797E-2</c:v>
                </c:pt>
                <c:pt idx="765">
                  <c:v>5.7068741893644602E-2</c:v>
                </c:pt>
                <c:pt idx="766">
                  <c:v>5.7068741893644602E-2</c:v>
                </c:pt>
                <c:pt idx="767">
                  <c:v>5.7068741893644602E-2</c:v>
                </c:pt>
                <c:pt idx="768">
                  <c:v>5.7068741893644602E-2</c:v>
                </c:pt>
                <c:pt idx="769">
                  <c:v>5.73929961089494E-2</c:v>
                </c:pt>
                <c:pt idx="770">
                  <c:v>5.73929961089494E-2</c:v>
                </c:pt>
                <c:pt idx="771">
                  <c:v>5.7717250324254198E-2</c:v>
                </c:pt>
                <c:pt idx="772">
                  <c:v>5.7717250324254198E-2</c:v>
                </c:pt>
                <c:pt idx="773">
                  <c:v>5.7717250324254198E-2</c:v>
                </c:pt>
                <c:pt idx="774">
                  <c:v>5.7717250324254198E-2</c:v>
                </c:pt>
                <c:pt idx="775">
                  <c:v>5.8041504539559002E-2</c:v>
                </c:pt>
                <c:pt idx="776">
                  <c:v>5.8041504539559002E-2</c:v>
                </c:pt>
                <c:pt idx="777">
                  <c:v>5.8041504539559002E-2</c:v>
                </c:pt>
                <c:pt idx="778">
                  <c:v>5.8041504539559002E-2</c:v>
                </c:pt>
                <c:pt idx="779">
                  <c:v>5.83657587548638E-2</c:v>
                </c:pt>
                <c:pt idx="780">
                  <c:v>5.83657587548638E-2</c:v>
                </c:pt>
                <c:pt idx="781">
                  <c:v>5.83657587548638E-2</c:v>
                </c:pt>
                <c:pt idx="782">
                  <c:v>5.83657587548638E-2</c:v>
                </c:pt>
                <c:pt idx="783">
                  <c:v>5.8690012970168598E-2</c:v>
                </c:pt>
                <c:pt idx="784">
                  <c:v>5.8690012970168598E-2</c:v>
                </c:pt>
                <c:pt idx="785">
                  <c:v>5.9014267185473403E-2</c:v>
                </c:pt>
                <c:pt idx="786">
                  <c:v>5.9014267185473403E-2</c:v>
                </c:pt>
                <c:pt idx="787">
                  <c:v>5.9662775616082998E-2</c:v>
                </c:pt>
                <c:pt idx="788">
                  <c:v>5.9662775616082998E-2</c:v>
                </c:pt>
                <c:pt idx="789">
                  <c:v>5.9662775616082998E-2</c:v>
                </c:pt>
                <c:pt idx="790">
                  <c:v>5.9662775616082998E-2</c:v>
                </c:pt>
                <c:pt idx="791">
                  <c:v>5.9987029831387803E-2</c:v>
                </c:pt>
                <c:pt idx="792">
                  <c:v>5.9987029831387803E-2</c:v>
                </c:pt>
                <c:pt idx="793">
                  <c:v>5.9987029831387803E-2</c:v>
                </c:pt>
                <c:pt idx="794">
                  <c:v>5.9987029831387803E-2</c:v>
                </c:pt>
                <c:pt idx="795">
                  <c:v>5.9987029831387803E-2</c:v>
                </c:pt>
                <c:pt idx="796">
                  <c:v>5.9987029831387803E-2</c:v>
                </c:pt>
                <c:pt idx="797">
                  <c:v>6.0635538261997399E-2</c:v>
                </c:pt>
                <c:pt idx="798">
                  <c:v>6.0635538261997399E-2</c:v>
                </c:pt>
                <c:pt idx="799">
                  <c:v>6.0959792477302203E-2</c:v>
                </c:pt>
                <c:pt idx="800">
                  <c:v>6.0959792477302203E-2</c:v>
                </c:pt>
                <c:pt idx="801">
                  <c:v>6.0959792477302203E-2</c:v>
                </c:pt>
                <c:pt idx="802">
                  <c:v>6.0959792477302203E-2</c:v>
                </c:pt>
                <c:pt idx="803">
                  <c:v>6.1284046692607001E-2</c:v>
                </c:pt>
                <c:pt idx="804">
                  <c:v>6.1284046692607001E-2</c:v>
                </c:pt>
                <c:pt idx="805">
                  <c:v>6.1284046692607001E-2</c:v>
                </c:pt>
                <c:pt idx="806">
                  <c:v>6.1284046692607001E-2</c:v>
                </c:pt>
                <c:pt idx="807">
                  <c:v>6.1608300907911799E-2</c:v>
                </c:pt>
                <c:pt idx="808">
                  <c:v>6.1608300907911799E-2</c:v>
                </c:pt>
                <c:pt idx="809">
                  <c:v>6.1608300907911799E-2</c:v>
                </c:pt>
                <c:pt idx="810">
                  <c:v>6.1608300907911799E-2</c:v>
                </c:pt>
                <c:pt idx="811">
                  <c:v>6.1932555123216597E-2</c:v>
                </c:pt>
                <c:pt idx="812">
                  <c:v>6.1932555123216597E-2</c:v>
                </c:pt>
                <c:pt idx="813">
                  <c:v>6.1932555123216597E-2</c:v>
                </c:pt>
                <c:pt idx="814">
                  <c:v>6.1932555123216597E-2</c:v>
                </c:pt>
                <c:pt idx="815">
                  <c:v>6.2256809338521402E-2</c:v>
                </c:pt>
                <c:pt idx="816">
                  <c:v>6.2256809338521402E-2</c:v>
                </c:pt>
                <c:pt idx="817">
                  <c:v>6.2581063553826199E-2</c:v>
                </c:pt>
                <c:pt idx="818">
                  <c:v>6.2581063553826199E-2</c:v>
                </c:pt>
                <c:pt idx="819">
                  <c:v>6.2581063553826199E-2</c:v>
                </c:pt>
                <c:pt idx="820">
                  <c:v>6.2581063553826199E-2</c:v>
                </c:pt>
                <c:pt idx="821">
                  <c:v>6.2581063553826199E-2</c:v>
                </c:pt>
                <c:pt idx="822">
                  <c:v>6.2581063553826199E-2</c:v>
                </c:pt>
                <c:pt idx="823">
                  <c:v>6.2905317769130997E-2</c:v>
                </c:pt>
                <c:pt idx="824">
                  <c:v>6.2905317769130997E-2</c:v>
                </c:pt>
                <c:pt idx="825">
                  <c:v>6.2905317769130997E-2</c:v>
                </c:pt>
                <c:pt idx="826">
                  <c:v>6.2905317769130997E-2</c:v>
                </c:pt>
                <c:pt idx="827">
                  <c:v>6.3229571984435795E-2</c:v>
                </c:pt>
                <c:pt idx="828">
                  <c:v>6.3229571984435795E-2</c:v>
                </c:pt>
                <c:pt idx="829">
                  <c:v>6.3553826199740496E-2</c:v>
                </c:pt>
                <c:pt idx="830">
                  <c:v>6.3553826199740496E-2</c:v>
                </c:pt>
                <c:pt idx="831">
                  <c:v>6.3553826199740496E-2</c:v>
                </c:pt>
                <c:pt idx="832">
                  <c:v>6.3553826199740496E-2</c:v>
                </c:pt>
                <c:pt idx="833">
                  <c:v>6.3553826199740496E-2</c:v>
                </c:pt>
                <c:pt idx="834">
                  <c:v>6.3553826199740496E-2</c:v>
                </c:pt>
                <c:pt idx="835">
                  <c:v>6.3878080415045294E-2</c:v>
                </c:pt>
                <c:pt idx="836">
                  <c:v>6.3878080415045294E-2</c:v>
                </c:pt>
                <c:pt idx="837">
                  <c:v>6.4202334630350105E-2</c:v>
                </c:pt>
                <c:pt idx="838">
                  <c:v>6.4202334630350105E-2</c:v>
                </c:pt>
                <c:pt idx="839">
                  <c:v>6.4526588845655E-2</c:v>
                </c:pt>
                <c:pt idx="840">
                  <c:v>6.4526588845655E-2</c:v>
                </c:pt>
                <c:pt idx="841">
                  <c:v>6.4526588845655E-2</c:v>
                </c:pt>
                <c:pt idx="842">
                  <c:v>6.4526588845655E-2</c:v>
                </c:pt>
                <c:pt idx="843">
                  <c:v>6.4850843060959798E-2</c:v>
                </c:pt>
                <c:pt idx="844">
                  <c:v>6.4850843060959798E-2</c:v>
                </c:pt>
                <c:pt idx="845">
                  <c:v>6.5175097276264596E-2</c:v>
                </c:pt>
                <c:pt idx="846">
                  <c:v>6.5175097276264596E-2</c:v>
                </c:pt>
                <c:pt idx="847">
                  <c:v>6.5175097276264596E-2</c:v>
                </c:pt>
                <c:pt idx="848">
                  <c:v>6.5175097276264596E-2</c:v>
                </c:pt>
                <c:pt idx="849">
                  <c:v>6.5499351491569394E-2</c:v>
                </c:pt>
                <c:pt idx="850">
                  <c:v>6.5499351491569394E-2</c:v>
                </c:pt>
                <c:pt idx="851">
                  <c:v>6.5823605706874094E-2</c:v>
                </c:pt>
                <c:pt idx="852">
                  <c:v>6.5823605706874094E-2</c:v>
                </c:pt>
                <c:pt idx="853">
                  <c:v>6.6147859922178906E-2</c:v>
                </c:pt>
                <c:pt idx="854">
                  <c:v>6.6147859922178906E-2</c:v>
                </c:pt>
                <c:pt idx="855">
                  <c:v>6.6472114137483704E-2</c:v>
                </c:pt>
                <c:pt idx="856">
                  <c:v>6.6472114137483704E-2</c:v>
                </c:pt>
                <c:pt idx="857">
                  <c:v>6.6796368352788502E-2</c:v>
                </c:pt>
                <c:pt idx="858">
                  <c:v>6.6796368352788502E-2</c:v>
                </c:pt>
                <c:pt idx="859">
                  <c:v>6.6796368352788502E-2</c:v>
                </c:pt>
                <c:pt idx="860">
                  <c:v>6.6796368352788502E-2</c:v>
                </c:pt>
                <c:pt idx="861">
                  <c:v>6.6796368352788502E-2</c:v>
                </c:pt>
                <c:pt idx="862">
                  <c:v>6.6796368352788502E-2</c:v>
                </c:pt>
                <c:pt idx="863">
                  <c:v>6.7120622568093299E-2</c:v>
                </c:pt>
                <c:pt idx="864">
                  <c:v>6.7120622568093299E-2</c:v>
                </c:pt>
                <c:pt idx="865">
                  <c:v>6.7444876783398097E-2</c:v>
                </c:pt>
                <c:pt idx="866">
                  <c:v>6.7444876783398097E-2</c:v>
                </c:pt>
                <c:pt idx="867">
                  <c:v>6.7769130998702895E-2</c:v>
                </c:pt>
                <c:pt idx="868">
                  <c:v>6.7769130998702895E-2</c:v>
                </c:pt>
                <c:pt idx="869">
                  <c:v>6.7769130998702895E-2</c:v>
                </c:pt>
                <c:pt idx="870">
                  <c:v>6.7769130998702895E-2</c:v>
                </c:pt>
                <c:pt idx="871">
                  <c:v>6.8093385214007707E-2</c:v>
                </c:pt>
                <c:pt idx="872">
                  <c:v>6.8093385214007707E-2</c:v>
                </c:pt>
                <c:pt idx="873">
                  <c:v>6.8093385214007707E-2</c:v>
                </c:pt>
                <c:pt idx="874">
                  <c:v>6.8093385214007707E-2</c:v>
                </c:pt>
                <c:pt idx="875">
                  <c:v>6.8093385214007707E-2</c:v>
                </c:pt>
                <c:pt idx="876">
                  <c:v>6.8093385214007707E-2</c:v>
                </c:pt>
                <c:pt idx="877">
                  <c:v>6.8741893644617302E-2</c:v>
                </c:pt>
                <c:pt idx="878">
                  <c:v>6.8741893644617302E-2</c:v>
                </c:pt>
                <c:pt idx="879">
                  <c:v>6.90661478599221E-2</c:v>
                </c:pt>
                <c:pt idx="880">
                  <c:v>6.90661478599221E-2</c:v>
                </c:pt>
                <c:pt idx="881">
                  <c:v>6.90661478599221E-2</c:v>
                </c:pt>
                <c:pt idx="882">
                  <c:v>6.90661478599221E-2</c:v>
                </c:pt>
                <c:pt idx="883">
                  <c:v>6.9390402075226898E-2</c:v>
                </c:pt>
                <c:pt idx="884">
                  <c:v>6.9390402075226898E-2</c:v>
                </c:pt>
                <c:pt idx="885">
                  <c:v>6.9714656290531696E-2</c:v>
                </c:pt>
                <c:pt idx="886">
                  <c:v>6.9714656290531696E-2</c:v>
                </c:pt>
                <c:pt idx="887">
                  <c:v>6.9714656290531696E-2</c:v>
                </c:pt>
                <c:pt idx="888">
                  <c:v>6.9714656290531696E-2</c:v>
                </c:pt>
                <c:pt idx="889">
                  <c:v>6.9714656290531696E-2</c:v>
                </c:pt>
                <c:pt idx="890">
                  <c:v>6.9714656290531696E-2</c:v>
                </c:pt>
                <c:pt idx="891">
                  <c:v>7.0038910505836494E-2</c:v>
                </c:pt>
                <c:pt idx="892">
                  <c:v>7.0038910505836494E-2</c:v>
                </c:pt>
                <c:pt idx="893">
                  <c:v>7.0038910505836494E-2</c:v>
                </c:pt>
                <c:pt idx="894">
                  <c:v>7.0038910505836494E-2</c:v>
                </c:pt>
                <c:pt idx="895">
                  <c:v>7.0363164721141305E-2</c:v>
                </c:pt>
                <c:pt idx="896">
                  <c:v>7.0363164721141305E-2</c:v>
                </c:pt>
                <c:pt idx="897">
                  <c:v>7.0363164721141305E-2</c:v>
                </c:pt>
                <c:pt idx="898">
                  <c:v>7.0363164721141305E-2</c:v>
                </c:pt>
                <c:pt idx="899">
                  <c:v>7.0363164721141305E-2</c:v>
                </c:pt>
                <c:pt idx="900">
                  <c:v>7.0363164721141305E-2</c:v>
                </c:pt>
                <c:pt idx="901">
                  <c:v>7.0687418936446103E-2</c:v>
                </c:pt>
                <c:pt idx="902">
                  <c:v>7.0687418936446103E-2</c:v>
                </c:pt>
                <c:pt idx="903">
                  <c:v>7.1011673151750901E-2</c:v>
                </c:pt>
                <c:pt idx="904">
                  <c:v>7.1011673151750901E-2</c:v>
                </c:pt>
                <c:pt idx="905">
                  <c:v>7.1335927367055699E-2</c:v>
                </c:pt>
                <c:pt idx="906">
                  <c:v>7.1335927367055699E-2</c:v>
                </c:pt>
                <c:pt idx="907">
                  <c:v>7.1335927367055699E-2</c:v>
                </c:pt>
                <c:pt idx="908">
                  <c:v>7.1335927367055699E-2</c:v>
                </c:pt>
                <c:pt idx="909">
                  <c:v>7.1660181582360497E-2</c:v>
                </c:pt>
                <c:pt idx="910">
                  <c:v>7.1660181582360497E-2</c:v>
                </c:pt>
                <c:pt idx="911">
                  <c:v>7.1660181582360497E-2</c:v>
                </c:pt>
                <c:pt idx="912">
                  <c:v>7.1660181582360497E-2</c:v>
                </c:pt>
                <c:pt idx="913">
                  <c:v>7.2632944228274904E-2</c:v>
                </c:pt>
                <c:pt idx="914">
                  <c:v>7.2632944228274904E-2</c:v>
                </c:pt>
                <c:pt idx="915">
                  <c:v>7.2632944228274904E-2</c:v>
                </c:pt>
                <c:pt idx="916">
                  <c:v>7.2632944228274904E-2</c:v>
                </c:pt>
                <c:pt idx="917">
                  <c:v>7.2957198443579702E-2</c:v>
                </c:pt>
                <c:pt idx="918">
                  <c:v>7.2957198443579702E-2</c:v>
                </c:pt>
                <c:pt idx="919">
                  <c:v>7.3281452658884499E-2</c:v>
                </c:pt>
                <c:pt idx="920">
                  <c:v>7.3281452658884499E-2</c:v>
                </c:pt>
                <c:pt idx="921">
                  <c:v>7.3281452658884499E-2</c:v>
                </c:pt>
                <c:pt idx="922">
                  <c:v>7.3281452658884499E-2</c:v>
                </c:pt>
                <c:pt idx="923">
                  <c:v>7.3605706874189297E-2</c:v>
                </c:pt>
                <c:pt idx="924">
                  <c:v>7.3605706874189297E-2</c:v>
                </c:pt>
                <c:pt idx="925">
                  <c:v>7.4254215304798907E-2</c:v>
                </c:pt>
                <c:pt idx="926">
                  <c:v>7.4254215304798907E-2</c:v>
                </c:pt>
                <c:pt idx="927">
                  <c:v>7.4254215304798907E-2</c:v>
                </c:pt>
                <c:pt idx="928">
                  <c:v>7.4254215304798907E-2</c:v>
                </c:pt>
                <c:pt idx="929">
                  <c:v>7.4254215304798907E-2</c:v>
                </c:pt>
                <c:pt idx="930">
                  <c:v>7.4254215304798907E-2</c:v>
                </c:pt>
                <c:pt idx="931">
                  <c:v>7.4578469520103705E-2</c:v>
                </c:pt>
                <c:pt idx="932">
                  <c:v>7.4578469520103705E-2</c:v>
                </c:pt>
                <c:pt idx="933">
                  <c:v>7.4902723735408502E-2</c:v>
                </c:pt>
                <c:pt idx="934">
                  <c:v>7.4902723735408502E-2</c:v>
                </c:pt>
                <c:pt idx="935">
                  <c:v>7.52269779507133E-2</c:v>
                </c:pt>
                <c:pt idx="936">
                  <c:v>7.52269779507133E-2</c:v>
                </c:pt>
                <c:pt idx="937">
                  <c:v>7.52269779507133E-2</c:v>
                </c:pt>
                <c:pt idx="938">
                  <c:v>7.52269779507133E-2</c:v>
                </c:pt>
                <c:pt idx="939">
                  <c:v>7.6199740596627694E-2</c:v>
                </c:pt>
                <c:pt idx="940">
                  <c:v>7.6199740596627694E-2</c:v>
                </c:pt>
                <c:pt idx="941">
                  <c:v>7.6199740596627694E-2</c:v>
                </c:pt>
                <c:pt idx="942">
                  <c:v>7.6199740596627694E-2</c:v>
                </c:pt>
                <c:pt idx="943">
                  <c:v>7.6848249027237303E-2</c:v>
                </c:pt>
                <c:pt idx="944">
                  <c:v>7.6848249027237303E-2</c:v>
                </c:pt>
                <c:pt idx="945">
                  <c:v>7.7496757457846899E-2</c:v>
                </c:pt>
                <c:pt idx="946">
                  <c:v>7.7496757457846899E-2</c:v>
                </c:pt>
                <c:pt idx="947">
                  <c:v>7.7821011673151697E-2</c:v>
                </c:pt>
                <c:pt idx="948">
                  <c:v>7.7821011673151697E-2</c:v>
                </c:pt>
                <c:pt idx="949">
                  <c:v>7.8145265888456494E-2</c:v>
                </c:pt>
                <c:pt idx="950">
                  <c:v>7.8145265888456494E-2</c:v>
                </c:pt>
                <c:pt idx="951">
                  <c:v>7.8145265888456494E-2</c:v>
                </c:pt>
                <c:pt idx="952">
                  <c:v>7.8145265888456494E-2</c:v>
                </c:pt>
                <c:pt idx="953">
                  <c:v>7.8469520103761306E-2</c:v>
                </c:pt>
                <c:pt idx="954">
                  <c:v>7.8469520103761306E-2</c:v>
                </c:pt>
                <c:pt idx="955">
                  <c:v>7.8469520103761306E-2</c:v>
                </c:pt>
                <c:pt idx="956">
                  <c:v>7.8469520103761306E-2</c:v>
                </c:pt>
                <c:pt idx="957">
                  <c:v>7.9442282749675699E-2</c:v>
                </c:pt>
                <c:pt idx="958">
                  <c:v>7.9442282749675699E-2</c:v>
                </c:pt>
                <c:pt idx="959">
                  <c:v>7.9442282749675699E-2</c:v>
                </c:pt>
                <c:pt idx="960">
                  <c:v>7.9442282749675699E-2</c:v>
                </c:pt>
                <c:pt idx="961">
                  <c:v>7.9766536964980497E-2</c:v>
                </c:pt>
                <c:pt idx="962">
                  <c:v>7.9766536964980497E-2</c:v>
                </c:pt>
                <c:pt idx="963">
                  <c:v>7.9766536964980497E-2</c:v>
                </c:pt>
                <c:pt idx="964">
                  <c:v>7.9766536964980497E-2</c:v>
                </c:pt>
                <c:pt idx="965">
                  <c:v>8.0090791180285295E-2</c:v>
                </c:pt>
                <c:pt idx="966">
                  <c:v>8.0090791180285295E-2</c:v>
                </c:pt>
                <c:pt idx="967">
                  <c:v>8.0739299610894905E-2</c:v>
                </c:pt>
                <c:pt idx="968">
                  <c:v>8.0739299610894905E-2</c:v>
                </c:pt>
                <c:pt idx="969">
                  <c:v>8.0739299610894905E-2</c:v>
                </c:pt>
                <c:pt idx="970">
                  <c:v>8.0739299610894905E-2</c:v>
                </c:pt>
                <c:pt idx="971">
                  <c:v>8.1063553826199702E-2</c:v>
                </c:pt>
                <c:pt idx="972">
                  <c:v>8.1063553826199702E-2</c:v>
                </c:pt>
                <c:pt idx="973">
                  <c:v>8.13878080415045E-2</c:v>
                </c:pt>
                <c:pt idx="974">
                  <c:v>8.13878080415045E-2</c:v>
                </c:pt>
                <c:pt idx="975">
                  <c:v>8.2036316472114096E-2</c:v>
                </c:pt>
                <c:pt idx="976">
                  <c:v>8.2036316472114096E-2</c:v>
                </c:pt>
                <c:pt idx="977">
                  <c:v>8.2036316472114096E-2</c:v>
                </c:pt>
                <c:pt idx="978">
                  <c:v>8.2036316472114096E-2</c:v>
                </c:pt>
                <c:pt idx="979">
                  <c:v>8.2036316472114096E-2</c:v>
                </c:pt>
                <c:pt idx="980">
                  <c:v>8.2036316472114096E-2</c:v>
                </c:pt>
                <c:pt idx="981">
                  <c:v>8.2360570687418894E-2</c:v>
                </c:pt>
                <c:pt idx="982">
                  <c:v>8.2360570687418894E-2</c:v>
                </c:pt>
                <c:pt idx="983">
                  <c:v>8.2360570687418894E-2</c:v>
                </c:pt>
                <c:pt idx="984">
                  <c:v>8.2360570687418894E-2</c:v>
                </c:pt>
                <c:pt idx="985">
                  <c:v>8.3333333333333301E-2</c:v>
                </c:pt>
                <c:pt idx="986">
                  <c:v>8.3333333333333301E-2</c:v>
                </c:pt>
                <c:pt idx="987">
                  <c:v>8.3333333333333301E-2</c:v>
                </c:pt>
                <c:pt idx="988">
                  <c:v>8.3333333333333301E-2</c:v>
                </c:pt>
                <c:pt idx="989">
                  <c:v>8.3657587548638099E-2</c:v>
                </c:pt>
                <c:pt idx="990">
                  <c:v>8.3657587548638099E-2</c:v>
                </c:pt>
                <c:pt idx="991">
                  <c:v>8.3981841763942897E-2</c:v>
                </c:pt>
                <c:pt idx="992">
                  <c:v>8.3981841763942897E-2</c:v>
                </c:pt>
                <c:pt idx="993">
                  <c:v>8.3981841763942897E-2</c:v>
                </c:pt>
                <c:pt idx="994">
                  <c:v>8.3981841763942897E-2</c:v>
                </c:pt>
                <c:pt idx="995">
                  <c:v>8.4306095979247694E-2</c:v>
                </c:pt>
                <c:pt idx="996">
                  <c:v>8.4306095979247694E-2</c:v>
                </c:pt>
                <c:pt idx="997">
                  <c:v>8.4630350194552506E-2</c:v>
                </c:pt>
                <c:pt idx="998">
                  <c:v>8.4630350194552506E-2</c:v>
                </c:pt>
                <c:pt idx="999">
                  <c:v>8.4954604409857304E-2</c:v>
                </c:pt>
                <c:pt idx="1000">
                  <c:v>8.4954604409857304E-2</c:v>
                </c:pt>
                <c:pt idx="1001">
                  <c:v>8.4954604409857304E-2</c:v>
                </c:pt>
                <c:pt idx="1002">
                  <c:v>8.4954604409857304E-2</c:v>
                </c:pt>
                <c:pt idx="1003">
                  <c:v>8.4954604409857304E-2</c:v>
                </c:pt>
                <c:pt idx="1004">
                  <c:v>8.4954604409857304E-2</c:v>
                </c:pt>
                <c:pt idx="1005">
                  <c:v>8.5278858625162102E-2</c:v>
                </c:pt>
                <c:pt idx="1006">
                  <c:v>8.5278858625162102E-2</c:v>
                </c:pt>
                <c:pt idx="1007">
                  <c:v>8.56031128404669E-2</c:v>
                </c:pt>
                <c:pt idx="1008">
                  <c:v>8.56031128404669E-2</c:v>
                </c:pt>
                <c:pt idx="1009">
                  <c:v>8.56031128404669E-2</c:v>
                </c:pt>
                <c:pt idx="1010">
                  <c:v>8.56031128404669E-2</c:v>
                </c:pt>
                <c:pt idx="1011">
                  <c:v>8.56031128404669E-2</c:v>
                </c:pt>
                <c:pt idx="1012">
                  <c:v>8.56031128404669E-2</c:v>
                </c:pt>
                <c:pt idx="1013">
                  <c:v>8.5927367055771697E-2</c:v>
                </c:pt>
                <c:pt idx="1014">
                  <c:v>8.5927367055771697E-2</c:v>
                </c:pt>
                <c:pt idx="1015">
                  <c:v>8.6251621271076495E-2</c:v>
                </c:pt>
                <c:pt idx="1016">
                  <c:v>8.6251621271076495E-2</c:v>
                </c:pt>
                <c:pt idx="1017">
                  <c:v>8.6251621271076495E-2</c:v>
                </c:pt>
                <c:pt idx="1018">
                  <c:v>8.6251621271076495E-2</c:v>
                </c:pt>
                <c:pt idx="1019">
                  <c:v>8.6575875486381307E-2</c:v>
                </c:pt>
                <c:pt idx="1020">
                  <c:v>8.6575875486381307E-2</c:v>
                </c:pt>
                <c:pt idx="1021">
                  <c:v>8.6900129701686105E-2</c:v>
                </c:pt>
                <c:pt idx="1022">
                  <c:v>8.6900129701686105E-2</c:v>
                </c:pt>
                <c:pt idx="1023">
                  <c:v>8.6900129701686105E-2</c:v>
                </c:pt>
                <c:pt idx="1024">
                  <c:v>8.6900129701686105E-2</c:v>
                </c:pt>
                <c:pt idx="1025">
                  <c:v>8.7224383916990902E-2</c:v>
                </c:pt>
                <c:pt idx="1026">
                  <c:v>8.7224383916990902E-2</c:v>
                </c:pt>
                <c:pt idx="1027">
                  <c:v>8.7224383916990902E-2</c:v>
                </c:pt>
                <c:pt idx="1028">
                  <c:v>8.7224383916990902E-2</c:v>
                </c:pt>
                <c:pt idx="1029">
                  <c:v>8.7224383916990902E-2</c:v>
                </c:pt>
                <c:pt idx="1030">
                  <c:v>8.7224383916990902E-2</c:v>
                </c:pt>
                <c:pt idx="1031">
                  <c:v>8.75486381322957E-2</c:v>
                </c:pt>
                <c:pt idx="1032">
                  <c:v>8.75486381322957E-2</c:v>
                </c:pt>
                <c:pt idx="1033">
                  <c:v>8.75486381322957E-2</c:v>
                </c:pt>
                <c:pt idx="1034">
                  <c:v>8.75486381322957E-2</c:v>
                </c:pt>
                <c:pt idx="1035">
                  <c:v>8.75486381322957E-2</c:v>
                </c:pt>
                <c:pt idx="1036">
                  <c:v>8.8521400778210094E-2</c:v>
                </c:pt>
                <c:pt idx="1037">
                  <c:v>8.8521400778210094E-2</c:v>
                </c:pt>
                <c:pt idx="1038">
                  <c:v>8.8845654993514905E-2</c:v>
                </c:pt>
                <c:pt idx="1039">
                  <c:v>8.8845654993514905E-2</c:v>
                </c:pt>
                <c:pt idx="1040">
                  <c:v>8.8845654993514905E-2</c:v>
                </c:pt>
                <c:pt idx="1041">
                  <c:v>8.8845654993514905E-2</c:v>
                </c:pt>
                <c:pt idx="1042">
                  <c:v>8.9169909208819703E-2</c:v>
                </c:pt>
                <c:pt idx="1043">
                  <c:v>8.9169909208819703E-2</c:v>
                </c:pt>
                <c:pt idx="1044">
                  <c:v>8.9494163424124501E-2</c:v>
                </c:pt>
                <c:pt idx="1045">
                  <c:v>8.9494163424124501E-2</c:v>
                </c:pt>
                <c:pt idx="1046">
                  <c:v>8.9494163424124501E-2</c:v>
                </c:pt>
                <c:pt idx="1047">
                  <c:v>8.9494163424124501E-2</c:v>
                </c:pt>
                <c:pt idx="1048">
                  <c:v>9.0142671854734097E-2</c:v>
                </c:pt>
                <c:pt idx="1049">
                  <c:v>9.0142671854734097E-2</c:v>
                </c:pt>
                <c:pt idx="1050">
                  <c:v>9.1115434500648504E-2</c:v>
                </c:pt>
                <c:pt idx="1051">
                  <c:v>9.1115434500648504E-2</c:v>
                </c:pt>
                <c:pt idx="1052">
                  <c:v>9.1439688715953302E-2</c:v>
                </c:pt>
                <c:pt idx="1053">
                  <c:v>9.1439688715953302E-2</c:v>
                </c:pt>
                <c:pt idx="1054">
                  <c:v>9.1439688715953302E-2</c:v>
                </c:pt>
                <c:pt idx="1055">
                  <c:v>9.1439688715953302E-2</c:v>
                </c:pt>
                <c:pt idx="1056">
                  <c:v>9.1439688715953302E-2</c:v>
                </c:pt>
                <c:pt idx="1057">
                  <c:v>9.1439688715953302E-2</c:v>
                </c:pt>
                <c:pt idx="1058">
                  <c:v>9.17639429312581E-2</c:v>
                </c:pt>
                <c:pt idx="1059">
                  <c:v>9.17639429312581E-2</c:v>
                </c:pt>
                <c:pt idx="1060">
                  <c:v>9.17639429312581E-2</c:v>
                </c:pt>
                <c:pt idx="1061">
                  <c:v>9.17639429312581E-2</c:v>
                </c:pt>
                <c:pt idx="1062">
                  <c:v>9.17639429312581E-2</c:v>
                </c:pt>
                <c:pt idx="1063">
                  <c:v>9.17639429312581E-2</c:v>
                </c:pt>
                <c:pt idx="1064">
                  <c:v>9.2088197146562897E-2</c:v>
                </c:pt>
                <c:pt idx="1065">
                  <c:v>9.2088197146562897E-2</c:v>
                </c:pt>
                <c:pt idx="1066">
                  <c:v>9.2412451361867695E-2</c:v>
                </c:pt>
                <c:pt idx="1067">
                  <c:v>9.2412451361867695E-2</c:v>
                </c:pt>
                <c:pt idx="1068">
                  <c:v>9.2736705577172507E-2</c:v>
                </c:pt>
                <c:pt idx="1069">
                  <c:v>9.2736705577172507E-2</c:v>
                </c:pt>
                <c:pt idx="1070">
                  <c:v>9.2736705577172507E-2</c:v>
                </c:pt>
                <c:pt idx="1071">
                  <c:v>9.2736705577172507E-2</c:v>
                </c:pt>
                <c:pt idx="1072">
                  <c:v>9.3385214007782102E-2</c:v>
                </c:pt>
                <c:pt idx="1073">
                  <c:v>9.3385214007782102E-2</c:v>
                </c:pt>
                <c:pt idx="1074">
                  <c:v>9.4033722438391698E-2</c:v>
                </c:pt>
                <c:pt idx="1075">
                  <c:v>9.4033722438391698E-2</c:v>
                </c:pt>
                <c:pt idx="1076">
                  <c:v>9.4033722438391698E-2</c:v>
                </c:pt>
                <c:pt idx="1077">
                  <c:v>9.4033722438391698E-2</c:v>
                </c:pt>
                <c:pt idx="1078">
                  <c:v>9.4357976653696496E-2</c:v>
                </c:pt>
                <c:pt idx="1079">
                  <c:v>9.4357976653696496E-2</c:v>
                </c:pt>
                <c:pt idx="1080">
                  <c:v>9.4357976653696496E-2</c:v>
                </c:pt>
                <c:pt idx="1081">
                  <c:v>9.4357976653696496E-2</c:v>
                </c:pt>
                <c:pt idx="1082">
                  <c:v>9.4682230869001294E-2</c:v>
                </c:pt>
                <c:pt idx="1083">
                  <c:v>9.4682230869001294E-2</c:v>
                </c:pt>
                <c:pt idx="1084">
                  <c:v>9.5006485084305994E-2</c:v>
                </c:pt>
                <c:pt idx="1085">
                  <c:v>9.5006485084305994E-2</c:v>
                </c:pt>
                <c:pt idx="1086">
                  <c:v>9.5006485084305994E-2</c:v>
                </c:pt>
                <c:pt idx="1087">
                  <c:v>9.5006485084305994E-2</c:v>
                </c:pt>
                <c:pt idx="1088">
                  <c:v>9.5330739299610806E-2</c:v>
                </c:pt>
                <c:pt idx="1089">
                  <c:v>9.5330739299610806E-2</c:v>
                </c:pt>
                <c:pt idx="1090">
                  <c:v>9.5654993514915604E-2</c:v>
                </c:pt>
                <c:pt idx="1091">
                  <c:v>9.5654993514915604E-2</c:v>
                </c:pt>
                <c:pt idx="1092">
                  <c:v>9.5654993514915604E-2</c:v>
                </c:pt>
                <c:pt idx="1093">
                  <c:v>9.5654993514915604E-2</c:v>
                </c:pt>
                <c:pt idx="1094">
                  <c:v>9.5979247730220499E-2</c:v>
                </c:pt>
                <c:pt idx="1095">
                  <c:v>9.5979247730220499E-2</c:v>
                </c:pt>
                <c:pt idx="1096">
                  <c:v>9.6303501945525297E-2</c:v>
                </c:pt>
                <c:pt idx="1097">
                  <c:v>9.6303501945525297E-2</c:v>
                </c:pt>
                <c:pt idx="1098">
                  <c:v>9.6303501945525297E-2</c:v>
                </c:pt>
                <c:pt idx="1099">
                  <c:v>9.6303501945525297E-2</c:v>
                </c:pt>
                <c:pt idx="1100">
                  <c:v>9.6303501945525297E-2</c:v>
                </c:pt>
                <c:pt idx="1101">
                  <c:v>9.6303501945525297E-2</c:v>
                </c:pt>
                <c:pt idx="1102">
                  <c:v>9.6952010376134795E-2</c:v>
                </c:pt>
                <c:pt idx="1103">
                  <c:v>9.6952010376134795E-2</c:v>
                </c:pt>
                <c:pt idx="1104">
                  <c:v>9.7276264591439607E-2</c:v>
                </c:pt>
                <c:pt idx="1105">
                  <c:v>9.7276264591439607E-2</c:v>
                </c:pt>
                <c:pt idx="1106">
                  <c:v>9.7276264591439607E-2</c:v>
                </c:pt>
                <c:pt idx="1107">
                  <c:v>9.7276264591439607E-2</c:v>
                </c:pt>
                <c:pt idx="1108">
                  <c:v>9.7600518806744405E-2</c:v>
                </c:pt>
                <c:pt idx="1109">
                  <c:v>9.7600518806744405E-2</c:v>
                </c:pt>
                <c:pt idx="1110">
                  <c:v>9.7924773022049202E-2</c:v>
                </c:pt>
                <c:pt idx="1111">
                  <c:v>9.7924773022049202E-2</c:v>
                </c:pt>
                <c:pt idx="1112">
                  <c:v>9.8249027237354E-2</c:v>
                </c:pt>
                <c:pt idx="1113">
                  <c:v>9.8249027237354E-2</c:v>
                </c:pt>
                <c:pt idx="1114">
                  <c:v>9.8897535667963596E-2</c:v>
                </c:pt>
                <c:pt idx="1115">
                  <c:v>9.8897535667963596E-2</c:v>
                </c:pt>
                <c:pt idx="1116">
                  <c:v>9.9221789883268394E-2</c:v>
                </c:pt>
                <c:pt idx="1117">
                  <c:v>9.9221789883268394E-2</c:v>
                </c:pt>
                <c:pt idx="1118">
                  <c:v>9.9221789883268394E-2</c:v>
                </c:pt>
                <c:pt idx="1119">
                  <c:v>9.9221789883268394E-2</c:v>
                </c:pt>
                <c:pt idx="1120">
                  <c:v>9.9546044098573205E-2</c:v>
                </c:pt>
                <c:pt idx="1121">
                  <c:v>9.9546044098573205E-2</c:v>
                </c:pt>
                <c:pt idx="1122">
                  <c:v>0.100518806744487</c:v>
                </c:pt>
                <c:pt idx="1123">
                  <c:v>0.100518806744487</c:v>
                </c:pt>
                <c:pt idx="1124">
                  <c:v>0.100518806744487</c:v>
                </c:pt>
                <c:pt idx="1125">
                  <c:v>0.100518806744487</c:v>
                </c:pt>
                <c:pt idx="1126">
                  <c:v>0.10084306095979199</c:v>
                </c:pt>
                <c:pt idx="1127">
                  <c:v>0.10084306095979199</c:v>
                </c:pt>
                <c:pt idx="1128">
                  <c:v>0.10149156939040201</c:v>
                </c:pt>
                <c:pt idx="1129">
                  <c:v>0.10149156939040201</c:v>
                </c:pt>
                <c:pt idx="1130">
                  <c:v>0.10149156939040201</c:v>
                </c:pt>
                <c:pt idx="1131">
                  <c:v>0.10149156939040201</c:v>
                </c:pt>
                <c:pt idx="1132">
                  <c:v>0.102140077821011</c:v>
                </c:pt>
                <c:pt idx="1133">
                  <c:v>0.102140077821011</c:v>
                </c:pt>
                <c:pt idx="1134">
                  <c:v>0.102788586251621</c:v>
                </c:pt>
                <c:pt idx="1135">
                  <c:v>0.102788586251621</c:v>
                </c:pt>
                <c:pt idx="1136">
                  <c:v>0.103112840466926</c:v>
                </c:pt>
                <c:pt idx="1137">
                  <c:v>0.103112840466926</c:v>
                </c:pt>
                <c:pt idx="1138">
                  <c:v>0.103112840466926</c:v>
                </c:pt>
                <c:pt idx="1139">
                  <c:v>0.103112840466926</c:v>
                </c:pt>
                <c:pt idx="1140">
                  <c:v>0.10343709468223</c:v>
                </c:pt>
                <c:pt idx="1141">
                  <c:v>0.10343709468223</c:v>
                </c:pt>
                <c:pt idx="1142">
                  <c:v>0.10343709468223</c:v>
                </c:pt>
                <c:pt idx="1143">
                  <c:v>0.10343709468223</c:v>
                </c:pt>
                <c:pt idx="1144">
                  <c:v>0.10408560311284</c:v>
                </c:pt>
                <c:pt idx="1145">
                  <c:v>0.10408560311284</c:v>
                </c:pt>
                <c:pt idx="1146">
                  <c:v>0.10440985732814501</c:v>
                </c:pt>
                <c:pt idx="1147">
                  <c:v>0.10440985732814501</c:v>
                </c:pt>
                <c:pt idx="1148">
                  <c:v>0.105058365758754</c:v>
                </c:pt>
                <c:pt idx="1149">
                  <c:v>0.105058365758754</c:v>
                </c:pt>
                <c:pt idx="1150">
                  <c:v>0.105058365758754</c:v>
                </c:pt>
                <c:pt idx="1151">
                  <c:v>0.105058365758754</c:v>
                </c:pt>
                <c:pt idx="1152">
                  <c:v>0.105058365758754</c:v>
                </c:pt>
                <c:pt idx="1153">
                  <c:v>0.105058365758754</c:v>
                </c:pt>
                <c:pt idx="1154">
                  <c:v>0.106031128404669</c:v>
                </c:pt>
                <c:pt idx="1155">
                  <c:v>0.106031128404669</c:v>
                </c:pt>
                <c:pt idx="1156">
                  <c:v>0.107003891050583</c:v>
                </c:pt>
                <c:pt idx="1157">
                  <c:v>0.107003891050583</c:v>
                </c:pt>
                <c:pt idx="1158">
                  <c:v>0.10732814526588801</c:v>
                </c:pt>
                <c:pt idx="1159">
                  <c:v>0.10732814526588801</c:v>
                </c:pt>
                <c:pt idx="1160">
                  <c:v>0.107652399481193</c:v>
                </c:pt>
                <c:pt idx="1161">
                  <c:v>0.107652399481193</c:v>
                </c:pt>
                <c:pt idx="1162">
                  <c:v>0.107652399481193</c:v>
                </c:pt>
                <c:pt idx="1163">
                  <c:v>0.107652399481193</c:v>
                </c:pt>
                <c:pt idx="1164">
                  <c:v>0.107976653696498</c:v>
                </c:pt>
                <c:pt idx="1165">
                  <c:v>0.107976653696498</c:v>
                </c:pt>
                <c:pt idx="1166">
                  <c:v>0.108300907911802</c:v>
                </c:pt>
                <c:pt idx="1167">
                  <c:v>0.108300907911802</c:v>
                </c:pt>
                <c:pt idx="1168">
                  <c:v>0.108625162127107</c:v>
                </c:pt>
                <c:pt idx="1169">
                  <c:v>0.108625162127107</c:v>
                </c:pt>
                <c:pt idx="1170">
                  <c:v>0.108625162127107</c:v>
                </c:pt>
                <c:pt idx="1171">
                  <c:v>0.108625162127107</c:v>
                </c:pt>
                <c:pt idx="1172">
                  <c:v>0.108625162127107</c:v>
                </c:pt>
                <c:pt idx="1173">
                  <c:v>0.108625162127107</c:v>
                </c:pt>
                <c:pt idx="1174">
                  <c:v>0.10894941634241199</c:v>
                </c:pt>
                <c:pt idx="1175">
                  <c:v>0.10894941634241199</c:v>
                </c:pt>
                <c:pt idx="1176">
                  <c:v>0.109273670557717</c:v>
                </c:pt>
                <c:pt idx="1177">
                  <c:v>0.109273670557717</c:v>
                </c:pt>
                <c:pt idx="1178">
                  <c:v>0.109922178988326</c:v>
                </c:pt>
                <c:pt idx="1179">
                  <c:v>0.109922178988326</c:v>
                </c:pt>
                <c:pt idx="1180">
                  <c:v>0.11024643320363101</c:v>
                </c:pt>
                <c:pt idx="1181">
                  <c:v>0.11024643320363101</c:v>
                </c:pt>
                <c:pt idx="1182">
                  <c:v>0.111219195849546</c:v>
                </c:pt>
                <c:pt idx="1183">
                  <c:v>0.111219195849546</c:v>
                </c:pt>
                <c:pt idx="1184">
                  <c:v>0.11186770428015499</c:v>
                </c:pt>
                <c:pt idx="1185">
                  <c:v>0.11186770428015499</c:v>
                </c:pt>
                <c:pt idx="1186">
                  <c:v>0.11284046692607</c:v>
                </c:pt>
                <c:pt idx="1187">
                  <c:v>0.11284046692607</c:v>
                </c:pt>
                <c:pt idx="1188">
                  <c:v>0.11316472114137401</c:v>
                </c:pt>
                <c:pt idx="1189">
                  <c:v>0.11316472114137401</c:v>
                </c:pt>
                <c:pt idx="1190">
                  <c:v>0.113813229571984</c:v>
                </c:pt>
                <c:pt idx="1191">
                  <c:v>0.113813229571984</c:v>
                </c:pt>
                <c:pt idx="1192">
                  <c:v>0.114461738002594</c:v>
                </c:pt>
                <c:pt idx="1193">
                  <c:v>0.114461738002594</c:v>
                </c:pt>
                <c:pt idx="1194">
                  <c:v>0.11543450064850801</c:v>
                </c:pt>
                <c:pt idx="1195">
                  <c:v>0.11543450064850801</c:v>
                </c:pt>
                <c:pt idx="1196">
                  <c:v>0.115758754863813</c:v>
                </c:pt>
                <c:pt idx="1197">
                  <c:v>0.115758754863813</c:v>
                </c:pt>
                <c:pt idx="1198">
                  <c:v>0.116407263294422</c:v>
                </c:pt>
                <c:pt idx="1199">
                  <c:v>0.116407263294422</c:v>
                </c:pt>
                <c:pt idx="1200">
                  <c:v>0.116731517509727</c:v>
                </c:pt>
                <c:pt idx="1201">
                  <c:v>0.116731517509727</c:v>
                </c:pt>
                <c:pt idx="1202">
                  <c:v>0.117055771725032</c:v>
                </c:pt>
                <c:pt idx="1203">
                  <c:v>0.117055771725032</c:v>
                </c:pt>
                <c:pt idx="1204">
                  <c:v>0.117055771725032</c:v>
                </c:pt>
                <c:pt idx="1205">
                  <c:v>0.117055771725032</c:v>
                </c:pt>
                <c:pt idx="1206">
                  <c:v>0.117380025940337</c:v>
                </c:pt>
                <c:pt idx="1207">
                  <c:v>0.117380025940337</c:v>
                </c:pt>
                <c:pt idx="1208">
                  <c:v>0.117380025940337</c:v>
                </c:pt>
                <c:pt idx="1209">
                  <c:v>0.117380025940337</c:v>
                </c:pt>
                <c:pt idx="1210">
                  <c:v>0.117380025940337</c:v>
                </c:pt>
                <c:pt idx="1211">
                  <c:v>0.117380025940337</c:v>
                </c:pt>
                <c:pt idx="1212">
                  <c:v>0.11770428015564199</c:v>
                </c:pt>
                <c:pt idx="1213">
                  <c:v>0.11770428015564199</c:v>
                </c:pt>
                <c:pt idx="1214">
                  <c:v>0.118028534370946</c:v>
                </c:pt>
                <c:pt idx="1215">
                  <c:v>0.118028534370946</c:v>
                </c:pt>
                <c:pt idx="1216">
                  <c:v>0.11835278858625101</c:v>
                </c:pt>
                <c:pt idx="1217">
                  <c:v>0.11835278858625101</c:v>
                </c:pt>
                <c:pt idx="1218">
                  <c:v>0.118677042801556</c:v>
                </c:pt>
                <c:pt idx="1219">
                  <c:v>0.118677042801556</c:v>
                </c:pt>
                <c:pt idx="1220">
                  <c:v>0.119325551232166</c:v>
                </c:pt>
                <c:pt idx="1221">
                  <c:v>0.119325551232166</c:v>
                </c:pt>
                <c:pt idx="1222">
                  <c:v>0.119325551232166</c:v>
                </c:pt>
                <c:pt idx="1223">
                  <c:v>0.119325551232166</c:v>
                </c:pt>
                <c:pt idx="1224">
                  <c:v>0.119974059662775</c:v>
                </c:pt>
                <c:pt idx="1225">
                  <c:v>0.119974059662775</c:v>
                </c:pt>
                <c:pt idx="1226">
                  <c:v>0.119974059662775</c:v>
                </c:pt>
                <c:pt idx="1227">
                  <c:v>0.119974059662775</c:v>
                </c:pt>
                <c:pt idx="1228">
                  <c:v>0.12029831387808</c:v>
                </c:pt>
                <c:pt idx="1229">
                  <c:v>0.12029831387808</c:v>
                </c:pt>
                <c:pt idx="1230">
                  <c:v>0.12127107652399401</c:v>
                </c:pt>
                <c:pt idx="1231">
                  <c:v>0.12127107652399401</c:v>
                </c:pt>
                <c:pt idx="1232">
                  <c:v>0.121595330739299</c:v>
                </c:pt>
                <c:pt idx="1233">
                  <c:v>0.121595330739299</c:v>
                </c:pt>
                <c:pt idx="1234">
                  <c:v>0.122568093385214</c:v>
                </c:pt>
                <c:pt idx="1235">
                  <c:v>0.122568093385214</c:v>
                </c:pt>
                <c:pt idx="1236">
                  <c:v>0.122892347600518</c:v>
                </c:pt>
                <c:pt idx="1237">
                  <c:v>0.122892347600518</c:v>
                </c:pt>
                <c:pt idx="1238">
                  <c:v>0.122892347600518</c:v>
                </c:pt>
                <c:pt idx="1239">
                  <c:v>0.122892347600518</c:v>
                </c:pt>
                <c:pt idx="1240">
                  <c:v>0.123216601815823</c:v>
                </c:pt>
                <c:pt idx="1241">
                  <c:v>0.123216601815823</c:v>
                </c:pt>
                <c:pt idx="1242">
                  <c:v>0.123216601815823</c:v>
                </c:pt>
                <c:pt idx="1243">
                  <c:v>0.123216601815823</c:v>
                </c:pt>
                <c:pt idx="1244">
                  <c:v>0.12418936446173801</c:v>
                </c:pt>
                <c:pt idx="1245">
                  <c:v>0.12418936446173801</c:v>
                </c:pt>
                <c:pt idx="1246">
                  <c:v>0.124513618677042</c:v>
                </c:pt>
                <c:pt idx="1247">
                  <c:v>0.124513618677042</c:v>
                </c:pt>
                <c:pt idx="1248">
                  <c:v>0.124837872892347</c:v>
                </c:pt>
                <c:pt idx="1249">
                  <c:v>0.124837872892347</c:v>
                </c:pt>
                <c:pt idx="1250">
                  <c:v>0.124837872892347</c:v>
                </c:pt>
                <c:pt idx="1251">
                  <c:v>0.124837872892347</c:v>
                </c:pt>
                <c:pt idx="1252">
                  <c:v>0.12581063553826199</c:v>
                </c:pt>
                <c:pt idx="1253">
                  <c:v>0.12581063553826199</c:v>
                </c:pt>
                <c:pt idx="1254">
                  <c:v>0.12645914396887101</c:v>
                </c:pt>
                <c:pt idx="1255">
                  <c:v>0.12645914396887101</c:v>
                </c:pt>
                <c:pt idx="1256">
                  <c:v>0.12775616083009</c:v>
                </c:pt>
                <c:pt idx="1257">
                  <c:v>0.12775616083009</c:v>
                </c:pt>
                <c:pt idx="1258">
                  <c:v>0.12840466926069999</c:v>
                </c:pt>
                <c:pt idx="1259">
                  <c:v>0.12840466926069999</c:v>
                </c:pt>
                <c:pt idx="1260">
                  <c:v>0.12840466926069999</c:v>
                </c:pt>
                <c:pt idx="1261">
                  <c:v>0.12840466926069999</c:v>
                </c:pt>
                <c:pt idx="1262">
                  <c:v>0.12905317769131</c:v>
                </c:pt>
                <c:pt idx="1263">
                  <c:v>0.12905317769131</c:v>
                </c:pt>
                <c:pt idx="1264">
                  <c:v>0.12905317769131</c:v>
                </c:pt>
                <c:pt idx="1265">
                  <c:v>0.12905317769131</c:v>
                </c:pt>
                <c:pt idx="1266">
                  <c:v>0.12937743190661399</c:v>
                </c:pt>
                <c:pt idx="1267">
                  <c:v>0.12937743190661399</c:v>
                </c:pt>
                <c:pt idx="1268">
                  <c:v>0.12937743190661399</c:v>
                </c:pt>
                <c:pt idx="1269">
                  <c:v>0.12937743190661399</c:v>
                </c:pt>
                <c:pt idx="1270">
                  <c:v>0.13002594033722401</c:v>
                </c:pt>
                <c:pt idx="1271">
                  <c:v>0.13002594033722401</c:v>
                </c:pt>
                <c:pt idx="1272">
                  <c:v>0.13067444876783399</c:v>
                </c:pt>
                <c:pt idx="1273">
                  <c:v>0.13067444876783399</c:v>
                </c:pt>
                <c:pt idx="1274">
                  <c:v>0.13067444876783399</c:v>
                </c:pt>
                <c:pt idx="1275">
                  <c:v>0.13067444876783399</c:v>
                </c:pt>
                <c:pt idx="1276">
                  <c:v>0.13067444876783399</c:v>
                </c:pt>
                <c:pt idx="1277">
                  <c:v>0.13067444876783399</c:v>
                </c:pt>
                <c:pt idx="1278">
                  <c:v>0.13099870298313801</c:v>
                </c:pt>
                <c:pt idx="1279">
                  <c:v>0.13099870298313801</c:v>
                </c:pt>
                <c:pt idx="1280">
                  <c:v>0.131322957198443</c:v>
                </c:pt>
                <c:pt idx="1281">
                  <c:v>0.131322957198443</c:v>
                </c:pt>
                <c:pt idx="1282">
                  <c:v>0.13197146562905299</c:v>
                </c:pt>
                <c:pt idx="1283">
                  <c:v>0.13197146562905299</c:v>
                </c:pt>
                <c:pt idx="1284">
                  <c:v>0.13229571984435701</c:v>
                </c:pt>
                <c:pt idx="1285">
                  <c:v>0.13229571984435701</c:v>
                </c:pt>
                <c:pt idx="1286">
                  <c:v>0.13294422827496699</c:v>
                </c:pt>
                <c:pt idx="1287">
                  <c:v>0.13294422827496699</c:v>
                </c:pt>
                <c:pt idx="1288">
                  <c:v>0.13326848249027201</c:v>
                </c:pt>
                <c:pt idx="1289">
                  <c:v>0.13326848249027201</c:v>
                </c:pt>
                <c:pt idx="1290">
                  <c:v>0.13326848249027201</c:v>
                </c:pt>
                <c:pt idx="1291">
                  <c:v>0.13326848249027201</c:v>
                </c:pt>
                <c:pt idx="1292">
                  <c:v>0.133592736705577</c:v>
                </c:pt>
                <c:pt idx="1293">
                  <c:v>0.133592736705577</c:v>
                </c:pt>
                <c:pt idx="1294">
                  <c:v>0.13424124513618599</c:v>
                </c:pt>
                <c:pt idx="1295">
                  <c:v>0.13424124513618599</c:v>
                </c:pt>
                <c:pt idx="1296">
                  <c:v>0.136186770428015</c:v>
                </c:pt>
                <c:pt idx="1297">
                  <c:v>0.136186770428015</c:v>
                </c:pt>
                <c:pt idx="1298">
                  <c:v>0.13651102464331999</c:v>
                </c:pt>
                <c:pt idx="1299">
                  <c:v>0.13651102464331999</c:v>
                </c:pt>
                <c:pt idx="1300">
                  <c:v>0.13683527885862501</c:v>
                </c:pt>
                <c:pt idx="1301">
                  <c:v>0.13683527885862501</c:v>
                </c:pt>
                <c:pt idx="1302">
                  <c:v>0.13683527885862501</c:v>
                </c:pt>
                <c:pt idx="1303">
                  <c:v>0.13683527885862501</c:v>
                </c:pt>
                <c:pt idx="1304">
                  <c:v>0.137159533073929</c:v>
                </c:pt>
                <c:pt idx="1305">
                  <c:v>0.137159533073929</c:v>
                </c:pt>
                <c:pt idx="1306">
                  <c:v>0.13748378728923399</c:v>
                </c:pt>
                <c:pt idx="1307">
                  <c:v>0.13748378728923399</c:v>
                </c:pt>
                <c:pt idx="1308">
                  <c:v>0.138456549935149</c:v>
                </c:pt>
                <c:pt idx="1309">
                  <c:v>0.138456549935149</c:v>
                </c:pt>
                <c:pt idx="1310">
                  <c:v>0.138456549935149</c:v>
                </c:pt>
                <c:pt idx="1311">
                  <c:v>0.138456549935149</c:v>
                </c:pt>
                <c:pt idx="1312">
                  <c:v>0.13910505836575801</c:v>
                </c:pt>
                <c:pt idx="1313">
                  <c:v>0.13910505836575801</c:v>
                </c:pt>
                <c:pt idx="1314">
                  <c:v>0.13910505836575801</c:v>
                </c:pt>
                <c:pt idx="1315">
                  <c:v>0.13910505836575801</c:v>
                </c:pt>
                <c:pt idx="1316">
                  <c:v>0.139753566796368</c:v>
                </c:pt>
                <c:pt idx="1317">
                  <c:v>0.139753566796368</c:v>
                </c:pt>
                <c:pt idx="1318">
                  <c:v>0.14040207522697701</c:v>
                </c:pt>
                <c:pt idx="1319">
                  <c:v>0.14040207522697701</c:v>
                </c:pt>
                <c:pt idx="1320">
                  <c:v>0.140726329442282</c:v>
                </c:pt>
                <c:pt idx="1321">
                  <c:v>0.140726329442282</c:v>
                </c:pt>
                <c:pt idx="1322">
                  <c:v>0.14105058365758699</c:v>
                </c:pt>
                <c:pt idx="1323">
                  <c:v>0.14105058365758699</c:v>
                </c:pt>
                <c:pt idx="1324">
                  <c:v>0.14105058365758699</c:v>
                </c:pt>
                <c:pt idx="1325">
                  <c:v>0.14105058365758699</c:v>
                </c:pt>
                <c:pt idx="1326">
                  <c:v>0.14137483787289201</c:v>
                </c:pt>
                <c:pt idx="1327">
                  <c:v>0.14137483787289201</c:v>
                </c:pt>
                <c:pt idx="1328">
                  <c:v>0.14137483787289201</c:v>
                </c:pt>
                <c:pt idx="1329">
                  <c:v>0.14137483787289201</c:v>
                </c:pt>
                <c:pt idx="1330">
                  <c:v>0.141699092088197</c:v>
                </c:pt>
                <c:pt idx="1331">
                  <c:v>0.141699092088197</c:v>
                </c:pt>
                <c:pt idx="1332">
                  <c:v>0.142023346303501</c:v>
                </c:pt>
                <c:pt idx="1333">
                  <c:v>0.142023346303501</c:v>
                </c:pt>
                <c:pt idx="1334">
                  <c:v>0.14234760051880599</c:v>
                </c:pt>
                <c:pt idx="1335">
                  <c:v>0.14234760051880599</c:v>
                </c:pt>
                <c:pt idx="1336">
                  <c:v>0.14234760051880599</c:v>
                </c:pt>
                <c:pt idx="1337">
                  <c:v>0.14234760051880599</c:v>
                </c:pt>
                <c:pt idx="1338">
                  <c:v>0.14332036316472099</c:v>
                </c:pt>
                <c:pt idx="1339">
                  <c:v>0.14332036316472099</c:v>
                </c:pt>
                <c:pt idx="1340">
                  <c:v>0.14364461738002501</c:v>
                </c:pt>
                <c:pt idx="1341">
                  <c:v>0.14364461738002501</c:v>
                </c:pt>
                <c:pt idx="1342">
                  <c:v>0.14364461738002501</c:v>
                </c:pt>
                <c:pt idx="1343">
                  <c:v>0.14364461738002501</c:v>
                </c:pt>
                <c:pt idx="1344">
                  <c:v>0.14396887159533001</c:v>
                </c:pt>
                <c:pt idx="1345">
                  <c:v>0.14396887159533001</c:v>
                </c:pt>
                <c:pt idx="1346">
                  <c:v>0.144293125810635</c:v>
                </c:pt>
                <c:pt idx="1347">
                  <c:v>0.144293125810635</c:v>
                </c:pt>
                <c:pt idx="1348">
                  <c:v>0.14494163424124501</c:v>
                </c:pt>
                <c:pt idx="1349">
                  <c:v>0.14494163424124501</c:v>
                </c:pt>
                <c:pt idx="1350">
                  <c:v>0.145265888456549</c:v>
                </c:pt>
                <c:pt idx="1351">
                  <c:v>0.145265888456549</c:v>
                </c:pt>
                <c:pt idx="1352">
                  <c:v>0.14559014267185399</c:v>
                </c:pt>
                <c:pt idx="1353">
                  <c:v>0.14559014267185399</c:v>
                </c:pt>
                <c:pt idx="1354">
                  <c:v>0.14623865110246401</c:v>
                </c:pt>
                <c:pt idx="1355">
                  <c:v>0.14623865110246401</c:v>
                </c:pt>
                <c:pt idx="1356">
                  <c:v>0.146562905317769</c:v>
                </c:pt>
                <c:pt idx="1357">
                  <c:v>0.146562905317769</c:v>
                </c:pt>
                <c:pt idx="1358">
                  <c:v>0.14721141374837801</c:v>
                </c:pt>
                <c:pt idx="1359">
                  <c:v>0.14721141374837801</c:v>
                </c:pt>
                <c:pt idx="1360">
                  <c:v>0.147535667963683</c:v>
                </c:pt>
                <c:pt idx="1361">
                  <c:v>0.147535667963683</c:v>
                </c:pt>
                <c:pt idx="1362">
                  <c:v>0.14850843060959701</c:v>
                </c:pt>
                <c:pt idx="1363">
                  <c:v>0.14850843060959701</c:v>
                </c:pt>
                <c:pt idx="1364">
                  <c:v>0.14915693904020699</c:v>
                </c:pt>
                <c:pt idx="1365">
                  <c:v>0.14915693904020699</c:v>
                </c:pt>
                <c:pt idx="1366">
                  <c:v>0.14948119325551201</c:v>
                </c:pt>
                <c:pt idx="1367">
                  <c:v>0.14948119325551201</c:v>
                </c:pt>
                <c:pt idx="1368">
                  <c:v>0.14948119325551201</c:v>
                </c:pt>
                <c:pt idx="1369">
                  <c:v>0.14948119325551201</c:v>
                </c:pt>
                <c:pt idx="1370">
                  <c:v>0.149805447470817</c:v>
                </c:pt>
                <c:pt idx="1371">
                  <c:v>0.149805447470817</c:v>
                </c:pt>
                <c:pt idx="1372">
                  <c:v>0.15045395590142599</c:v>
                </c:pt>
                <c:pt idx="1373">
                  <c:v>0.15045395590142599</c:v>
                </c:pt>
                <c:pt idx="1374">
                  <c:v>0.15077821011673101</c:v>
                </c:pt>
                <c:pt idx="1375">
                  <c:v>0.15077821011673101</c:v>
                </c:pt>
                <c:pt idx="1376">
                  <c:v>0.15077821011673101</c:v>
                </c:pt>
                <c:pt idx="1377">
                  <c:v>0.15077821011673101</c:v>
                </c:pt>
                <c:pt idx="1378">
                  <c:v>0.15207522697795001</c:v>
                </c:pt>
                <c:pt idx="1379">
                  <c:v>0.15207522697795001</c:v>
                </c:pt>
                <c:pt idx="1380">
                  <c:v>0.152399481193255</c:v>
                </c:pt>
                <c:pt idx="1381">
                  <c:v>0.152399481193255</c:v>
                </c:pt>
                <c:pt idx="1382">
                  <c:v>0.15272373540855999</c:v>
                </c:pt>
                <c:pt idx="1383">
                  <c:v>0.15272373540855999</c:v>
                </c:pt>
                <c:pt idx="1384">
                  <c:v>0.153372243839169</c:v>
                </c:pt>
                <c:pt idx="1385">
                  <c:v>0.153372243839169</c:v>
                </c:pt>
                <c:pt idx="1386">
                  <c:v>0.153372243839169</c:v>
                </c:pt>
                <c:pt idx="1387">
                  <c:v>0.153372243839169</c:v>
                </c:pt>
                <c:pt idx="1388">
                  <c:v>0.15434500648508401</c:v>
                </c:pt>
                <c:pt idx="1389">
                  <c:v>0.15434500648508401</c:v>
                </c:pt>
                <c:pt idx="1390">
                  <c:v>0.15434500648508401</c:v>
                </c:pt>
                <c:pt idx="1391">
                  <c:v>0.15434500648508401</c:v>
                </c:pt>
                <c:pt idx="1392">
                  <c:v>0.154669260700389</c:v>
                </c:pt>
                <c:pt idx="1393">
                  <c:v>0.154669260700389</c:v>
                </c:pt>
                <c:pt idx="1394">
                  <c:v>0.155642023346303</c:v>
                </c:pt>
                <c:pt idx="1395">
                  <c:v>0.155642023346303</c:v>
                </c:pt>
                <c:pt idx="1396">
                  <c:v>0.15629053177691299</c:v>
                </c:pt>
                <c:pt idx="1397">
                  <c:v>0.15629053177691299</c:v>
                </c:pt>
                <c:pt idx="1398">
                  <c:v>0.15629053177691299</c:v>
                </c:pt>
                <c:pt idx="1399">
                  <c:v>0.15629053177691299</c:v>
                </c:pt>
                <c:pt idx="1400">
                  <c:v>0.156939040207522</c:v>
                </c:pt>
                <c:pt idx="1401">
                  <c:v>0.156939040207522</c:v>
                </c:pt>
                <c:pt idx="1402">
                  <c:v>0.15726329442282699</c:v>
                </c:pt>
                <c:pt idx="1403">
                  <c:v>0.15726329442282699</c:v>
                </c:pt>
                <c:pt idx="1404">
                  <c:v>0.15726329442282699</c:v>
                </c:pt>
                <c:pt idx="1405">
                  <c:v>0.15726329442282699</c:v>
                </c:pt>
                <c:pt idx="1406">
                  <c:v>0.15758754863813201</c:v>
                </c:pt>
                <c:pt idx="1407">
                  <c:v>0.15758754863813201</c:v>
                </c:pt>
                <c:pt idx="1408">
                  <c:v>0.15791180285343701</c:v>
                </c:pt>
                <c:pt idx="1409">
                  <c:v>0.15791180285343701</c:v>
                </c:pt>
                <c:pt idx="1410">
                  <c:v>0.158236057068741</c:v>
                </c:pt>
                <c:pt idx="1411">
                  <c:v>0.158236057068741</c:v>
                </c:pt>
                <c:pt idx="1412">
                  <c:v>0.158236057068741</c:v>
                </c:pt>
                <c:pt idx="1413">
                  <c:v>0.158236057068741</c:v>
                </c:pt>
                <c:pt idx="1414">
                  <c:v>0.158236057068741</c:v>
                </c:pt>
                <c:pt idx="1415">
                  <c:v>0.158236057068741</c:v>
                </c:pt>
                <c:pt idx="1416">
                  <c:v>0.15953307392996099</c:v>
                </c:pt>
                <c:pt idx="1417">
                  <c:v>0.15953307392996099</c:v>
                </c:pt>
                <c:pt idx="1418">
                  <c:v>0.15985732814526499</c:v>
                </c:pt>
                <c:pt idx="1419">
                  <c:v>0.15985732814526499</c:v>
                </c:pt>
                <c:pt idx="1420">
                  <c:v>0.160505836575875</c:v>
                </c:pt>
                <c:pt idx="1421">
                  <c:v>0.160505836575875</c:v>
                </c:pt>
                <c:pt idx="1422">
                  <c:v>0.160505836575875</c:v>
                </c:pt>
                <c:pt idx="1423">
                  <c:v>0.160505836575875</c:v>
                </c:pt>
                <c:pt idx="1424">
                  <c:v>0.16083009079117999</c:v>
                </c:pt>
                <c:pt idx="1425">
                  <c:v>0.16083009079117999</c:v>
                </c:pt>
                <c:pt idx="1426">
                  <c:v>0.161478599221789</c:v>
                </c:pt>
                <c:pt idx="1427">
                  <c:v>0.161478599221789</c:v>
                </c:pt>
                <c:pt idx="1428">
                  <c:v>0.16245136186770401</c:v>
                </c:pt>
                <c:pt idx="1429">
                  <c:v>0.16245136186770401</c:v>
                </c:pt>
                <c:pt idx="1430">
                  <c:v>0.16245136186770401</c:v>
                </c:pt>
                <c:pt idx="1431">
                  <c:v>0.16245136186770401</c:v>
                </c:pt>
                <c:pt idx="1432">
                  <c:v>0.16342412451361801</c:v>
                </c:pt>
                <c:pt idx="1433">
                  <c:v>0.16342412451361801</c:v>
                </c:pt>
                <c:pt idx="1434">
                  <c:v>0.164072632944228</c:v>
                </c:pt>
                <c:pt idx="1435">
                  <c:v>0.164072632944228</c:v>
                </c:pt>
                <c:pt idx="1436">
                  <c:v>0.164072632944228</c:v>
                </c:pt>
                <c:pt idx="1437">
                  <c:v>0.164072632944228</c:v>
                </c:pt>
                <c:pt idx="1438">
                  <c:v>0.16536964980544699</c:v>
                </c:pt>
                <c:pt idx="1439">
                  <c:v>0.16536964980544699</c:v>
                </c:pt>
                <c:pt idx="1440">
                  <c:v>0.16569390402075199</c:v>
                </c:pt>
                <c:pt idx="1441">
                  <c:v>0.16569390402075199</c:v>
                </c:pt>
                <c:pt idx="1442">
                  <c:v>0.16569390402075199</c:v>
                </c:pt>
                <c:pt idx="1443">
                  <c:v>0.16569390402075199</c:v>
                </c:pt>
                <c:pt idx="1444">
                  <c:v>0.16601815823605701</c:v>
                </c:pt>
                <c:pt idx="1445">
                  <c:v>0.16601815823605701</c:v>
                </c:pt>
                <c:pt idx="1446">
                  <c:v>0.167315175097276</c:v>
                </c:pt>
                <c:pt idx="1447">
                  <c:v>0.167315175097276</c:v>
                </c:pt>
                <c:pt idx="1448">
                  <c:v>0.167639429312581</c:v>
                </c:pt>
                <c:pt idx="1449">
                  <c:v>0.167639429312581</c:v>
                </c:pt>
                <c:pt idx="1450">
                  <c:v>0.16828793774319001</c:v>
                </c:pt>
                <c:pt idx="1451">
                  <c:v>0.16828793774319001</c:v>
                </c:pt>
                <c:pt idx="1452">
                  <c:v>0.168612191958495</c:v>
                </c:pt>
                <c:pt idx="1453">
                  <c:v>0.168612191958495</c:v>
                </c:pt>
                <c:pt idx="1454">
                  <c:v>0.168612191958495</c:v>
                </c:pt>
                <c:pt idx="1455">
                  <c:v>0.168612191958495</c:v>
                </c:pt>
                <c:pt idx="1456">
                  <c:v>0.16893644617379999</c:v>
                </c:pt>
                <c:pt idx="1457">
                  <c:v>0.16893644617379999</c:v>
                </c:pt>
                <c:pt idx="1458">
                  <c:v>0.16893644617379999</c:v>
                </c:pt>
                <c:pt idx="1459">
                  <c:v>0.16893644617379999</c:v>
                </c:pt>
                <c:pt idx="1460">
                  <c:v>0.16926070038910501</c:v>
                </c:pt>
                <c:pt idx="1461">
                  <c:v>0.16926070038910501</c:v>
                </c:pt>
                <c:pt idx="1462">
                  <c:v>0.16926070038910501</c:v>
                </c:pt>
                <c:pt idx="1463">
                  <c:v>0.16926070038910501</c:v>
                </c:pt>
                <c:pt idx="1464">
                  <c:v>0.169909208819714</c:v>
                </c:pt>
                <c:pt idx="1465">
                  <c:v>0.169909208819714</c:v>
                </c:pt>
                <c:pt idx="1466">
                  <c:v>0.17023346303501899</c:v>
                </c:pt>
                <c:pt idx="1467">
                  <c:v>0.17023346303501899</c:v>
                </c:pt>
                <c:pt idx="1468">
                  <c:v>0.17023346303501899</c:v>
                </c:pt>
                <c:pt idx="1469">
                  <c:v>0.17023346303501899</c:v>
                </c:pt>
                <c:pt idx="1470">
                  <c:v>0.17055771725032401</c:v>
                </c:pt>
                <c:pt idx="1471">
                  <c:v>0.17055771725032401</c:v>
                </c:pt>
                <c:pt idx="1472">
                  <c:v>0.17120622568093299</c:v>
                </c:pt>
                <c:pt idx="1473">
                  <c:v>0.17120622568093299</c:v>
                </c:pt>
                <c:pt idx="1474">
                  <c:v>0.17153047989623799</c:v>
                </c:pt>
                <c:pt idx="1475">
                  <c:v>0.17153047989623799</c:v>
                </c:pt>
                <c:pt idx="1476">
                  <c:v>0.172178988326848</c:v>
                </c:pt>
                <c:pt idx="1477">
                  <c:v>0.172178988326848</c:v>
                </c:pt>
                <c:pt idx="1478">
                  <c:v>0.17250324254215299</c:v>
                </c:pt>
                <c:pt idx="1479">
                  <c:v>0.17250324254215299</c:v>
                </c:pt>
                <c:pt idx="1480">
                  <c:v>0.17282749675745701</c:v>
                </c:pt>
                <c:pt idx="1481">
                  <c:v>0.17282749675745701</c:v>
                </c:pt>
                <c:pt idx="1482">
                  <c:v>0.173476005188067</c:v>
                </c:pt>
                <c:pt idx="1483">
                  <c:v>0.173476005188067</c:v>
                </c:pt>
                <c:pt idx="1484">
                  <c:v>0.174448767833981</c:v>
                </c:pt>
                <c:pt idx="1485">
                  <c:v>0.174448767833981</c:v>
                </c:pt>
                <c:pt idx="1486">
                  <c:v>0.17509727626459101</c:v>
                </c:pt>
                <c:pt idx="1487">
                  <c:v>0.17509727626459101</c:v>
                </c:pt>
                <c:pt idx="1488">
                  <c:v>0.175421530479896</c:v>
                </c:pt>
                <c:pt idx="1489">
                  <c:v>0.175421530479896</c:v>
                </c:pt>
                <c:pt idx="1490">
                  <c:v>0.175745784695201</c:v>
                </c:pt>
                <c:pt idx="1491">
                  <c:v>0.175745784695201</c:v>
                </c:pt>
                <c:pt idx="1492">
                  <c:v>0.17607003891050499</c:v>
                </c:pt>
                <c:pt idx="1493">
                  <c:v>0.17607003891050499</c:v>
                </c:pt>
                <c:pt idx="1494">
                  <c:v>0.17639429312581001</c:v>
                </c:pt>
                <c:pt idx="1495">
                  <c:v>0.17639429312581001</c:v>
                </c:pt>
                <c:pt idx="1496">
                  <c:v>0.178988326848249</c:v>
                </c:pt>
                <c:pt idx="1497">
                  <c:v>0.178988326848249</c:v>
                </c:pt>
                <c:pt idx="1498">
                  <c:v>0.17963683527885799</c:v>
                </c:pt>
                <c:pt idx="1499">
                  <c:v>0.17963683527885799</c:v>
                </c:pt>
                <c:pt idx="1500">
                  <c:v>0.17996108949416301</c:v>
                </c:pt>
                <c:pt idx="1501">
                  <c:v>0.17996108949416301</c:v>
                </c:pt>
                <c:pt idx="1502">
                  <c:v>0.181582360570687</c:v>
                </c:pt>
                <c:pt idx="1503">
                  <c:v>0.181582360570687</c:v>
                </c:pt>
                <c:pt idx="1504">
                  <c:v>0.18190661478599199</c:v>
                </c:pt>
                <c:pt idx="1505">
                  <c:v>0.18190661478599199</c:v>
                </c:pt>
                <c:pt idx="1506">
                  <c:v>0.18223086900129701</c:v>
                </c:pt>
                <c:pt idx="1507">
                  <c:v>0.18223086900129701</c:v>
                </c:pt>
                <c:pt idx="1508">
                  <c:v>0.18223086900129701</c:v>
                </c:pt>
                <c:pt idx="1509">
                  <c:v>0.18223086900129701</c:v>
                </c:pt>
                <c:pt idx="1510">
                  <c:v>0.182555123216601</c:v>
                </c:pt>
                <c:pt idx="1511">
                  <c:v>0.182555123216601</c:v>
                </c:pt>
                <c:pt idx="1512">
                  <c:v>0.18287937743190599</c:v>
                </c:pt>
                <c:pt idx="1513">
                  <c:v>0.18287937743190599</c:v>
                </c:pt>
                <c:pt idx="1514">
                  <c:v>0.183527885862516</c:v>
                </c:pt>
                <c:pt idx="1515">
                  <c:v>0.183527885862516</c:v>
                </c:pt>
                <c:pt idx="1516">
                  <c:v>0.183527885862516</c:v>
                </c:pt>
                <c:pt idx="1517">
                  <c:v>0.183527885862516</c:v>
                </c:pt>
                <c:pt idx="1518">
                  <c:v>0.18417639429312499</c:v>
                </c:pt>
                <c:pt idx="1519">
                  <c:v>0.18417639429312499</c:v>
                </c:pt>
                <c:pt idx="1520">
                  <c:v>0.18450064850843001</c:v>
                </c:pt>
                <c:pt idx="1521">
                  <c:v>0.18450064850843001</c:v>
                </c:pt>
                <c:pt idx="1522">
                  <c:v>0.184824902723735</c:v>
                </c:pt>
                <c:pt idx="1523">
                  <c:v>0.184824902723735</c:v>
                </c:pt>
                <c:pt idx="1524">
                  <c:v>0.184824902723735</c:v>
                </c:pt>
                <c:pt idx="1525">
                  <c:v>0.184824902723735</c:v>
                </c:pt>
                <c:pt idx="1526">
                  <c:v>0.18514915693903999</c:v>
                </c:pt>
                <c:pt idx="1527">
                  <c:v>0.18514915693903999</c:v>
                </c:pt>
                <c:pt idx="1528">
                  <c:v>0.18871595330739299</c:v>
                </c:pt>
                <c:pt idx="1529">
                  <c:v>0.18871595330739299</c:v>
                </c:pt>
                <c:pt idx="1530">
                  <c:v>0.18871595330739299</c:v>
                </c:pt>
                <c:pt idx="1531">
                  <c:v>0.18871595330739299</c:v>
                </c:pt>
                <c:pt idx="1532">
                  <c:v>0.18904020752269701</c:v>
                </c:pt>
                <c:pt idx="1533">
                  <c:v>0.18904020752269701</c:v>
                </c:pt>
                <c:pt idx="1534">
                  <c:v>0.19001297016861199</c:v>
                </c:pt>
                <c:pt idx="1535">
                  <c:v>0.19001297016861199</c:v>
                </c:pt>
                <c:pt idx="1536">
                  <c:v>0.19033722438391601</c:v>
                </c:pt>
                <c:pt idx="1537">
                  <c:v>0.19033722438391601</c:v>
                </c:pt>
                <c:pt idx="1538">
                  <c:v>0.190661478599221</c:v>
                </c:pt>
                <c:pt idx="1539">
                  <c:v>0.190661478599221</c:v>
                </c:pt>
                <c:pt idx="1540">
                  <c:v>0.19098573281452599</c:v>
                </c:pt>
                <c:pt idx="1541">
                  <c:v>0.19098573281452599</c:v>
                </c:pt>
                <c:pt idx="1542">
                  <c:v>0.19130998702983101</c:v>
                </c:pt>
                <c:pt idx="1543">
                  <c:v>0.19130998702983101</c:v>
                </c:pt>
                <c:pt idx="1544">
                  <c:v>0.19163424124513601</c:v>
                </c:pt>
                <c:pt idx="1545">
                  <c:v>0.19163424124513601</c:v>
                </c:pt>
                <c:pt idx="1546">
                  <c:v>0.191958495460441</c:v>
                </c:pt>
                <c:pt idx="1547">
                  <c:v>0.191958495460441</c:v>
                </c:pt>
                <c:pt idx="1548">
                  <c:v>0.19228274967574499</c:v>
                </c:pt>
                <c:pt idx="1549">
                  <c:v>0.19228274967574499</c:v>
                </c:pt>
                <c:pt idx="1550">
                  <c:v>0.19228274967574499</c:v>
                </c:pt>
                <c:pt idx="1551">
                  <c:v>0.19228274967574499</c:v>
                </c:pt>
                <c:pt idx="1552">
                  <c:v>0.19357976653696499</c:v>
                </c:pt>
                <c:pt idx="1553">
                  <c:v>0.19357976653696499</c:v>
                </c:pt>
                <c:pt idx="1554">
                  <c:v>0.194228274967574</c:v>
                </c:pt>
                <c:pt idx="1555">
                  <c:v>0.194228274967574</c:v>
                </c:pt>
                <c:pt idx="1556">
                  <c:v>0.19455252918287899</c:v>
                </c:pt>
                <c:pt idx="1557">
                  <c:v>0.19455252918287899</c:v>
                </c:pt>
                <c:pt idx="1558">
                  <c:v>0.19487678339818401</c:v>
                </c:pt>
                <c:pt idx="1559">
                  <c:v>0.19487678339818401</c:v>
                </c:pt>
                <c:pt idx="1560">
                  <c:v>0.195201037613488</c:v>
                </c:pt>
                <c:pt idx="1561">
                  <c:v>0.195201037613488</c:v>
                </c:pt>
                <c:pt idx="1562">
                  <c:v>0.195525291828793</c:v>
                </c:pt>
                <c:pt idx="1563">
                  <c:v>0.195525291828793</c:v>
                </c:pt>
                <c:pt idx="1564">
                  <c:v>0.19844357976653601</c:v>
                </c:pt>
                <c:pt idx="1565">
                  <c:v>0.19844357976653601</c:v>
                </c:pt>
                <c:pt idx="1566">
                  <c:v>0.19844357976653601</c:v>
                </c:pt>
                <c:pt idx="1567">
                  <c:v>0.19844357976653601</c:v>
                </c:pt>
                <c:pt idx="1568">
                  <c:v>0.198767833981841</c:v>
                </c:pt>
                <c:pt idx="1569">
                  <c:v>0.198767833981841</c:v>
                </c:pt>
                <c:pt idx="1570">
                  <c:v>0.19909208819714599</c:v>
                </c:pt>
                <c:pt idx="1571">
                  <c:v>0.19909208819714599</c:v>
                </c:pt>
                <c:pt idx="1572">
                  <c:v>0.19941634241245099</c:v>
                </c:pt>
                <c:pt idx="1573">
                  <c:v>0.19941634241245099</c:v>
                </c:pt>
                <c:pt idx="1574">
                  <c:v>0.19974059662775601</c:v>
                </c:pt>
                <c:pt idx="1575">
                  <c:v>0.19974059662775601</c:v>
                </c:pt>
                <c:pt idx="1576">
                  <c:v>0.20006485084306</c:v>
                </c:pt>
                <c:pt idx="1577">
                  <c:v>0.201037613488975</c:v>
                </c:pt>
                <c:pt idx="1578">
                  <c:v>0.201037613488975</c:v>
                </c:pt>
                <c:pt idx="1579">
                  <c:v>0.20168612191958399</c:v>
                </c:pt>
                <c:pt idx="1580">
                  <c:v>0.20168612191958399</c:v>
                </c:pt>
                <c:pt idx="1581">
                  <c:v>0.20265888456549899</c:v>
                </c:pt>
                <c:pt idx="1582">
                  <c:v>0.20265888456549899</c:v>
                </c:pt>
                <c:pt idx="1583">
                  <c:v>0.20395590142671799</c:v>
                </c:pt>
                <c:pt idx="1584">
                  <c:v>0.20395590142671799</c:v>
                </c:pt>
                <c:pt idx="1585">
                  <c:v>0.20492866407263199</c:v>
                </c:pt>
                <c:pt idx="1586">
                  <c:v>0.20492866407263199</c:v>
                </c:pt>
                <c:pt idx="1587">
                  <c:v>0.205901426718547</c:v>
                </c:pt>
                <c:pt idx="1588">
                  <c:v>0.205901426718547</c:v>
                </c:pt>
                <c:pt idx="1589">
                  <c:v>0.207198443579766</c:v>
                </c:pt>
                <c:pt idx="1590">
                  <c:v>0.207198443579766</c:v>
                </c:pt>
                <c:pt idx="1591">
                  <c:v>0.20752269779507099</c:v>
                </c:pt>
                <c:pt idx="1592">
                  <c:v>0.20752269779507099</c:v>
                </c:pt>
                <c:pt idx="1593">
                  <c:v>0.20817120622568</c:v>
                </c:pt>
                <c:pt idx="1594">
                  <c:v>0.20817120622568</c:v>
                </c:pt>
                <c:pt idx="1595">
                  <c:v>0.20817120622568</c:v>
                </c:pt>
                <c:pt idx="1596">
                  <c:v>0.20817120622568</c:v>
                </c:pt>
                <c:pt idx="1597">
                  <c:v>0.209143968871595</c:v>
                </c:pt>
                <c:pt idx="1598">
                  <c:v>0.209143968871595</c:v>
                </c:pt>
                <c:pt idx="1599">
                  <c:v>0.2094682230869</c:v>
                </c:pt>
                <c:pt idx="1600">
                  <c:v>0.2094682230869</c:v>
                </c:pt>
                <c:pt idx="1601">
                  <c:v>0.210440985732814</c:v>
                </c:pt>
                <c:pt idx="1602">
                  <c:v>0.210440985732814</c:v>
                </c:pt>
                <c:pt idx="1603">
                  <c:v>0.21108949416342401</c:v>
                </c:pt>
                <c:pt idx="1604">
                  <c:v>0.21108949416342401</c:v>
                </c:pt>
                <c:pt idx="1605">
                  <c:v>0.21141374837872801</c:v>
                </c:pt>
                <c:pt idx="1606">
                  <c:v>0.21141374837872801</c:v>
                </c:pt>
                <c:pt idx="1607">
                  <c:v>0.21141374837872801</c:v>
                </c:pt>
                <c:pt idx="1608">
                  <c:v>0.21141374837872801</c:v>
                </c:pt>
                <c:pt idx="1609">
                  <c:v>0.21206225680933799</c:v>
                </c:pt>
                <c:pt idx="1610">
                  <c:v>0.21206225680933799</c:v>
                </c:pt>
                <c:pt idx="1611">
                  <c:v>0.212710765239948</c:v>
                </c:pt>
                <c:pt idx="1612">
                  <c:v>0.212710765239948</c:v>
                </c:pt>
                <c:pt idx="1613">
                  <c:v>0.21335927367055699</c:v>
                </c:pt>
                <c:pt idx="1614">
                  <c:v>0.21335927367055699</c:v>
                </c:pt>
                <c:pt idx="1615">
                  <c:v>0.21368352788586201</c:v>
                </c:pt>
                <c:pt idx="1616">
                  <c:v>0.21368352788586201</c:v>
                </c:pt>
                <c:pt idx="1617">
                  <c:v>0.21368352788586201</c:v>
                </c:pt>
                <c:pt idx="1618">
                  <c:v>0.21368352788586201</c:v>
                </c:pt>
                <c:pt idx="1619">
                  <c:v>0.214980544747081</c:v>
                </c:pt>
                <c:pt idx="1620">
                  <c:v>0.214980544747081</c:v>
                </c:pt>
                <c:pt idx="1621">
                  <c:v>0.21595330739299601</c:v>
                </c:pt>
                <c:pt idx="1622">
                  <c:v>0.21595330739299601</c:v>
                </c:pt>
                <c:pt idx="1623">
                  <c:v>0.21757457846952</c:v>
                </c:pt>
                <c:pt idx="1624">
                  <c:v>0.21757457846952</c:v>
                </c:pt>
                <c:pt idx="1625">
                  <c:v>0.21822308690012901</c:v>
                </c:pt>
                <c:pt idx="1626">
                  <c:v>0.21822308690012901</c:v>
                </c:pt>
                <c:pt idx="1627">
                  <c:v>0.21919584954604401</c:v>
                </c:pt>
                <c:pt idx="1628">
                  <c:v>0.21919584954604401</c:v>
                </c:pt>
                <c:pt idx="1629">
                  <c:v>0.22049286640726301</c:v>
                </c:pt>
                <c:pt idx="1630">
                  <c:v>0.22049286640726301</c:v>
                </c:pt>
                <c:pt idx="1631">
                  <c:v>0.22146562905317699</c:v>
                </c:pt>
                <c:pt idx="1632">
                  <c:v>0.22146562905317699</c:v>
                </c:pt>
                <c:pt idx="1633">
                  <c:v>0.22243839169909199</c:v>
                </c:pt>
                <c:pt idx="1634">
                  <c:v>0.22243839169909199</c:v>
                </c:pt>
                <c:pt idx="1635">
                  <c:v>0.22438391699092</c:v>
                </c:pt>
                <c:pt idx="1636">
                  <c:v>0.22438391699092</c:v>
                </c:pt>
                <c:pt idx="1637">
                  <c:v>0.22470817120622499</c:v>
                </c:pt>
                <c:pt idx="1638">
                  <c:v>0.22470817120622499</c:v>
                </c:pt>
                <c:pt idx="1639">
                  <c:v>0.22503242542153001</c:v>
                </c:pt>
                <c:pt idx="1640">
                  <c:v>0.22503242542153001</c:v>
                </c:pt>
                <c:pt idx="1641">
                  <c:v>0.22568093385214</c:v>
                </c:pt>
                <c:pt idx="1642">
                  <c:v>0.22568093385214</c:v>
                </c:pt>
                <c:pt idx="1643">
                  <c:v>0.22600518806744399</c:v>
                </c:pt>
                <c:pt idx="1644">
                  <c:v>0.22600518806744399</c:v>
                </c:pt>
                <c:pt idx="1645">
                  <c:v>0.22632944228274901</c:v>
                </c:pt>
                <c:pt idx="1646">
                  <c:v>0.22632944228274901</c:v>
                </c:pt>
                <c:pt idx="1647">
                  <c:v>0.226653696498054</c:v>
                </c:pt>
                <c:pt idx="1648">
                  <c:v>0.226653696498054</c:v>
                </c:pt>
                <c:pt idx="1649">
                  <c:v>0.22697795071335899</c:v>
                </c:pt>
                <c:pt idx="1650">
                  <c:v>0.22697795071335899</c:v>
                </c:pt>
                <c:pt idx="1651">
                  <c:v>0.22730220492866399</c:v>
                </c:pt>
                <c:pt idx="1652">
                  <c:v>0.22730220492866399</c:v>
                </c:pt>
                <c:pt idx="1653">
                  <c:v>0.22730220492866399</c:v>
                </c:pt>
                <c:pt idx="1654">
                  <c:v>0.22730220492866399</c:v>
                </c:pt>
                <c:pt idx="1655">
                  <c:v>0.22730220492866399</c:v>
                </c:pt>
                <c:pt idx="1656">
                  <c:v>0.22730220492866399</c:v>
                </c:pt>
                <c:pt idx="1657">
                  <c:v>0.22762645914396801</c:v>
                </c:pt>
                <c:pt idx="1658">
                  <c:v>0.22762645914396801</c:v>
                </c:pt>
                <c:pt idx="1659">
                  <c:v>0.229247730220492</c:v>
                </c:pt>
                <c:pt idx="1660">
                  <c:v>0.229247730220492</c:v>
                </c:pt>
                <c:pt idx="1661">
                  <c:v>0.22989623865110201</c:v>
                </c:pt>
                <c:pt idx="1662">
                  <c:v>0.22989623865110201</c:v>
                </c:pt>
                <c:pt idx="1663">
                  <c:v>0.23086900129701601</c:v>
                </c:pt>
                <c:pt idx="1664">
                  <c:v>0.23086900129701601</c:v>
                </c:pt>
                <c:pt idx="1665">
                  <c:v>0.23119325551232101</c:v>
                </c:pt>
                <c:pt idx="1666">
                  <c:v>0.23119325551232101</c:v>
                </c:pt>
                <c:pt idx="1667">
                  <c:v>0.23313878080414999</c:v>
                </c:pt>
                <c:pt idx="1668">
                  <c:v>0.23313878080414999</c:v>
                </c:pt>
                <c:pt idx="1669">
                  <c:v>0.23346303501945501</c:v>
                </c:pt>
                <c:pt idx="1670">
                  <c:v>0.23346303501945501</c:v>
                </c:pt>
                <c:pt idx="1671">
                  <c:v>0.23443579766536901</c:v>
                </c:pt>
                <c:pt idx="1672">
                  <c:v>0.23443579766536901</c:v>
                </c:pt>
                <c:pt idx="1673">
                  <c:v>0.234760051880674</c:v>
                </c:pt>
                <c:pt idx="1674">
                  <c:v>0.234760051880674</c:v>
                </c:pt>
                <c:pt idx="1675">
                  <c:v>0.235084306095979</c:v>
                </c:pt>
                <c:pt idx="1676">
                  <c:v>0.235084306095979</c:v>
                </c:pt>
                <c:pt idx="1677">
                  <c:v>0.23540856031128399</c:v>
                </c:pt>
                <c:pt idx="1678">
                  <c:v>0.23540856031128399</c:v>
                </c:pt>
                <c:pt idx="1679">
                  <c:v>0.23767833981841699</c:v>
                </c:pt>
                <c:pt idx="1680">
                  <c:v>0.23767833981841699</c:v>
                </c:pt>
                <c:pt idx="1681">
                  <c:v>0.23929961089494101</c:v>
                </c:pt>
                <c:pt idx="1682">
                  <c:v>0.23929961089494101</c:v>
                </c:pt>
                <c:pt idx="1683">
                  <c:v>0.239623865110246</c:v>
                </c:pt>
                <c:pt idx="1684">
                  <c:v>0.239623865110246</c:v>
                </c:pt>
                <c:pt idx="1685">
                  <c:v>0.24059662775616</c:v>
                </c:pt>
                <c:pt idx="1686">
                  <c:v>0.24059662775616</c:v>
                </c:pt>
                <c:pt idx="1687">
                  <c:v>0.240920881971465</c:v>
                </c:pt>
                <c:pt idx="1688">
                  <c:v>0.240920881971465</c:v>
                </c:pt>
                <c:pt idx="1689">
                  <c:v>0.24156939040207501</c:v>
                </c:pt>
                <c:pt idx="1690">
                  <c:v>0.24156939040207501</c:v>
                </c:pt>
                <c:pt idx="1691">
                  <c:v>0.242866407263294</c:v>
                </c:pt>
                <c:pt idx="1692">
                  <c:v>0.242866407263294</c:v>
                </c:pt>
                <c:pt idx="1693">
                  <c:v>0.243190661478599</c:v>
                </c:pt>
                <c:pt idx="1694">
                  <c:v>0.243190661478599</c:v>
                </c:pt>
                <c:pt idx="1695">
                  <c:v>0.24351491569390399</c:v>
                </c:pt>
                <c:pt idx="1696">
                  <c:v>0.24351491569390399</c:v>
                </c:pt>
                <c:pt idx="1697">
                  <c:v>0.24351491569390399</c:v>
                </c:pt>
                <c:pt idx="1698">
                  <c:v>0.24351491569390399</c:v>
                </c:pt>
                <c:pt idx="1699">
                  <c:v>0.244163424124513</c:v>
                </c:pt>
                <c:pt idx="1700">
                  <c:v>0.244163424124513</c:v>
                </c:pt>
                <c:pt idx="1701">
                  <c:v>0.244163424124513</c:v>
                </c:pt>
                <c:pt idx="1702">
                  <c:v>0.244163424124513</c:v>
                </c:pt>
                <c:pt idx="1703">
                  <c:v>0.245460440985732</c:v>
                </c:pt>
                <c:pt idx="1704">
                  <c:v>0.245460440985732</c:v>
                </c:pt>
                <c:pt idx="1705">
                  <c:v>0.24708171206225599</c:v>
                </c:pt>
                <c:pt idx="1706">
                  <c:v>0.24708171206225599</c:v>
                </c:pt>
                <c:pt idx="1707">
                  <c:v>0.24708171206225599</c:v>
                </c:pt>
                <c:pt idx="1708">
                  <c:v>0.24708171206225599</c:v>
                </c:pt>
                <c:pt idx="1709">
                  <c:v>0.24740596627756101</c:v>
                </c:pt>
                <c:pt idx="1710">
                  <c:v>0.24740596627756101</c:v>
                </c:pt>
                <c:pt idx="1711">
                  <c:v>0.25032425421530402</c:v>
                </c:pt>
                <c:pt idx="1712">
                  <c:v>0.25032425421530402</c:v>
                </c:pt>
                <c:pt idx="1713">
                  <c:v>0.25162127107652399</c:v>
                </c:pt>
                <c:pt idx="1714">
                  <c:v>0.25162127107652399</c:v>
                </c:pt>
                <c:pt idx="1715">
                  <c:v>0.25226977950713297</c:v>
                </c:pt>
                <c:pt idx="1716">
                  <c:v>0.25226977950713297</c:v>
                </c:pt>
                <c:pt idx="1717">
                  <c:v>0.25259403372243799</c:v>
                </c:pt>
                <c:pt idx="1718">
                  <c:v>0.25259403372243799</c:v>
                </c:pt>
                <c:pt idx="1719">
                  <c:v>0.25259403372243799</c:v>
                </c:pt>
                <c:pt idx="1720">
                  <c:v>0.25259403372243799</c:v>
                </c:pt>
                <c:pt idx="1721">
                  <c:v>0.25291828793774301</c:v>
                </c:pt>
                <c:pt idx="1722">
                  <c:v>0.25291828793774301</c:v>
                </c:pt>
                <c:pt idx="1723">
                  <c:v>0.253566796368352</c:v>
                </c:pt>
                <c:pt idx="1724">
                  <c:v>0.253566796368352</c:v>
                </c:pt>
                <c:pt idx="1725">
                  <c:v>0.25389105058365702</c:v>
                </c:pt>
                <c:pt idx="1726">
                  <c:v>0.25389105058365702</c:v>
                </c:pt>
                <c:pt idx="1727">
                  <c:v>0.25421530479896198</c:v>
                </c:pt>
                <c:pt idx="1728">
                  <c:v>0.25421530479896198</c:v>
                </c:pt>
                <c:pt idx="1729">
                  <c:v>0.25680933852139998</c:v>
                </c:pt>
                <c:pt idx="1730">
                  <c:v>0.25680933852139998</c:v>
                </c:pt>
                <c:pt idx="1731">
                  <c:v>0.257133592736705</c:v>
                </c:pt>
                <c:pt idx="1732">
                  <c:v>0.257133592736705</c:v>
                </c:pt>
                <c:pt idx="1733">
                  <c:v>0.25745784695201002</c:v>
                </c:pt>
                <c:pt idx="1734">
                  <c:v>0.25745784695201002</c:v>
                </c:pt>
                <c:pt idx="1735">
                  <c:v>0.25875486381322899</c:v>
                </c:pt>
                <c:pt idx="1736">
                  <c:v>0.25875486381322899</c:v>
                </c:pt>
                <c:pt idx="1737">
                  <c:v>0.25907911802853401</c:v>
                </c:pt>
                <c:pt idx="1738">
                  <c:v>0.25907911802853401</c:v>
                </c:pt>
                <c:pt idx="1739">
                  <c:v>0.26037613488975297</c:v>
                </c:pt>
                <c:pt idx="1740">
                  <c:v>0.26037613488975297</c:v>
                </c:pt>
                <c:pt idx="1741">
                  <c:v>0.26102464332036301</c:v>
                </c:pt>
                <c:pt idx="1742">
                  <c:v>0.26102464332036301</c:v>
                </c:pt>
                <c:pt idx="1743">
                  <c:v>0.26134889753566798</c:v>
                </c:pt>
                <c:pt idx="1744">
                  <c:v>0.26134889753566798</c:v>
                </c:pt>
                <c:pt idx="1745">
                  <c:v>0.261673151750972</c:v>
                </c:pt>
                <c:pt idx="1746">
                  <c:v>0.261673151750972</c:v>
                </c:pt>
                <c:pt idx="1747">
                  <c:v>0.26361867704280101</c:v>
                </c:pt>
                <c:pt idx="1748">
                  <c:v>0.26361867704280101</c:v>
                </c:pt>
                <c:pt idx="1749">
                  <c:v>0.26426718547341099</c:v>
                </c:pt>
                <c:pt idx="1750">
                  <c:v>0.26426718547341099</c:v>
                </c:pt>
                <c:pt idx="1751">
                  <c:v>0.265239948119325</c:v>
                </c:pt>
                <c:pt idx="1752">
                  <c:v>0.265239948119325</c:v>
                </c:pt>
                <c:pt idx="1753">
                  <c:v>0.26588845654993498</c:v>
                </c:pt>
                <c:pt idx="1754">
                  <c:v>0.26588845654993498</c:v>
                </c:pt>
                <c:pt idx="1755">
                  <c:v>0.266212710765239</c:v>
                </c:pt>
                <c:pt idx="1756">
                  <c:v>0.266212710765239</c:v>
                </c:pt>
                <c:pt idx="1757">
                  <c:v>0.26718547341115401</c:v>
                </c:pt>
                <c:pt idx="1758">
                  <c:v>0.26718547341115401</c:v>
                </c:pt>
                <c:pt idx="1759">
                  <c:v>0.26750972762645903</c:v>
                </c:pt>
                <c:pt idx="1760">
                  <c:v>0.26750972762645903</c:v>
                </c:pt>
                <c:pt idx="1761">
                  <c:v>0.26783398184176299</c:v>
                </c:pt>
                <c:pt idx="1762">
                  <c:v>0.26783398184176299</c:v>
                </c:pt>
                <c:pt idx="1763">
                  <c:v>0.26815823605706801</c:v>
                </c:pt>
                <c:pt idx="1764">
                  <c:v>0.26815823605706801</c:v>
                </c:pt>
                <c:pt idx="1765">
                  <c:v>0.268806744487678</c:v>
                </c:pt>
                <c:pt idx="1766">
                  <c:v>0.268806744487678</c:v>
                </c:pt>
                <c:pt idx="1767">
                  <c:v>0.26913099870298302</c:v>
                </c:pt>
                <c:pt idx="1768">
                  <c:v>0.26913099870298302</c:v>
                </c:pt>
                <c:pt idx="1769">
                  <c:v>0.26913099870298302</c:v>
                </c:pt>
                <c:pt idx="1770">
                  <c:v>0.26913099870298302</c:v>
                </c:pt>
                <c:pt idx="1771">
                  <c:v>0.26945525291828698</c:v>
                </c:pt>
                <c:pt idx="1772">
                  <c:v>0.26945525291828698</c:v>
                </c:pt>
                <c:pt idx="1773">
                  <c:v>0.27042801556420198</c:v>
                </c:pt>
                <c:pt idx="1774">
                  <c:v>0.27042801556420198</c:v>
                </c:pt>
                <c:pt idx="1775">
                  <c:v>0.27140077821011599</c:v>
                </c:pt>
                <c:pt idx="1776">
                  <c:v>0.27140077821011599</c:v>
                </c:pt>
                <c:pt idx="1777">
                  <c:v>0.27172503242542101</c:v>
                </c:pt>
                <c:pt idx="1778">
                  <c:v>0.27172503242542101</c:v>
                </c:pt>
                <c:pt idx="1779">
                  <c:v>0.27269779507133501</c:v>
                </c:pt>
                <c:pt idx="1780">
                  <c:v>0.27269779507133501</c:v>
                </c:pt>
                <c:pt idx="1781">
                  <c:v>0.273346303501945</c:v>
                </c:pt>
                <c:pt idx="1782">
                  <c:v>0.273346303501945</c:v>
                </c:pt>
                <c:pt idx="1783">
                  <c:v>0.27723735408560302</c:v>
                </c:pt>
                <c:pt idx="1784">
                  <c:v>0.27723735408560302</c:v>
                </c:pt>
                <c:pt idx="1785">
                  <c:v>0.277885862516212</c:v>
                </c:pt>
                <c:pt idx="1786">
                  <c:v>0.277885862516212</c:v>
                </c:pt>
                <c:pt idx="1787">
                  <c:v>0.27821011673151702</c:v>
                </c:pt>
                <c:pt idx="1788">
                  <c:v>0.27821011673151702</c:v>
                </c:pt>
                <c:pt idx="1789">
                  <c:v>0.27918287937743103</c:v>
                </c:pt>
                <c:pt idx="1790">
                  <c:v>0.27918287937743103</c:v>
                </c:pt>
                <c:pt idx="1791">
                  <c:v>0.27950713359273599</c:v>
                </c:pt>
                <c:pt idx="1792">
                  <c:v>0.27950713359273599</c:v>
                </c:pt>
                <c:pt idx="1793">
                  <c:v>0.27983138780804101</c:v>
                </c:pt>
                <c:pt idx="1794">
                  <c:v>0.27983138780804101</c:v>
                </c:pt>
                <c:pt idx="1795">
                  <c:v>0.28047989623865099</c:v>
                </c:pt>
                <c:pt idx="1796">
                  <c:v>0.28047989623865099</c:v>
                </c:pt>
                <c:pt idx="1797">
                  <c:v>0.28080415045395501</c:v>
                </c:pt>
                <c:pt idx="1798">
                  <c:v>0.28080415045395501</c:v>
                </c:pt>
                <c:pt idx="1799">
                  <c:v>0.28177691309987002</c:v>
                </c:pt>
                <c:pt idx="1800">
                  <c:v>0.28177691309987002</c:v>
                </c:pt>
                <c:pt idx="1801">
                  <c:v>0.28210116731517498</c:v>
                </c:pt>
                <c:pt idx="1802">
                  <c:v>0.28210116731517498</c:v>
                </c:pt>
                <c:pt idx="1803">
                  <c:v>0.28404669260700299</c:v>
                </c:pt>
                <c:pt idx="1804">
                  <c:v>0.28404669260700299</c:v>
                </c:pt>
                <c:pt idx="1805">
                  <c:v>0.28437094682230801</c:v>
                </c:pt>
                <c:pt idx="1806">
                  <c:v>0.28437094682230801</c:v>
                </c:pt>
                <c:pt idx="1807">
                  <c:v>0.28469520103761298</c:v>
                </c:pt>
                <c:pt idx="1808">
                  <c:v>0.28469520103761298</c:v>
                </c:pt>
                <c:pt idx="1809">
                  <c:v>0.28469520103761298</c:v>
                </c:pt>
                <c:pt idx="1810">
                  <c:v>0.28469520103761298</c:v>
                </c:pt>
                <c:pt idx="1811">
                  <c:v>0.285019455252918</c:v>
                </c:pt>
                <c:pt idx="1812">
                  <c:v>0.285019455252918</c:v>
                </c:pt>
                <c:pt idx="1813">
                  <c:v>0.28566796368352698</c:v>
                </c:pt>
                <c:pt idx="1814">
                  <c:v>0.28566796368352698</c:v>
                </c:pt>
                <c:pt idx="1815">
                  <c:v>0.285992217898832</c:v>
                </c:pt>
                <c:pt idx="1816">
                  <c:v>0.285992217898832</c:v>
                </c:pt>
                <c:pt idx="1817">
                  <c:v>0.28761348897535599</c:v>
                </c:pt>
                <c:pt idx="1818">
                  <c:v>0.28761348897535599</c:v>
                </c:pt>
                <c:pt idx="1819">
                  <c:v>0.28793774319066101</c:v>
                </c:pt>
                <c:pt idx="1820">
                  <c:v>0.28793774319066101</c:v>
                </c:pt>
                <c:pt idx="1821">
                  <c:v>0.28858625162127099</c:v>
                </c:pt>
                <c:pt idx="1822">
                  <c:v>0.28858625162127099</c:v>
                </c:pt>
                <c:pt idx="1823">
                  <c:v>0.289559014267185</c:v>
                </c:pt>
                <c:pt idx="1824">
                  <c:v>0.289559014267185</c:v>
                </c:pt>
                <c:pt idx="1825">
                  <c:v>0.289559014267185</c:v>
                </c:pt>
                <c:pt idx="1826">
                  <c:v>0.289559014267185</c:v>
                </c:pt>
                <c:pt idx="1827">
                  <c:v>0.29020752269779498</c:v>
                </c:pt>
                <c:pt idx="1828">
                  <c:v>0.29020752269779498</c:v>
                </c:pt>
                <c:pt idx="1829">
                  <c:v>0.290531776913099</c:v>
                </c:pt>
                <c:pt idx="1830">
                  <c:v>0.290531776913099</c:v>
                </c:pt>
                <c:pt idx="1831">
                  <c:v>0.29085603112840402</c:v>
                </c:pt>
                <c:pt idx="1832">
                  <c:v>0.29085603112840402</c:v>
                </c:pt>
                <c:pt idx="1833">
                  <c:v>0.29182879377431897</c:v>
                </c:pt>
                <c:pt idx="1834">
                  <c:v>0.29182879377431897</c:v>
                </c:pt>
                <c:pt idx="1835">
                  <c:v>0.29247730220492801</c:v>
                </c:pt>
                <c:pt idx="1836">
                  <c:v>0.29247730220492801</c:v>
                </c:pt>
                <c:pt idx="1837">
                  <c:v>0.29280155642023298</c:v>
                </c:pt>
                <c:pt idx="1838">
                  <c:v>0.29280155642023298</c:v>
                </c:pt>
                <c:pt idx="1839">
                  <c:v>0.29280155642023298</c:v>
                </c:pt>
                <c:pt idx="1840">
                  <c:v>0.29280155642023298</c:v>
                </c:pt>
                <c:pt idx="1841">
                  <c:v>0.293125810635538</c:v>
                </c:pt>
                <c:pt idx="1842">
                  <c:v>0.293125810635538</c:v>
                </c:pt>
                <c:pt idx="1843">
                  <c:v>0.29377431906614698</c:v>
                </c:pt>
                <c:pt idx="1844">
                  <c:v>0.29377431906614698</c:v>
                </c:pt>
                <c:pt idx="1845">
                  <c:v>0.294098573281452</c:v>
                </c:pt>
                <c:pt idx="1846">
                  <c:v>0.294098573281452</c:v>
                </c:pt>
                <c:pt idx="1847">
                  <c:v>0.29604409857328101</c:v>
                </c:pt>
                <c:pt idx="1848">
                  <c:v>0.29604409857328101</c:v>
                </c:pt>
                <c:pt idx="1849">
                  <c:v>0.296692607003891</c:v>
                </c:pt>
                <c:pt idx="1850">
                  <c:v>0.296692607003891</c:v>
                </c:pt>
                <c:pt idx="1851">
                  <c:v>0.29831387808041498</c:v>
                </c:pt>
                <c:pt idx="1852">
                  <c:v>0.29831387808041498</c:v>
                </c:pt>
                <c:pt idx="1853">
                  <c:v>0.29831387808041498</c:v>
                </c:pt>
                <c:pt idx="1854">
                  <c:v>0.29831387808041498</c:v>
                </c:pt>
                <c:pt idx="1855">
                  <c:v>0.29896238651102403</c:v>
                </c:pt>
                <c:pt idx="1856">
                  <c:v>0.29896238651102403</c:v>
                </c:pt>
                <c:pt idx="1857">
                  <c:v>0.29993514915693897</c:v>
                </c:pt>
                <c:pt idx="1858">
                  <c:v>0.29993514915693897</c:v>
                </c:pt>
                <c:pt idx="1859">
                  <c:v>0.30025940337224299</c:v>
                </c:pt>
                <c:pt idx="1860">
                  <c:v>0.30025940337224299</c:v>
                </c:pt>
                <c:pt idx="1861">
                  <c:v>0.30058365758754801</c:v>
                </c:pt>
                <c:pt idx="1862">
                  <c:v>0.30058365758754801</c:v>
                </c:pt>
                <c:pt idx="1863">
                  <c:v>0.30058365758754801</c:v>
                </c:pt>
                <c:pt idx="1864">
                  <c:v>0.30058365758754801</c:v>
                </c:pt>
                <c:pt idx="1865">
                  <c:v>0.30090791180285298</c:v>
                </c:pt>
                <c:pt idx="1866">
                  <c:v>0.30090791180285298</c:v>
                </c:pt>
                <c:pt idx="1867">
                  <c:v>0.30317769130998701</c:v>
                </c:pt>
                <c:pt idx="1868">
                  <c:v>0.30317769130998701</c:v>
                </c:pt>
                <c:pt idx="1869">
                  <c:v>0.30706874189364403</c:v>
                </c:pt>
                <c:pt idx="1870">
                  <c:v>0.30706874189364403</c:v>
                </c:pt>
                <c:pt idx="1871">
                  <c:v>0.30771725032425401</c:v>
                </c:pt>
                <c:pt idx="1872">
                  <c:v>0.30771725032425401</c:v>
                </c:pt>
                <c:pt idx="1873">
                  <c:v>0.30869001297016802</c:v>
                </c:pt>
                <c:pt idx="1874">
                  <c:v>0.30869001297016802</c:v>
                </c:pt>
                <c:pt idx="1875">
                  <c:v>0.30901426718547298</c:v>
                </c:pt>
                <c:pt idx="1876">
                  <c:v>0.30901426718547298</c:v>
                </c:pt>
                <c:pt idx="1877">
                  <c:v>0.31063553826199702</c:v>
                </c:pt>
                <c:pt idx="1878">
                  <c:v>0.31063553826199702</c:v>
                </c:pt>
                <c:pt idx="1879">
                  <c:v>0.31225680933852101</c:v>
                </c:pt>
                <c:pt idx="1880">
                  <c:v>0.31225680933852101</c:v>
                </c:pt>
                <c:pt idx="1881">
                  <c:v>0.31517509727626403</c:v>
                </c:pt>
                <c:pt idx="1882">
                  <c:v>0.31517509727626403</c:v>
                </c:pt>
                <c:pt idx="1883">
                  <c:v>0.31712062256809298</c:v>
                </c:pt>
                <c:pt idx="1884">
                  <c:v>0.31712062256809298</c:v>
                </c:pt>
                <c:pt idx="1885">
                  <c:v>0.317444876783398</c:v>
                </c:pt>
                <c:pt idx="1886">
                  <c:v>0.317444876783398</c:v>
                </c:pt>
                <c:pt idx="1887">
                  <c:v>0.31874189364461702</c:v>
                </c:pt>
                <c:pt idx="1888">
                  <c:v>0.31874189364461702</c:v>
                </c:pt>
                <c:pt idx="1889">
                  <c:v>0.31906614785992199</c:v>
                </c:pt>
                <c:pt idx="1890">
                  <c:v>0.31906614785992199</c:v>
                </c:pt>
                <c:pt idx="1891">
                  <c:v>0.32166018158235998</c:v>
                </c:pt>
                <c:pt idx="1892">
                  <c:v>0.32166018158235998</c:v>
                </c:pt>
                <c:pt idx="1893">
                  <c:v>0.321984435797665</c:v>
                </c:pt>
                <c:pt idx="1894">
                  <c:v>0.321984435797665</c:v>
                </c:pt>
                <c:pt idx="1895">
                  <c:v>0.32230869001297002</c:v>
                </c:pt>
                <c:pt idx="1896">
                  <c:v>0.32230869001297002</c:v>
                </c:pt>
                <c:pt idx="1897">
                  <c:v>0.32328145265888403</c:v>
                </c:pt>
                <c:pt idx="1898">
                  <c:v>0.32328145265888403</c:v>
                </c:pt>
                <c:pt idx="1899">
                  <c:v>0.32360570687418899</c:v>
                </c:pt>
                <c:pt idx="1900">
                  <c:v>0.32360570687418899</c:v>
                </c:pt>
                <c:pt idx="1901">
                  <c:v>0.32490272373540802</c:v>
                </c:pt>
                <c:pt idx="1902">
                  <c:v>0.32490272373540802</c:v>
                </c:pt>
                <c:pt idx="1903">
                  <c:v>0.32652399481193201</c:v>
                </c:pt>
                <c:pt idx="1904">
                  <c:v>0.32652399481193201</c:v>
                </c:pt>
                <c:pt idx="1905">
                  <c:v>0.32782101167315097</c:v>
                </c:pt>
                <c:pt idx="1906">
                  <c:v>0.32782101167315097</c:v>
                </c:pt>
                <c:pt idx="1907">
                  <c:v>0.32782101167315097</c:v>
                </c:pt>
                <c:pt idx="1908">
                  <c:v>0.32782101167315097</c:v>
                </c:pt>
                <c:pt idx="1909">
                  <c:v>0.32846952010376101</c:v>
                </c:pt>
                <c:pt idx="1910">
                  <c:v>0.32846952010376101</c:v>
                </c:pt>
                <c:pt idx="1911">
                  <c:v>0.32944228274967502</c:v>
                </c:pt>
                <c:pt idx="1912">
                  <c:v>0.32944228274967502</c:v>
                </c:pt>
                <c:pt idx="1913">
                  <c:v>0.33041504539559002</c:v>
                </c:pt>
                <c:pt idx="1914">
                  <c:v>0.33041504539559002</c:v>
                </c:pt>
                <c:pt idx="1915">
                  <c:v>0.33138780804150397</c:v>
                </c:pt>
                <c:pt idx="1916">
                  <c:v>0.33138780804150397</c:v>
                </c:pt>
                <c:pt idx="1917">
                  <c:v>0.33203631647211401</c:v>
                </c:pt>
                <c:pt idx="1918">
                  <c:v>0.33203631647211401</c:v>
                </c:pt>
                <c:pt idx="1919">
                  <c:v>0.33560311284046601</c:v>
                </c:pt>
                <c:pt idx="1920">
                  <c:v>0.33560311284046601</c:v>
                </c:pt>
                <c:pt idx="1921">
                  <c:v>0.336251621271076</c:v>
                </c:pt>
                <c:pt idx="1922">
                  <c:v>0.336251621271076</c:v>
                </c:pt>
                <c:pt idx="1923">
                  <c:v>0.33690012970168598</c:v>
                </c:pt>
                <c:pt idx="1924">
                  <c:v>0.33690012970168598</c:v>
                </c:pt>
                <c:pt idx="1925">
                  <c:v>0.33722438391699</c:v>
                </c:pt>
                <c:pt idx="1926">
                  <c:v>0.33722438391699</c:v>
                </c:pt>
                <c:pt idx="1927">
                  <c:v>0.33852140077821002</c:v>
                </c:pt>
                <c:pt idx="1928">
                  <c:v>0.33852140077821002</c:v>
                </c:pt>
                <c:pt idx="1929">
                  <c:v>0.33852140077821002</c:v>
                </c:pt>
                <c:pt idx="1930">
                  <c:v>0.33852140077821002</c:v>
                </c:pt>
                <c:pt idx="1931">
                  <c:v>0.33916990920881901</c:v>
                </c:pt>
                <c:pt idx="1932">
                  <c:v>0.33916990920881901</c:v>
                </c:pt>
                <c:pt idx="1933">
                  <c:v>0.34143968871595298</c:v>
                </c:pt>
                <c:pt idx="1934">
                  <c:v>0.34143968871595298</c:v>
                </c:pt>
                <c:pt idx="1935">
                  <c:v>0.34370946822308601</c:v>
                </c:pt>
                <c:pt idx="1936">
                  <c:v>0.34370946822308601</c:v>
                </c:pt>
                <c:pt idx="1937">
                  <c:v>0.348897535667963</c:v>
                </c:pt>
                <c:pt idx="1938">
                  <c:v>0.348897535667963</c:v>
                </c:pt>
                <c:pt idx="1939">
                  <c:v>0.34922178988326802</c:v>
                </c:pt>
                <c:pt idx="1940">
                  <c:v>0.34922178988326802</c:v>
                </c:pt>
                <c:pt idx="1941">
                  <c:v>0.34954604409857298</c:v>
                </c:pt>
                <c:pt idx="1942">
                  <c:v>0.34954604409857298</c:v>
                </c:pt>
                <c:pt idx="1943">
                  <c:v>0.35181582360570601</c:v>
                </c:pt>
                <c:pt idx="1944">
                  <c:v>0.35181582360570601</c:v>
                </c:pt>
                <c:pt idx="1945">
                  <c:v>0.35214007782101098</c:v>
                </c:pt>
                <c:pt idx="1946">
                  <c:v>0.35214007782101098</c:v>
                </c:pt>
                <c:pt idx="1947">
                  <c:v>0.35278858625162102</c:v>
                </c:pt>
                <c:pt idx="1948">
                  <c:v>0.35278858625162102</c:v>
                </c:pt>
                <c:pt idx="1949">
                  <c:v>0.35311284046692598</c:v>
                </c:pt>
                <c:pt idx="1950">
                  <c:v>0.35311284046692598</c:v>
                </c:pt>
                <c:pt idx="1951">
                  <c:v>0.35473411154345003</c:v>
                </c:pt>
                <c:pt idx="1952">
                  <c:v>0.35473411154345003</c:v>
                </c:pt>
                <c:pt idx="1953">
                  <c:v>0.356031128404669</c:v>
                </c:pt>
                <c:pt idx="1954">
                  <c:v>0.356031128404669</c:v>
                </c:pt>
                <c:pt idx="1955">
                  <c:v>0.357976653696498</c:v>
                </c:pt>
                <c:pt idx="1956">
                  <c:v>0.357976653696498</c:v>
                </c:pt>
                <c:pt idx="1957">
                  <c:v>0.357976653696498</c:v>
                </c:pt>
                <c:pt idx="1958">
                  <c:v>0.357976653696498</c:v>
                </c:pt>
                <c:pt idx="1959">
                  <c:v>0.35830090791180202</c:v>
                </c:pt>
                <c:pt idx="1960">
                  <c:v>0.35830090791180202</c:v>
                </c:pt>
                <c:pt idx="1961">
                  <c:v>0.35927367055771697</c:v>
                </c:pt>
                <c:pt idx="1962">
                  <c:v>0.35927367055771697</c:v>
                </c:pt>
                <c:pt idx="1963">
                  <c:v>0.36024643320363098</c:v>
                </c:pt>
                <c:pt idx="1964">
                  <c:v>0.36024643320363098</c:v>
                </c:pt>
                <c:pt idx="1965">
                  <c:v>0.360570687418936</c:v>
                </c:pt>
                <c:pt idx="1966">
                  <c:v>0.360570687418936</c:v>
                </c:pt>
                <c:pt idx="1967">
                  <c:v>0.36154345006485</c:v>
                </c:pt>
                <c:pt idx="1968">
                  <c:v>0.36154345006485</c:v>
                </c:pt>
                <c:pt idx="1969">
                  <c:v>0.36316472114137399</c:v>
                </c:pt>
                <c:pt idx="1970">
                  <c:v>0.36316472114137399</c:v>
                </c:pt>
                <c:pt idx="1971">
                  <c:v>0.36348897535667901</c:v>
                </c:pt>
                <c:pt idx="1972">
                  <c:v>0.36348897535667901</c:v>
                </c:pt>
                <c:pt idx="1973">
                  <c:v>0.366083009079118</c:v>
                </c:pt>
                <c:pt idx="1974">
                  <c:v>0.366083009079118</c:v>
                </c:pt>
                <c:pt idx="1975">
                  <c:v>0.36640726329442203</c:v>
                </c:pt>
                <c:pt idx="1976">
                  <c:v>0.36640726329442203</c:v>
                </c:pt>
                <c:pt idx="1977">
                  <c:v>0.36835278858625098</c:v>
                </c:pt>
                <c:pt idx="1978">
                  <c:v>0.36835278858625098</c:v>
                </c:pt>
                <c:pt idx="1979">
                  <c:v>0.368677042801556</c:v>
                </c:pt>
                <c:pt idx="1980">
                  <c:v>0.368677042801556</c:v>
                </c:pt>
                <c:pt idx="1981">
                  <c:v>0.36900129701686102</c:v>
                </c:pt>
                <c:pt idx="1982">
                  <c:v>0.36900129701686102</c:v>
                </c:pt>
                <c:pt idx="1983">
                  <c:v>0.36964980544747</c:v>
                </c:pt>
                <c:pt idx="1984">
                  <c:v>0.36964980544747</c:v>
                </c:pt>
                <c:pt idx="1985">
                  <c:v>0.37159533073929901</c:v>
                </c:pt>
                <c:pt idx="1986">
                  <c:v>0.37159533073929901</c:v>
                </c:pt>
                <c:pt idx="1987">
                  <c:v>0.37191958495460398</c:v>
                </c:pt>
                <c:pt idx="1988">
                  <c:v>0.37191958495460398</c:v>
                </c:pt>
                <c:pt idx="1989">
                  <c:v>0.373216601815823</c:v>
                </c:pt>
                <c:pt idx="1990">
                  <c:v>0.373216601815823</c:v>
                </c:pt>
                <c:pt idx="1991">
                  <c:v>0.37743190661478598</c:v>
                </c:pt>
                <c:pt idx="1992">
                  <c:v>0.37743190661478598</c:v>
                </c:pt>
                <c:pt idx="1993">
                  <c:v>0.37937743190661399</c:v>
                </c:pt>
                <c:pt idx="1994">
                  <c:v>0.37937743190661399</c:v>
                </c:pt>
                <c:pt idx="1995">
                  <c:v>0.38229571984435701</c:v>
                </c:pt>
                <c:pt idx="1996">
                  <c:v>0.38229571984435701</c:v>
                </c:pt>
                <c:pt idx="1997">
                  <c:v>0.38456549935149098</c:v>
                </c:pt>
                <c:pt idx="1998">
                  <c:v>0.38456549935149098</c:v>
                </c:pt>
                <c:pt idx="1999">
                  <c:v>0.38521400778210102</c:v>
                </c:pt>
                <c:pt idx="2000">
                  <c:v>0.38521400778210102</c:v>
                </c:pt>
                <c:pt idx="2001">
                  <c:v>0.38553826199740598</c:v>
                </c:pt>
                <c:pt idx="2002">
                  <c:v>0.38553826199740598</c:v>
                </c:pt>
                <c:pt idx="2003">
                  <c:v>0.38618677042801502</c:v>
                </c:pt>
                <c:pt idx="2004">
                  <c:v>0.38618677042801502</c:v>
                </c:pt>
                <c:pt idx="2005">
                  <c:v>0.38780804150453901</c:v>
                </c:pt>
                <c:pt idx="2006">
                  <c:v>0.38780804150453901</c:v>
                </c:pt>
                <c:pt idx="2007">
                  <c:v>0.38813229571984398</c:v>
                </c:pt>
                <c:pt idx="2008">
                  <c:v>0.38813229571984398</c:v>
                </c:pt>
                <c:pt idx="2009">
                  <c:v>0.38910505836575798</c:v>
                </c:pt>
                <c:pt idx="2010">
                  <c:v>0.38910505836575798</c:v>
                </c:pt>
                <c:pt idx="2011">
                  <c:v>0.38975356679636802</c:v>
                </c:pt>
                <c:pt idx="2012">
                  <c:v>0.38975356679636802</c:v>
                </c:pt>
                <c:pt idx="2013">
                  <c:v>0.39105058365758699</c:v>
                </c:pt>
                <c:pt idx="2014">
                  <c:v>0.39105058365758699</c:v>
                </c:pt>
                <c:pt idx="2015">
                  <c:v>0.39364461738002499</c:v>
                </c:pt>
                <c:pt idx="2016">
                  <c:v>0.39364461738002499</c:v>
                </c:pt>
                <c:pt idx="2017">
                  <c:v>0.39623865110246398</c:v>
                </c:pt>
                <c:pt idx="2018">
                  <c:v>0.39623865110246398</c:v>
                </c:pt>
                <c:pt idx="2019">
                  <c:v>0.396562905317769</c:v>
                </c:pt>
                <c:pt idx="2020">
                  <c:v>0.396562905317769</c:v>
                </c:pt>
                <c:pt idx="2021">
                  <c:v>0.39883268482490197</c:v>
                </c:pt>
                <c:pt idx="2022">
                  <c:v>0.39883268482490197</c:v>
                </c:pt>
                <c:pt idx="2023">
                  <c:v>0.401102464332036</c:v>
                </c:pt>
                <c:pt idx="2024">
                  <c:v>0.401102464332036</c:v>
                </c:pt>
                <c:pt idx="2025">
                  <c:v>0.40142671854734102</c:v>
                </c:pt>
                <c:pt idx="2026">
                  <c:v>0.40142671854734102</c:v>
                </c:pt>
                <c:pt idx="2027">
                  <c:v>0.40175097276264499</c:v>
                </c:pt>
                <c:pt idx="2028">
                  <c:v>0.40175097276264499</c:v>
                </c:pt>
                <c:pt idx="2029">
                  <c:v>0.40239948119325503</c:v>
                </c:pt>
                <c:pt idx="2030">
                  <c:v>0.40239948119325503</c:v>
                </c:pt>
                <c:pt idx="2031">
                  <c:v>0.404669260700389</c:v>
                </c:pt>
                <c:pt idx="2032">
                  <c:v>0.404669260700389</c:v>
                </c:pt>
                <c:pt idx="2033">
                  <c:v>0.40693904020752197</c:v>
                </c:pt>
                <c:pt idx="2034">
                  <c:v>0.40726329442282699</c:v>
                </c:pt>
                <c:pt idx="2035">
                  <c:v>0.40726329442282699</c:v>
                </c:pt>
                <c:pt idx="2036">
                  <c:v>0.40791180285343698</c:v>
                </c:pt>
                <c:pt idx="2037">
                  <c:v>0.40791180285343698</c:v>
                </c:pt>
                <c:pt idx="2038">
                  <c:v>0.408236057068741</c:v>
                </c:pt>
                <c:pt idx="2039">
                  <c:v>0.408236057068741</c:v>
                </c:pt>
                <c:pt idx="2040">
                  <c:v>0.41018158236057001</c:v>
                </c:pt>
                <c:pt idx="2041">
                  <c:v>0.41018158236057001</c:v>
                </c:pt>
                <c:pt idx="2042">
                  <c:v>0.41050583657587503</c:v>
                </c:pt>
                <c:pt idx="2043">
                  <c:v>0.41050583657587503</c:v>
                </c:pt>
                <c:pt idx="2044">
                  <c:v>0.41342412451361799</c:v>
                </c:pt>
                <c:pt idx="2045">
                  <c:v>0.41342412451361799</c:v>
                </c:pt>
                <c:pt idx="2046">
                  <c:v>0.41601815823605698</c:v>
                </c:pt>
                <c:pt idx="2047">
                  <c:v>0.41601815823605698</c:v>
                </c:pt>
                <c:pt idx="2048">
                  <c:v>0.41828793774319001</c:v>
                </c:pt>
                <c:pt idx="2049">
                  <c:v>0.41828793774319001</c:v>
                </c:pt>
                <c:pt idx="2050">
                  <c:v>0.41926070038910501</c:v>
                </c:pt>
                <c:pt idx="2051">
                  <c:v>0.41926070038910501</c:v>
                </c:pt>
                <c:pt idx="2052">
                  <c:v>0.419909208819714</c:v>
                </c:pt>
                <c:pt idx="2053">
                  <c:v>0.419909208819714</c:v>
                </c:pt>
                <c:pt idx="2054">
                  <c:v>0.420881971465629</c:v>
                </c:pt>
                <c:pt idx="2055">
                  <c:v>0.420881971465629</c:v>
                </c:pt>
                <c:pt idx="2056">
                  <c:v>0.42120622568093302</c:v>
                </c:pt>
                <c:pt idx="2057">
                  <c:v>0.42120622568093302</c:v>
                </c:pt>
                <c:pt idx="2058">
                  <c:v>0.42380025940337201</c:v>
                </c:pt>
                <c:pt idx="2059">
                  <c:v>0.42380025940337201</c:v>
                </c:pt>
                <c:pt idx="2060">
                  <c:v>0.42477302204928602</c:v>
                </c:pt>
                <c:pt idx="2061">
                  <c:v>0.42477302204928602</c:v>
                </c:pt>
                <c:pt idx="2062">
                  <c:v>0.42607003891050499</c:v>
                </c:pt>
                <c:pt idx="2063">
                  <c:v>0.42607003891050499</c:v>
                </c:pt>
                <c:pt idx="2064">
                  <c:v>0.42736705577172501</c:v>
                </c:pt>
                <c:pt idx="2065">
                  <c:v>0.42736705577172501</c:v>
                </c:pt>
                <c:pt idx="2066">
                  <c:v>0.42833981841763902</c:v>
                </c:pt>
                <c:pt idx="2067">
                  <c:v>0.42833981841763902</c:v>
                </c:pt>
                <c:pt idx="2068">
                  <c:v>0.42833981841763902</c:v>
                </c:pt>
                <c:pt idx="2069">
                  <c:v>0.42833981841763902</c:v>
                </c:pt>
                <c:pt idx="2070">
                  <c:v>0.42866407263294398</c:v>
                </c:pt>
                <c:pt idx="2071">
                  <c:v>0.42866407263294398</c:v>
                </c:pt>
                <c:pt idx="2072">
                  <c:v>0.42963683527885799</c:v>
                </c:pt>
                <c:pt idx="2073">
                  <c:v>0.42963683527885799</c:v>
                </c:pt>
                <c:pt idx="2074">
                  <c:v>0.43093385214007701</c:v>
                </c:pt>
                <c:pt idx="2075">
                  <c:v>0.43093385214007701</c:v>
                </c:pt>
                <c:pt idx="2076">
                  <c:v>0.43774319066147799</c:v>
                </c:pt>
                <c:pt idx="2077">
                  <c:v>0.43774319066147799</c:v>
                </c:pt>
                <c:pt idx="2078">
                  <c:v>0.44001297016861202</c:v>
                </c:pt>
                <c:pt idx="2079">
                  <c:v>0.44001297016861202</c:v>
                </c:pt>
                <c:pt idx="2080">
                  <c:v>0.44033722438391698</c:v>
                </c:pt>
                <c:pt idx="2081">
                  <c:v>0.44033722438391698</c:v>
                </c:pt>
                <c:pt idx="2082">
                  <c:v>0.44098573281452602</c:v>
                </c:pt>
                <c:pt idx="2083">
                  <c:v>0.44098573281452602</c:v>
                </c:pt>
                <c:pt idx="2084">
                  <c:v>0.44130998702983099</c:v>
                </c:pt>
                <c:pt idx="2085">
                  <c:v>0.44130998702983099</c:v>
                </c:pt>
                <c:pt idx="2086">
                  <c:v>0.444228274967574</c:v>
                </c:pt>
                <c:pt idx="2087">
                  <c:v>0.444228274967574</c:v>
                </c:pt>
                <c:pt idx="2088">
                  <c:v>0.44455252918287902</c:v>
                </c:pt>
                <c:pt idx="2089">
                  <c:v>0.44455252918287902</c:v>
                </c:pt>
                <c:pt idx="2090">
                  <c:v>0.45103761348897498</c:v>
                </c:pt>
                <c:pt idx="2091">
                  <c:v>0.45103761348897498</c:v>
                </c:pt>
                <c:pt idx="2092">
                  <c:v>0.45265888456549902</c:v>
                </c:pt>
                <c:pt idx="2093">
                  <c:v>0.45265888456549902</c:v>
                </c:pt>
                <c:pt idx="2094">
                  <c:v>0.45298313878080398</c:v>
                </c:pt>
                <c:pt idx="2095">
                  <c:v>0.45298313878080398</c:v>
                </c:pt>
                <c:pt idx="2096">
                  <c:v>0.45330739299610801</c:v>
                </c:pt>
                <c:pt idx="2097">
                  <c:v>0.45330739299610801</c:v>
                </c:pt>
                <c:pt idx="2098">
                  <c:v>0.45557717250324198</c:v>
                </c:pt>
                <c:pt idx="2099">
                  <c:v>0.45557717250324198</c:v>
                </c:pt>
                <c:pt idx="2100">
                  <c:v>0.45654993514915598</c:v>
                </c:pt>
                <c:pt idx="2101">
                  <c:v>0.45654993514915598</c:v>
                </c:pt>
                <c:pt idx="2102">
                  <c:v>0.45881971465629001</c:v>
                </c:pt>
                <c:pt idx="2103">
                  <c:v>0.45881971465629001</c:v>
                </c:pt>
                <c:pt idx="2104">
                  <c:v>0.46011673151750898</c:v>
                </c:pt>
                <c:pt idx="2105">
                  <c:v>0.46011673151750898</c:v>
                </c:pt>
                <c:pt idx="2106">
                  <c:v>0.460440985732814</c:v>
                </c:pt>
                <c:pt idx="2107">
                  <c:v>0.460440985732814</c:v>
                </c:pt>
                <c:pt idx="2108">
                  <c:v>0.46173800259403303</c:v>
                </c:pt>
                <c:pt idx="2109">
                  <c:v>0.46173800259403303</c:v>
                </c:pt>
                <c:pt idx="2110">
                  <c:v>0.46206225680933799</c:v>
                </c:pt>
                <c:pt idx="2111">
                  <c:v>0.46206225680933799</c:v>
                </c:pt>
                <c:pt idx="2112">
                  <c:v>0.46335927367055701</c:v>
                </c:pt>
                <c:pt idx="2113">
                  <c:v>0.46335927367055701</c:v>
                </c:pt>
                <c:pt idx="2114">
                  <c:v>0.46368352788586198</c:v>
                </c:pt>
                <c:pt idx="2115">
                  <c:v>0.46368352788586198</c:v>
                </c:pt>
                <c:pt idx="2116">
                  <c:v>0.46465629053177598</c:v>
                </c:pt>
                <c:pt idx="2117">
                  <c:v>0.46465629053177598</c:v>
                </c:pt>
                <c:pt idx="2118">
                  <c:v>0.46562905317769099</c:v>
                </c:pt>
                <c:pt idx="2119">
                  <c:v>0.46562905317769099</c:v>
                </c:pt>
                <c:pt idx="2120">
                  <c:v>0.46757457846952</c:v>
                </c:pt>
                <c:pt idx="2121">
                  <c:v>0.46757457846952</c:v>
                </c:pt>
                <c:pt idx="2122">
                  <c:v>0.471141374837872</c:v>
                </c:pt>
                <c:pt idx="2123">
                  <c:v>0.471141374837872</c:v>
                </c:pt>
                <c:pt idx="2124">
                  <c:v>0.47146562905317702</c:v>
                </c:pt>
                <c:pt idx="2125">
                  <c:v>0.47146562905317702</c:v>
                </c:pt>
                <c:pt idx="2126">
                  <c:v>0.472114137483787</c:v>
                </c:pt>
                <c:pt idx="2127">
                  <c:v>0.472114137483787</c:v>
                </c:pt>
                <c:pt idx="2128">
                  <c:v>0.47276264591439598</c:v>
                </c:pt>
                <c:pt idx="2129">
                  <c:v>0.47276264591439598</c:v>
                </c:pt>
                <c:pt idx="2130">
                  <c:v>0.473086900129701</c:v>
                </c:pt>
                <c:pt idx="2131">
                  <c:v>0.473086900129701</c:v>
                </c:pt>
                <c:pt idx="2132">
                  <c:v>0.47697795071335902</c:v>
                </c:pt>
                <c:pt idx="2133">
                  <c:v>0.47697795071335902</c:v>
                </c:pt>
                <c:pt idx="2134">
                  <c:v>0.47892347600518798</c:v>
                </c:pt>
                <c:pt idx="2135">
                  <c:v>0.47892347600518798</c:v>
                </c:pt>
                <c:pt idx="2136">
                  <c:v>0.47957198443579702</c:v>
                </c:pt>
                <c:pt idx="2137">
                  <c:v>0.47957198443579702</c:v>
                </c:pt>
                <c:pt idx="2138">
                  <c:v>0.48054474708171202</c:v>
                </c:pt>
                <c:pt idx="2139">
                  <c:v>0.48054474708171202</c:v>
                </c:pt>
                <c:pt idx="2140">
                  <c:v>0.48313878080415001</c:v>
                </c:pt>
                <c:pt idx="2141">
                  <c:v>0.48313878080415001</c:v>
                </c:pt>
                <c:pt idx="2142">
                  <c:v>0.48346303501945498</c:v>
                </c:pt>
                <c:pt idx="2143">
                  <c:v>0.48346303501945498</c:v>
                </c:pt>
                <c:pt idx="2144">
                  <c:v>0.48443579766536898</c:v>
                </c:pt>
                <c:pt idx="2145">
                  <c:v>0.48443579766536898</c:v>
                </c:pt>
                <c:pt idx="2146">
                  <c:v>0.48508430609597902</c:v>
                </c:pt>
                <c:pt idx="2147">
                  <c:v>0.48508430609597902</c:v>
                </c:pt>
                <c:pt idx="2148">
                  <c:v>0.48605706874189297</c:v>
                </c:pt>
                <c:pt idx="2149">
                  <c:v>0.48605706874189297</c:v>
                </c:pt>
                <c:pt idx="2150">
                  <c:v>0.48800259403372198</c:v>
                </c:pt>
                <c:pt idx="2151">
                  <c:v>0.48800259403372198</c:v>
                </c:pt>
                <c:pt idx="2152">
                  <c:v>0.49027237354085601</c:v>
                </c:pt>
                <c:pt idx="2153">
                  <c:v>0.49027237354085601</c:v>
                </c:pt>
                <c:pt idx="2154">
                  <c:v>0.49059662775615998</c:v>
                </c:pt>
                <c:pt idx="2155">
                  <c:v>0.49059662775615998</c:v>
                </c:pt>
                <c:pt idx="2156">
                  <c:v>0.49254215304798898</c:v>
                </c:pt>
                <c:pt idx="2157">
                  <c:v>0.49254215304798898</c:v>
                </c:pt>
                <c:pt idx="2158">
                  <c:v>0.492866407263294</c:v>
                </c:pt>
                <c:pt idx="2159">
                  <c:v>0.492866407263294</c:v>
                </c:pt>
                <c:pt idx="2160">
                  <c:v>0.49481193255512301</c:v>
                </c:pt>
                <c:pt idx="2161">
                  <c:v>0.49481193255512301</c:v>
                </c:pt>
                <c:pt idx="2162">
                  <c:v>0.49513618677042798</c:v>
                </c:pt>
                <c:pt idx="2163">
                  <c:v>0.49513618677042798</c:v>
                </c:pt>
                <c:pt idx="2164">
                  <c:v>0.50129701686121897</c:v>
                </c:pt>
                <c:pt idx="2165">
                  <c:v>0.50129701686121897</c:v>
                </c:pt>
                <c:pt idx="2166">
                  <c:v>0.50194552529182801</c:v>
                </c:pt>
                <c:pt idx="2167">
                  <c:v>0.50194552529182801</c:v>
                </c:pt>
                <c:pt idx="2168">
                  <c:v>0.50616083009079105</c:v>
                </c:pt>
                <c:pt idx="2169">
                  <c:v>0.50616083009079105</c:v>
                </c:pt>
                <c:pt idx="2170">
                  <c:v>0.50843060959792397</c:v>
                </c:pt>
                <c:pt idx="2171">
                  <c:v>0.50843060959792397</c:v>
                </c:pt>
                <c:pt idx="2172">
                  <c:v>0.51523994811932505</c:v>
                </c:pt>
                <c:pt idx="2173">
                  <c:v>0.51523994811932505</c:v>
                </c:pt>
                <c:pt idx="2174">
                  <c:v>0.51686121919584904</c:v>
                </c:pt>
                <c:pt idx="2175">
                  <c:v>0.51686121919584904</c:v>
                </c:pt>
                <c:pt idx="2176">
                  <c:v>0.51718547341115395</c:v>
                </c:pt>
                <c:pt idx="2177">
                  <c:v>0.51718547341115395</c:v>
                </c:pt>
                <c:pt idx="2178">
                  <c:v>0.51848249027237303</c:v>
                </c:pt>
                <c:pt idx="2179">
                  <c:v>0.51848249027237303</c:v>
                </c:pt>
                <c:pt idx="2180">
                  <c:v>0.52561608300907903</c:v>
                </c:pt>
                <c:pt idx="2181">
                  <c:v>0.52561608300907903</c:v>
                </c:pt>
                <c:pt idx="2182">
                  <c:v>0.526913099870298</c:v>
                </c:pt>
                <c:pt idx="2183">
                  <c:v>0.526913099870298</c:v>
                </c:pt>
                <c:pt idx="2184">
                  <c:v>0.52853437094682199</c:v>
                </c:pt>
                <c:pt idx="2185">
                  <c:v>0.52853437094682199</c:v>
                </c:pt>
                <c:pt idx="2186">
                  <c:v>0.53047989623865099</c:v>
                </c:pt>
                <c:pt idx="2187">
                  <c:v>0.53047989623865099</c:v>
                </c:pt>
                <c:pt idx="2188">
                  <c:v>0.53145265888456505</c:v>
                </c:pt>
                <c:pt idx="2189">
                  <c:v>0.53145265888456505</c:v>
                </c:pt>
                <c:pt idx="2190">
                  <c:v>0.53404669260700299</c:v>
                </c:pt>
                <c:pt idx="2191">
                  <c:v>0.53404669260700299</c:v>
                </c:pt>
                <c:pt idx="2192">
                  <c:v>0.53761348897535599</c:v>
                </c:pt>
                <c:pt idx="2193">
                  <c:v>0.53761348897535599</c:v>
                </c:pt>
                <c:pt idx="2194">
                  <c:v>0.53826199740596603</c:v>
                </c:pt>
                <c:pt idx="2195">
                  <c:v>0.53826199740596603</c:v>
                </c:pt>
                <c:pt idx="2196">
                  <c:v>0.54020752269779504</c:v>
                </c:pt>
                <c:pt idx="2197">
                  <c:v>0.54020752269779504</c:v>
                </c:pt>
                <c:pt idx="2198">
                  <c:v>0.54182879377431903</c:v>
                </c:pt>
                <c:pt idx="2199">
                  <c:v>0.54182879377431903</c:v>
                </c:pt>
                <c:pt idx="2200">
                  <c:v>0.54474708171206199</c:v>
                </c:pt>
                <c:pt idx="2201">
                  <c:v>0.54474708171206199</c:v>
                </c:pt>
                <c:pt idx="2202">
                  <c:v>0.54701686121919502</c:v>
                </c:pt>
                <c:pt idx="2203">
                  <c:v>0.54701686121919502</c:v>
                </c:pt>
                <c:pt idx="2204">
                  <c:v>0.54734111543450004</c:v>
                </c:pt>
                <c:pt idx="2205">
                  <c:v>0.54734111543450004</c:v>
                </c:pt>
                <c:pt idx="2206">
                  <c:v>0.54863813229571901</c:v>
                </c:pt>
                <c:pt idx="2207">
                  <c:v>0.54863813229571901</c:v>
                </c:pt>
                <c:pt idx="2208">
                  <c:v>0.54896238651102403</c:v>
                </c:pt>
                <c:pt idx="2209">
                  <c:v>0.54896238651102403</c:v>
                </c:pt>
                <c:pt idx="2210">
                  <c:v>0.55155642023346296</c:v>
                </c:pt>
                <c:pt idx="2211">
                  <c:v>0.55155642023346296</c:v>
                </c:pt>
                <c:pt idx="2212">
                  <c:v>0.55188067444876698</c:v>
                </c:pt>
                <c:pt idx="2213">
                  <c:v>0.55188067444876698</c:v>
                </c:pt>
                <c:pt idx="2214">
                  <c:v>0.55285343709468204</c:v>
                </c:pt>
                <c:pt idx="2215">
                  <c:v>0.55285343709468204</c:v>
                </c:pt>
                <c:pt idx="2216">
                  <c:v>0.55966277561608302</c:v>
                </c:pt>
                <c:pt idx="2217">
                  <c:v>0.55966277561608302</c:v>
                </c:pt>
                <c:pt idx="2218">
                  <c:v>0.56420233463034997</c:v>
                </c:pt>
                <c:pt idx="2219">
                  <c:v>0.56420233463034997</c:v>
                </c:pt>
                <c:pt idx="2220">
                  <c:v>0.56452658884565499</c:v>
                </c:pt>
                <c:pt idx="2221">
                  <c:v>0.56452658884565499</c:v>
                </c:pt>
                <c:pt idx="2222">
                  <c:v>0.568417639429312</c:v>
                </c:pt>
                <c:pt idx="2223">
                  <c:v>0.568417639429312</c:v>
                </c:pt>
                <c:pt idx="2224">
                  <c:v>0.57230869001297002</c:v>
                </c:pt>
                <c:pt idx="2225">
                  <c:v>0.57230869001297002</c:v>
                </c:pt>
                <c:pt idx="2226">
                  <c:v>0.57295719844357895</c:v>
                </c:pt>
                <c:pt idx="2227">
                  <c:v>0.57295719844357895</c:v>
                </c:pt>
                <c:pt idx="2228">
                  <c:v>0.57490272373540796</c:v>
                </c:pt>
                <c:pt idx="2229">
                  <c:v>0.57490272373540796</c:v>
                </c:pt>
                <c:pt idx="2230">
                  <c:v>0.57619974059662704</c:v>
                </c:pt>
                <c:pt idx="2231">
                  <c:v>0.57619974059662704</c:v>
                </c:pt>
                <c:pt idx="2232">
                  <c:v>0.57619974059662704</c:v>
                </c:pt>
                <c:pt idx="2233">
                  <c:v>0.57619974059662704</c:v>
                </c:pt>
                <c:pt idx="2234">
                  <c:v>0.57717250324254199</c:v>
                </c:pt>
                <c:pt idx="2235">
                  <c:v>0.57717250324254199</c:v>
                </c:pt>
                <c:pt idx="2236">
                  <c:v>0.57814526588845605</c:v>
                </c:pt>
                <c:pt idx="2237">
                  <c:v>0.57814526588845605</c:v>
                </c:pt>
                <c:pt idx="2238">
                  <c:v>0.57976653696498004</c:v>
                </c:pt>
                <c:pt idx="2239">
                  <c:v>0.57976653696498004</c:v>
                </c:pt>
                <c:pt idx="2240">
                  <c:v>0.57976653696498004</c:v>
                </c:pt>
                <c:pt idx="2241">
                  <c:v>0.57976653696498004</c:v>
                </c:pt>
                <c:pt idx="2242">
                  <c:v>0.58171206225680905</c:v>
                </c:pt>
                <c:pt idx="2243">
                  <c:v>0.58171206225680905</c:v>
                </c:pt>
                <c:pt idx="2244">
                  <c:v>0.58333333333333304</c:v>
                </c:pt>
                <c:pt idx="2245">
                  <c:v>0.58333333333333304</c:v>
                </c:pt>
                <c:pt idx="2246">
                  <c:v>0.58690012970168604</c:v>
                </c:pt>
                <c:pt idx="2247">
                  <c:v>0.58690012970168604</c:v>
                </c:pt>
                <c:pt idx="2248">
                  <c:v>0.58787289234759998</c:v>
                </c:pt>
                <c:pt idx="2249">
                  <c:v>0.58787289234759998</c:v>
                </c:pt>
                <c:pt idx="2250">
                  <c:v>0.588197146562905</c:v>
                </c:pt>
                <c:pt idx="2251">
                  <c:v>0.588197146562905</c:v>
                </c:pt>
                <c:pt idx="2252">
                  <c:v>0.58852140077821002</c:v>
                </c:pt>
                <c:pt idx="2253">
                  <c:v>0.58852140077821002</c:v>
                </c:pt>
                <c:pt idx="2254">
                  <c:v>0.59014267185473401</c:v>
                </c:pt>
                <c:pt idx="2255">
                  <c:v>0.59014267185473401</c:v>
                </c:pt>
                <c:pt idx="2256">
                  <c:v>0.59338521400778199</c:v>
                </c:pt>
                <c:pt idx="2257">
                  <c:v>0.59338521400778199</c:v>
                </c:pt>
                <c:pt idx="2258">
                  <c:v>0.59468223086900096</c:v>
                </c:pt>
                <c:pt idx="2259">
                  <c:v>0.59468223086900096</c:v>
                </c:pt>
                <c:pt idx="2260">
                  <c:v>0.59500648508430598</c:v>
                </c:pt>
                <c:pt idx="2261">
                  <c:v>0.59500648508430598</c:v>
                </c:pt>
                <c:pt idx="2262">
                  <c:v>0.59533073929961</c:v>
                </c:pt>
                <c:pt idx="2263">
                  <c:v>0.59533073929961</c:v>
                </c:pt>
                <c:pt idx="2264">
                  <c:v>0.59533073929961</c:v>
                </c:pt>
                <c:pt idx="2265">
                  <c:v>0.59533073929961</c:v>
                </c:pt>
                <c:pt idx="2266">
                  <c:v>0.59630350194552495</c:v>
                </c:pt>
                <c:pt idx="2267">
                  <c:v>0.59630350194552495</c:v>
                </c:pt>
                <c:pt idx="2268">
                  <c:v>0.59727626459143901</c:v>
                </c:pt>
                <c:pt idx="2269">
                  <c:v>0.59727626459143901</c:v>
                </c:pt>
                <c:pt idx="2270">
                  <c:v>0.59987029831387795</c:v>
                </c:pt>
                <c:pt idx="2271">
                  <c:v>0.59987029831387795</c:v>
                </c:pt>
                <c:pt idx="2272">
                  <c:v>0.60181582360570596</c:v>
                </c:pt>
                <c:pt idx="2273">
                  <c:v>0.60181582360570596</c:v>
                </c:pt>
                <c:pt idx="2274">
                  <c:v>0.60538261997405896</c:v>
                </c:pt>
                <c:pt idx="2275">
                  <c:v>0.60538261997405896</c:v>
                </c:pt>
                <c:pt idx="2276">
                  <c:v>0.60570687418936398</c:v>
                </c:pt>
                <c:pt idx="2277">
                  <c:v>0.60570687418936398</c:v>
                </c:pt>
                <c:pt idx="2278">
                  <c:v>0.60830090791180202</c:v>
                </c:pt>
                <c:pt idx="2279">
                  <c:v>0.60830090791180202</c:v>
                </c:pt>
                <c:pt idx="2280">
                  <c:v>0.60992217898832601</c:v>
                </c:pt>
                <c:pt idx="2281">
                  <c:v>0.60992217898832601</c:v>
                </c:pt>
                <c:pt idx="2282">
                  <c:v>0.61381322957198403</c:v>
                </c:pt>
                <c:pt idx="2283">
                  <c:v>0.61381322957198403</c:v>
                </c:pt>
                <c:pt idx="2284">
                  <c:v>0.61770428015564205</c:v>
                </c:pt>
                <c:pt idx="2285">
                  <c:v>0.61770428015564205</c:v>
                </c:pt>
                <c:pt idx="2286">
                  <c:v>0.61997405966277497</c:v>
                </c:pt>
                <c:pt idx="2287">
                  <c:v>0.61997405966277497</c:v>
                </c:pt>
                <c:pt idx="2288">
                  <c:v>0.62029831387807999</c:v>
                </c:pt>
                <c:pt idx="2289">
                  <c:v>0.62029831387807999</c:v>
                </c:pt>
                <c:pt idx="2290">
                  <c:v>0.62062256809338501</c:v>
                </c:pt>
                <c:pt idx="2291">
                  <c:v>0.62062256809338501</c:v>
                </c:pt>
                <c:pt idx="2292">
                  <c:v>0.62710765239948096</c:v>
                </c:pt>
                <c:pt idx="2293">
                  <c:v>0.62710765239948096</c:v>
                </c:pt>
                <c:pt idx="2294">
                  <c:v>0.62743190661478598</c:v>
                </c:pt>
                <c:pt idx="2295">
                  <c:v>0.62743190661478598</c:v>
                </c:pt>
                <c:pt idx="2296">
                  <c:v>0.62872892347600495</c:v>
                </c:pt>
                <c:pt idx="2297">
                  <c:v>0.62872892347600495</c:v>
                </c:pt>
                <c:pt idx="2298">
                  <c:v>0.63326848249027201</c:v>
                </c:pt>
                <c:pt idx="2299">
                  <c:v>0.63326848249027201</c:v>
                </c:pt>
                <c:pt idx="2300">
                  <c:v>0.63424124513618596</c:v>
                </c:pt>
                <c:pt idx="2301">
                  <c:v>0.63424124513618596</c:v>
                </c:pt>
                <c:pt idx="2302">
                  <c:v>0.63715953307392903</c:v>
                </c:pt>
                <c:pt idx="2303">
                  <c:v>0.63715953307392903</c:v>
                </c:pt>
                <c:pt idx="2304">
                  <c:v>0.63910505836575804</c:v>
                </c:pt>
                <c:pt idx="2305">
                  <c:v>0.63910505836575804</c:v>
                </c:pt>
                <c:pt idx="2306">
                  <c:v>0.64234760051880602</c:v>
                </c:pt>
                <c:pt idx="2307">
                  <c:v>0.64234760051880602</c:v>
                </c:pt>
                <c:pt idx="2308">
                  <c:v>0.64299610894941595</c:v>
                </c:pt>
                <c:pt idx="2309">
                  <c:v>0.64299610894941595</c:v>
                </c:pt>
                <c:pt idx="2310">
                  <c:v>0.64332036316472097</c:v>
                </c:pt>
                <c:pt idx="2311">
                  <c:v>0.64332036316472097</c:v>
                </c:pt>
                <c:pt idx="2312">
                  <c:v>0.64591439688715901</c:v>
                </c:pt>
                <c:pt idx="2313">
                  <c:v>0.64591439688715901</c:v>
                </c:pt>
                <c:pt idx="2314">
                  <c:v>0.64688715953307396</c:v>
                </c:pt>
                <c:pt idx="2315">
                  <c:v>0.64688715953307396</c:v>
                </c:pt>
                <c:pt idx="2316">
                  <c:v>0.66050583657587503</c:v>
                </c:pt>
                <c:pt idx="2317">
                  <c:v>0.66050583657587503</c:v>
                </c:pt>
                <c:pt idx="2318">
                  <c:v>0.66083009079118005</c:v>
                </c:pt>
                <c:pt idx="2319">
                  <c:v>0.66083009079118005</c:v>
                </c:pt>
                <c:pt idx="2320">
                  <c:v>0.66536964980544699</c:v>
                </c:pt>
                <c:pt idx="2321">
                  <c:v>0.66536964980544699</c:v>
                </c:pt>
                <c:pt idx="2322">
                  <c:v>0.66926070038910501</c:v>
                </c:pt>
                <c:pt idx="2323">
                  <c:v>0.66926070038910501</c:v>
                </c:pt>
                <c:pt idx="2324">
                  <c:v>0.67185473411154295</c:v>
                </c:pt>
                <c:pt idx="2325">
                  <c:v>0.67185473411154295</c:v>
                </c:pt>
                <c:pt idx="2326">
                  <c:v>0.674448767833981</c:v>
                </c:pt>
                <c:pt idx="2327">
                  <c:v>0.674448767833981</c:v>
                </c:pt>
                <c:pt idx="2328">
                  <c:v>0.67963683527885799</c:v>
                </c:pt>
                <c:pt idx="2329">
                  <c:v>0.67963683527885799</c:v>
                </c:pt>
                <c:pt idx="2330">
                  <c:v>0.68320363164721098</c:v>
                </c:pt>
                <c:pt idx="2331">
                  <c:v>0.68320363164721098</c:v>
                </c:pt>
                <c:pt idx="2332">
                  <c:v>0.68385214007782102</c:v>
                </c:pt>
                <c:pt idx="2333">
                  <c:v>0.68677042801556398</c:v>
                </c:pt>
                <c:pt idx="2334">
                  <c:v>0.68677042801556398</c:v>
                </c:pt>
                <c:pt idx="2335">
                  <c:v>0.68871595330739299</c:v>
                </c:pt>
                <c:pt idx="2336">
                  <c:v>0.68871595330739299</c:v>
                </c:pt>
                <c:pt idx="2337">
                  <c:v>0.69195849546044097</c:v>
                </c:pt>
                <c:pt idx="2338">
                  <c:v>0.69260700389105001</c:v>
                </c:pt>
                <c:pt idx="2339">
                  <c:v>0.69260700389105001</c:v>
                </c:pt>
                <c:pt idx="2340">
                  <c:v>0.70201037613488904</c:v>
                </c:pt>
                <c:pt idx="2341">
                  <c:v>0.70201037613488904</c:v>
                </c:pt>
                <c:pt idx="2342">
                  <c:v>0.70395590142671804</c:v>
                </c:pt>
                <c:pt idx="2343">
                  <c:v>0.70395590142671804</c:v>
                </c:pt>
                <c:pt idx="2344">
                  <c:v>0.70428015564202295</c:v>
                </c:pt>
                <c:pt idx="2345">
                  <c:v>0.70428015564202295</c:v>
                </c:pt>
                <c:pt idx="2346">
                  <c:v>0.70557717250324203</c:v>
                </c:pt>
                <c:pt idx="2347">
                  <c:v>0.70557717250324203</c:v>
                </c:pt>
                <c:pt idx="2348">
                  <c:v>0.70817120622568097</c:v>
                </c:pt>
                <c:pt idx="2349">
                  <c:v>0.70817120622568097</c:v>
                </c:pt>
                <c:pt idx="2350">
                  <c:v>0.71238651102464301</c:v>
                </c:pt>
                <c:pt idx="2351">
                  <c:v>0.71238651102464301</c:v>
                </c:pt>
                <c:pt idx="2352">
                  <c:v>0.71822308690012904</c:v>
                </c:pt>
                <c:pt idx="2353">
                  <c:v>0.71822308690012904</c:v>
                </c:pt>
                <c:pt idx="2354">
                  <c:v>0.71984435797665303</c:v>
                </c:pt>
                <c:pt idx="2355">
                  <c:v>0.71984435797665303</c:v>
                </c:pt>
                <c:pt idx="2356">
                  <c:v>0.721141374837872</c:v>
                </c:pt>
                <c:pt idx="2357">
                  <c:v>0.721141374837872</c:v>
                </c:pt>
                <c:pt idx="2358">
                  <c:v>0.72957198443579696</c:v>
                </c:pt>
                <c:pt idx="2359">
                  <c:v>0.72957198443579696</c:v>
                </c:pt>
                <c:pt idx="2360">
                  <c:v>0.74027237354085595</c:v>
                </c:pt>
                <c:pt idx="2361">
                  <c:v>0.74027237354085595</c:v>
                </c:pt>
                <c:pt idx="2362">
                  <c:v>0.74481193255512301</c:v>
                </c:pt>
                <c:pt idx="2363">
                  <c:v>0.74481193255512301</c:v>
                </c:pt>
                <c:pt idx="2364">
                  <c:v>0.75324254215304798</c:v>
                </c:pt>
                <c:pt idx="2365">
                  <c:v>0.75324254215304798</c:v>
                </c:pt>
                <c:pt idx="2366">
                  <c:v>0.75389105058365702</c:v>
                </c:pt>
                <c:pt idx="2367">
                  <c:v>0.75389105058365702</c:v>
                </c:pt>
                <c:pt idx="2368">
                  <c:v>0.75648508430609596</c:v>
                </c:pt>
                <c:pt idx="2369">
                  <c:v>0.75648508430609596</c:v>
                </c:pt>
                <c:pt idx="2370">
                  <c:v>0.76750972762645897</c:v>
                </c:pt>
                <c:pt idx="2371">
                  <c:v>0.76750972762645897</c:v>
                </c:pt>
                <c:pt idx="2372">
                  <c:v>0.76783398184176399</c:v>
                </c:pt>
                <c:pt idx="2373">
                  <c:v>0.76783398184176399</c:v>
                </c:pt>
                <c:pt idx="2374">
                  <c:v>0.77237354085603105</c:v>
                </c:pt>
                <c:pt idx="2375">
                  <c:v>0.77237354085603105</c:v>
                </c:pt>
                <c:pt idx="2376">
                  <c:v>0.77269779507133596</c:v>
                </c:pt>
                <c:pt idx="2377">
                  <c:v>0.77269779507133596</c:v>
                </c:pt>
                <c:pt idx="2378">
                  <c:v>0.77431906614785995</c:v>
                </c:pt>
                <c:pt idx="2379">
                  <c:v>0.77431906614785995</c:v>
                </c:pt>
                <c:pt idx="2380">
                  <c:v>0.77594033722438305</c:v>
                </c:pt>
                <c:pt idx="2381">
                  <c:v>0.77594033722438305</c:v>
                </c:pt>
                <c:pt idx="2382">
                  <c:v>0.77788586251621195</c:v>
                </c:pt>
                <c:pt idx="2383">
                  <c:v>0.77788586251621195</c:v>
                </c:pt>
                <c:pt idx="2384">
                  <c:v>0.77853437094682199</c:v>
                </c:pt>
                <c:pt idx="2385">
                  <c:v>0.77853437094682199</c:v>
                </c:pt>
                <c:pt idx="2386">
                  <c:v>0.77950713359273605</c:v>
                </c:pt>
                <c:pt idx="2387">
                  <c:v>0.77950713359273605</c:v>
                </c:pt>
                <c:pt idx="2388">
                  <c:v>0.77983138780804095</c:v>
                </c:pt>
                <c:pt idx="2389">
                  <c:v>0.77983138780804095</c:v>
                </c:pt>
                <c:pt idx="2390">
                  <c:v>0.782425421530479</c:v>
                </c:pt>
                <c:pt idx="2391">
                  <c:v>0.782425421530479</c:v>
                </c:pt>
                <c:pt idx="2392">
                  <c:v>0.78566796368352698</c:v>
                </c:pt>
                <c:pt idx="2393">
                  <c:v>0.78566796368352698</c:v>
                </c:pt>
                <c:pt idx="2394">
                  <c:v>0.785992217898832</c:v>
                </c:pt>
                <c:pt idx="2395">
                  <c:v>0.785992217898832</c:v>
                </c:pt>
                <c:pt idx="2396">
                  <c:v>0.78826199740596603</c:v>
                </c:pt>
                <c:pt idx="2397">
                  <c:v>0.78826199740596603</c:v>
                </c:pt>
                <c:pt idx="2398">
                  <c:v>0.789559014267185</c:v>
                </c:pt>
                <c:pt idx="2399">
                  <c:v>0.789559014267185</c:v>
                </c:pt>
                <c:pt idx="2400">
                  <c:v>0.79020752269779504</c:v>
                </c:pt>
                <c:pt idx="2401">
                  <c:v>0.79020752269779504</c:v>
                </c:pt>
                <c:pt idx="2402">
                  <c:v>0.79118028534370899</c:v>
                </c:pt>
                <c:pt idx="2403">
                  <c:v>0.79118028534370899</c:v>
                </c:pt>
                <c:pt idx="2404">
                  <c:v>0.79345006485084302</c:v>
                </c:pt>
                <c:pt idx="2405">
                  <c:v>0.79345006485084302</c:v>
                </c:pt>
                <c:pt idx="2406">
                  <c:v>0.79377431906614704</c:v>
                </c:pt>
                <c:pt idx="2407">
                  <c:v>0.79377431906614704</c:v>
                </c:pt>
                <c:pt idx="2408">
                  <c:v>0.79571984435797605</c:v>
                </c:pt>
                <c:pt idx="2409">
                  <c:v>0.79571984435797605</c:v>
                </c:pt>
                <c:pt idx="2410">
                  <c:v>0.80025940337224299</c:v>
                </c:pt>
                <c:pt idx="2411">
                  <c:v>0.80025940337224299</c:v>
                </c:pt>
                <c:pt idx="2412">
                  <c:v>0.80317769130998695</c:v>
                </c:pt>
                <c:pt idx="2413">
                  <c:v>0.80317769130998695</c:v>
                </c:pt>
                <c:pt idx="2414">
                  <c:v>0.80512321660181496</c:v>
                </c:pt>
                <c:pt idx="2415">
                  <c:v>0.80512321660181496</c:v>
                </c:pt>
                <c:pt idx="2416">
                  <c:v>0.80544747081711998</c:v>
                </c:pt>
                <c:pt idx="2417">
                  <c:v>0.80966277561608302</c:v>
                </c:pt>
                <c:pt idx="2418">
                  <c:v>0.80966277561608302</c:v>
                </c:pt>
                <c:pt idx="2419">
                  <c:v>0.80998702983138704</c:v>
                </c:pt>
                <c:pt idx="2420">
                  <c:v>0.81031128404669195</c:v>
                </c:pt>
                <c:pt idx="2421">
                  <c:v>0.81031128404669195</c:v>
                </c:pt>
                <c:pt idx="2422">
                  <c:v>0.81355382619974004</c:v>
                </c:pt>
                <c:pt idx="2423">
                  <c:v>0.81355382619974004</c:v>
                </c:pt>
                <c:pt idx="2424">
                  <c:v>0.81517509727626403</c:v>
                </c:pt>
                <c:pt idx="2425">
                  <c:v>0.81517509727626403</c:v>
                </c:pt>
                <c:pt idx="2426">
                  <c:v>0.82295719844357895</c:v>
                </c:pt>
                <c:pt idx="2427">
                  <c:v>0.82360570687418899</c:v>
                </c:pt>
                <c:pt idx="2428">
                  <c:v>0.82652399481193195</c:v>
                </c:pt>
                <c:pt idx="2429">
                  <c:v>0.82717250324254199</c:v>
                </c:pt>
                <c:pt idx="2430">
                  <c:v>0.83463035019455201</c:v>
                </c:pt>
                <c:pt idx="2431">
                  <c:v>0.83463035019455201</c:v>
                </c:pt>
                <c:pt idx="2432">
                  <c:v>0.84824902723735396</c:v>
                </c:pt>
                <c:pt idx="2433">
                  <c:v>0.84824902723735396</c:v>
                </c:pt>
                <c:pt idx="2434">
                  <c:v>0.85181582360570596</c:v>
                </c:pt>
                <c:pt idx="2435">
                  <c:v>0.85181582360570596</c:v>
                </c:pt>
                <c:pt idx="2436">
                  <c:v>0.85440985732814501</c:v>
                </c:pt>
                <c:pt idx="2437">
                  <c:v>0.85440985732814501</c:v>
                </c:pt>
                <c:pt idx="2438">
                  <c:v>0.857976653696498</c:v>
                </c:pt>
                <c:pt idx="2439">
                  <c:v>0.857976653696498</c:v>
                </c:pt>
                <c:pt idx="2440">
                  <c:v>0.86251621271076495</c:v>
                </c:pt>
                <c:pt idx="2441">
                  <c:v>0.86251621271076495</c:v>
                </c:pt>
                <c:pt idx="2442">
                  <c:v>0.87094682230869003</c:v>
                </c:pt>
                <c:pt idx="2443">
                  <c:v>0.87094682230869003</c:v>
                </c:pt>
                <c:pt idx="2444">
                  <c:v>0.881322957198443</c:v>
                </c:pt>
                <c:pt idx="2445">
                  <c:v>0.881322957198443</c:v>
                </c:pt>
                <c:pt idx="2446">
                  <c:v>0.88326848249027201</c:v>
                </c:pt>
                <c:pt idx="2447">
                  <c:v>0.88326848249027201</c:v>
                </c:pt>
                <c:pt idx="2448">
                  <c:v>0.91536964980544699</c:v>
                </c:pt>
                <c:pt idx="2449">
                  <c:v>0.91536964980544699</c:v>
                </c:pt>
                <c:pt idx="2450">
                  <c:v>0.91796368352788504</c:v>
                </c:pt>
                <c:pt idx="2451">
                  <c:v>0.91796368352788504</c:v>
                </c:pt>
                <c:pt idx="2452">
                  <c:v>0.92931258106355297</c:v>
                </c:pt>
                <c:pt idx="2453">
                  <c:v>0.92931258106355297</c:v>
                </c:pt>
                <c:pt idx="2454">
                  <c:v>0.931582360570687</c:v>
                </c:pt>
                <c:pt idx="2455">
                  <c:v>0.93223086900129704</c:v>
                </c:pt>
                <c:pt idx="2456">
                  <c:v>0.93612191958495405</c:v>
                </c:pt>
                <c:pt idx="2457">
                  <c:v>0.93612191958495405</c:v>
                </c:pt>
                <c:pt idx="2458">
                  <c:v>0.95395590142671804</c:v>
                </c:pt>
                <c:pt idx="2459">
                  <c:v>0.95395590142671804</c:v>
                </c:pt>
                <c:pt idx="2460">
                  <c:v>0.95752269779507104</c:v>
                </c:pt>
                <c:pt idx="2461">
                  <c:v>0.95752269779507104</c:v>
                </c:pt>
                <c:pt idx="2462">
                  <c:v>0.95881971465629001</c:v>
                </c:pt>
                <c:pt idx="2463">
                  <c:v>0.95881971465629001</c:v>
                </c:pt>
                <c:pt idx="2464">
                  <c:v>0.96141374837872895</c:v>
                </c:pt>
                <c:pt idx="2465">
                  <c:v>0.96141374837872895</c:v>
                </c:pt>
                <c:pt idx="2466">
                  <c:v>0.97341115434500602</c:v>
                </c:pt>
                <c:pt idx="2467">
                  <c:v>0.97341115434500602</c:v>
                </c:pt>
                <c:pt idx="2468">
                  <c:v>0.97762645914396795</c:v>
                </c:pt>
                <c:pt idx="2469">
                  <c:v>0.97762645914396795</c:v>
                </c:pt>
                <c:pt idx="2470">
                  <c:v>0.987354085603112</c:v>
                </c:pt>
                <c:pt idx="2471">
                  <c:v>0.98800259403372204</c:v>
                </c:pt>
                <c:pt idx="2472">
                  <c:v>0.99027237354085595</c:v>
                </c:pt>
                <c:pt idx="2473">
                  <c:v>0.99481193255512301</c:v>
                </c:pt>
                <c:pt idx="2474">
                  <c:v>0.99513618677042803</c:v>
                </c:pt>
                <c:pt idx="2475">
                  <c:v>0.99967574578469498</c:v>
                </c:pt>
                <c:pt idx="2476">
                  <c:v>1</c:v>
                </c:pt>
                <c:pt idx="2477">
                  <c:v>1</c:v>
                </c:pt>
                <c:pt idx="2478">
                  <c:v>1</c:v>
                </c:pt>
                <c:pt idx="2479">
                  <c:v>1</c:v>
                </c:pt>
              </c:numCache>
            </c:numRef>
          </c:xVal>
          <c:yVal>
            <c:numRef>
              <c:f>ROC!$F$2:$F$2481</c:f>
              <c:numCache>
                <c:formatCode>General</c:formatCode>
                <c:ptCount val="248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0</c:v>
                </c:pt>
                <c:pt idx="5">
                  <c:v>9.8328416912487693E-4</c:v>
                </c:pt>
                <c:pt idx="6">
                  <c:v>1.37659783677482E-2</c:v>
                </c:pt>
                <c:pt idx="7">
                  <c:v>1.5732546705998E-2</c:v>
                </c:pt>
                <c:pt idx="8">
                  <c:v>2.75319567354965E-2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2.75319567354965E-2</c:v>
                </c:pt>
                <c:pt idx="20">
                  <c:v>4.1297935103244802E-2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4.1297935103244802E-2</c:v>
                </c:pt>
                <c:pt idx="26">
                  <c:v>5.30973451327433E-2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5.30973451327433E-2</c:v>
                </c:pt>
                <c:pt idx="32">
                  <c:v>7.4729596853490607E-2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7.4729596853490607E-2</c:v>
                </c:pt>
                <c:pt idx="38">
                  <c:v>7.6696165191740398E-2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7.6696165191740398E-2</c:v>
                </c:pt>
                <c:pt idx="44">
                  <c:v>8.0629301868239897E-2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8.0629301868239897E-2</c:v>
                </c:pt>
                <c:pt idx="51">
                  <c:v>8.9478859390363805E-2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8.9478859390363805E-2</c:v>
                </c:pt>
                <c:pt idx="57">
                  <c:v>9.8328416912487698E-2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9.8328416912487698E-2</c:v>
                </c:pt>
                <c:pt idx="67">
                  <c:v>0.11307767944935999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0.11307767944935999</c:v>
                </c:pt>
                <c:pt idx="73">
                  <c:v>0.11504424778760999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0.11504424778760999</c:v>
                </c:pt>
                <c:pt idx="79">
                  <c:v>0.119960668633235</c:v>
                </c:pt>
                <c:pt idx="80">
                  <c:v>#N/A</c:v>
                </c:pt>
                <c:pt idx="81">
                  <c:v>#N/A</c:v>
                </c:pt>
                <c:pt idx="82">
                  <c:v>0.119960668633235</c:v>
                </c:pt>
                <c:pt idx="83">
                  <c:v>0.123893805309734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0.123893805309734</c:v>
                </c:pt>
                <c:pt idx="89">
                  <c:v>0.12782694198623401</c:v>
                </c:pt>
                <c:pt idx="90">
                  <c:v>#N/A</c:v>
                </c:pt>
                <c:pt idx="91">
                  <c:v>#N/A</c:v>
                </c:pt>
                <c:pt idx="92">
                  <c:v>0.12782694198623401</c:v>
                </c:pt>
                <c:pt idx="93">
                  <c:v>0.13077679449360799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0.13077679449360799</c:v>
                </c:pt>
                <c:pt idx="99">
                  <c:v>0.140609636184857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0.140609636184857</c:v>
                </c:pt>
                <c:pt idx="110">
                  <c:v>0.156342182890855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0.156342182890855</c:v>
                </c:pt>
                <c:pt idx="118">
                  <c:v>0.160275319567354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0.160275319567354</c:v>
                </c:pt>
                <c:pt idx="124">
                  <c:v>0.16224188790560401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0.16224188790560401</c:v>
                </c:pt>
                <c:pt idx="130">
                  <c:v>0.167158308751229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0.167158308751229</c:v>
                </c:pt>
                <c:pt idx="138">
                  <c:v>0.16912487708947799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0.16912487708947799</c:v>
                </c:pt>
                <c:pt idx="144">
                  <c:v>0.17010816125860301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0.17010816125860301</c:v>
                </c:pt>
                <c:pt idx="150">
                  <c:v>0.17207472959685299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0.17207472959685299</c:v>
                </c:pt>
                <c:pt idx="156">
                  <c:v>0.17404129793510301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0.17404129793510301</c:v>
                </c:pt>
                <c:pt idx="166">
                  <c:v>0.17994100294985199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0.17994100294985199</c:v>
                </c:pt>
                <c:pt idx="172">
                  <c:v>0.18092428711897701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0.18092428711897701</c:v>
                </c:pt>
                <c:pt idx="178">
                  <c:v>0.186823992133726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0.186823992133726</c:v>
                </c:pt>
                <c:pt idx="188">
                  <c:v>0.18780727630285099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0.18780727630285099</c:v>
                </c:pt>
                <c:pt idx="194">
                  <c:v>0.189773844641101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0.189773844641101</c:v>
                </c:pt>
                <c:pt idx="200">
                  <c:v>0.19567354965584999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0.19567354965584999</c:v>
                </c:pt>
                <c:pt idx="210">
                  <c:v>0.19665683382497501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0.19665683382497501</c:v>
                </c:pt>
                <c:pt idx="216">
                  <c:v>0.19960668633234999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0.19960668633234999</c:v>
                </c:pt>
                <c:pt idx="222">
                  <c:v>0.201573254670599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0.201573254670599</c:v>
                </c:pt>
                <c:pt idx="232">
                  <c:v>0.209439528023598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0.209439528023598</c:v>
                </c:pt>
                <c:pt idx="240">
                  <c:v>0.21435594886922299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0.21435594886922299</c:v>
                </c:pt>
                <c:pt idx="246">
                  <c:v>0.21927236971484701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0.21927236971484701</c:v>
                </c:pt>
                <c:pt idx="253">
                  <c:v>0.220255653883972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0.220255653883972</c:v>
                </c:pt>
                <c:pt idx="261">
                  <c:v>0.221238938053097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0.221238938053097</c:v>
                </c:pt>
                <c:pt idx="271">
                  <c:v>0.22222222222222199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0.22222222222222199</c:v>
                </c:pt>
                <c:pt idx="277">
                  <c:v>0.22320550639134701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0.22320550639134701</c:v>
                </c:pt>
                <c:pt idx="283">
                  <c:v>0.224188790560471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0.224188790560471</c:v>
                </c:pt>
                <c:pt idx="293">
                  <c:v>0.22517207472959599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0.22517207472959599</c:v>
                </c:pt>
                <c:pt idx="299">
                  <c:v>0.22615535889872099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0.22615535889872099</c:v>
                </c:pt>
                <c:pt idx="305">
                  <c:v>0.22910521140609599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0.22910521140609599</c:v>
                </c:pt>
                <c:pt idx="313">
                  <c:v>0.23107177974434601</c:v>
                </c:pt>
                <c:pt idx="314">
                  <c:v>#N/A</c:v>
                </c:pt>
                <c:pt idx="315">
                  <c:v>#N/A</c:v>
                </c:pt>
                <c:pt idx="316">
                  <c:v>0.23107177974434601</c:v>
                </c:pt>
                <c:pt idx="317">
                  <c:v>0.23598820058997</c:v>
                </c:pt>
                <c:pt idx="318">
                  <c:v>#N/A</c:v>
                </c:pt>
                <c:pt idx="319">
                  <c:v>#N/A</c:v>
                </c:pt>
                <c:pt idx="320">
                  <c:v>0.23598820058997</c:v>
                </c:pt>
                <c:pt idx="321">
                  <c:v>0.23992133726647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0.23992133726647</c:v>
                </c:pt>
                <c:pt idx="327">
                  <c:v>0.243854473942969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0.243854473942969</c:v>
                </c:pt>
                <c:pt idx="333">
                  <c:v>0.246804326450344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0.246804326450344</c:v>
                </c:pt>
                <c:pt idx="339">
                  <c:v>0.247787610619469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0.247787610619469</c:v>
                </c:pt>
                <c:pt idx="345">
                  <c:v>0.24975417895771801</c:v>
                </c:pt>
                <c:pt idx="346">
                  <c:v>#N/A</c:v>
                </c:pt>
                <c:pt idx="347">
                  <c:v>#N/A</c:v>
                </c:pt>
                <c:pt idx="348">
                  <c:v>0.24975417895771801</c:v>
                </c:pt>
                <c:pt idx="349">
                  <c:v>0.25270403146509302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0.25270403146509302</c:v>
                </c:pt>
                <c:pt idx="355">
                  <c:v>0.254670599803343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0.254670599803343</c:v>
                </c:pt>
                <c:pt idx="365">
                  <c:v>0.25663716814159199</c:v>
                </c:pt>
                <c:pt idx="366">
                  <c:v>#N/A</c:v>
                </c:pt>
                <c:pt idx="367">
                  <c:v>#N/A</c:v>
                </c:pt>
                <c:pt idx="368">
                  <c:v>0.25663716814159199</c:v>
                </c:pt>
                <c:pt idx="369">
                  <c:v>0.25762045231071701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0.25762045231071701</c:v>
                </c:pt>
                <c:pt idx="379">
                  <c:v>0.25860373647984197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0.25860373647984197</c:v>
                </c:pt>
                <c:pt idx="385">
                  <c:v>0.25958702064896699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0.25958702064896699</c:v>
                </c:pt>
                <c:pt idx="391">
                  <c:v>0.26057030481809201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0.26057030481809201</c:v>
                </c:pt>
                <c:pt idx="401">
                  <c:v>0.26548672566371601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0.26548672566371601</c:v>
                </c:pt>
                <c:pt idx="413">
                  <c:v>0.27236971484758998</c:v>
                </c:pt>
                <c:pt idx="414">
                  <c:v>#N/A</c:v>
                </c:pt>
                <c:pt idx="415">
                  <c:v>#N/A</c:v>
                </c:pt>
                <c:pt idx="416">
                  <c:v>0.27236971484758998</c:v>
                </c:pt>
                <c:pt idx="417">
                  <c:v>0.273352999016715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0.273352999016715</c:v>
                </c:pt>
                <c:pt idx="423">
                  <c:v>0.27433628318584002</c:v>
                </c:pt>
                <c:pt idx="424">
                  <c:v>#N/A</c:v>
                </c:pt>
                <c:pt idx="425">
                  <c:v>#N/A</c:v>
                </c:pt>
                <c:pt idx="426">
                  <c:v>0.27433628318584002</c:v>
                </c:pt>
                <c:pt idx="427">
                  <c:v>0.27531956735496499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0.27531956735496499</c:v>
                </c:pt>
                <c:pt idx="433">
                  <c:v>0.27728613569321497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0.27728613569321497</c:v>
                </c:pt>
                <c:pt idx="439">
                  <c:v>0.27826941986234</c:v>
                </c:pt>
                <c:pt idx="440">
                  <c:v>0.27826941986234</c:v>
                </c:pt>
                <c:pt idx="441">
                  <c:v>0.27925270403146502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0.27925270403146502</c:v>
                </c:pt>
                <c:pt idx="451">
                  <c:v>0.281219272369714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0.281219272369714</c:v>
                </c:pt>
                <c:pt idx="459">
                  <c:v>0.28515240904621397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0.28515240904621397</c:v>
                </c:pt>
                <c:pt idx="465">
                  <c:v>0.29203539823008801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0.29203539823008801</c:v>
                </c:pt>
                <c:pt idx="471">
                  <c:v>0.29301868239921303</c:v>
                </c:pt>
                <c:pt idx="472">
                  <c:v>0.29301868239921303</c:v>
                </c:pt>
                <c:pt idx="473">
                  <c:v>0.296951819075712</c:v>
                </c:pt>
                <c:pt idx="474">
                  <c:v>#N/A</c:v>
                </c:pt>
                <c:pt idx="475">
                  <c:v>#N/A</c:v>
                </c:pt>
                <c:pt idx="476">
                  <c:v>0.296951819075712</c:v>
                </c:pt>
                <c:pt idx="477">
                  <c:v>0.30088495575221202</c:v>
                </c:pt>
                <c:pt idx="478">
                  <c:v>#N/A</c:v>
                </c:pt>
                <c:pt idx="479">
                  <c:v>#N/A</c:v>
                </c:pt>
                <c:pt idx="480">
                  <c:v>0.30088495575221202</c:v>
                </c:pt>
                <c:pt idx="481">
                  <c:v>0.30186823992133699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0.30186823992133699</c:v>
                </c:pt>
                <c:pt idx="491">
                  <c:v>0.304818092428711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0.304818092428711</c:v>
                </c:pt>
                <c:pt idx="497">
                  <c:v>0.30678466076696098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0.30678466076696098</c:v>
                </c:pt>
                <c:pt idx="509">
                  <c:v>0.31268436578170999</c:v>
                </c:pt>
                <c:pt idx="510">
                  <c:v>0.31268436578170999</c:v>
                </c:pt>
                <c:pt idx="511">
                  <c:v>0.31465093411995998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0.31465093411995998</c:v>
                </c:pt>
                <c:pt idx="528">
                  <c:v>0.31661750245821002</c:v>
                </c:pt>
                <c:pt idx="529">
                  <c:v>#N/A</c:v>
                </c:pt>
                <c:pt idx="530">
                  <c:v>#N/A</c:v>
                </c:pt>
                <c:pt idx="531">
                  <c:v>0.31661750245821002</c:v>
                </c:pt>
                <c:pt idx="532">
                  <c:v>0.32055063913470899</c:v>
                </c:pt>
                <c:pt idx="533">
                  <c:v>#N/A</c:v>
                </c:pt>
                <c:pt idx="534">
                  <c:v>#N/A</c:v>
                </c:pt>
                <c:pt idx="535">
                  <c:v>0.32055063913470899</c:v>
                </c:pt>
                <c:pt idx="536">
                  <c:v>0.32448377581120902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0.32448377581120902</c:v>
                </c:pt>
                <c:pt idx="542">
                  <c:v>0.331366764995083</c:v>
                </c:pt>
                <c:pt idx="543">
                  <c:v>#N/A</c:v>
                </c:pt>
                <c:pt idx="544">
                  <c:v>#N/A</c:v>
                </c:pt>
                <c:pt idx="545">
                  <c:v>0.331366764995083</c:v>
                </c:pt>
                <c:pt idx="546">
                  <c:v>0.33628318584070799</c:v>
                </c:pt>
                <c:pt idx="547">
                  <c:v>#N/A</c:v>
                </c:pt>
                <c:pt idx="548">
                  <c:v>#N/A</c:v>
                </c:pt>
                <c:pt idx="549">
                  <c:v>0.33628318584070799</c:v>
                </c:pt>
                <c:pt idx="550">
                  <c:v>0.34119960668633198</c:v>
                </c:pt>
                <c:pt idx="551">
                  <c:v>0.34119960668633198</c:v>
                </c:pt>
                <c:pt idx="552">
                  <c:v>0.342182890855457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0.342182890855457</c:v>
                </c:pt>
                <c:pt idx="558">
                  <c:v>0.34414945919370699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0.34414945919370699</c:v>
                </c:pt>
                <c:pt idx="564">
                  <c:v>0.350049164208456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0.350049164208456</c:v>
                </c:pt>
                <c:pt idx="570">
                  <c:v>0.35103244837758102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0.35103244837758102</c:v>
                </c:pt>
                <c:pt idx="580">
                  <c:v>0.35299901671583001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0.35299901671583001</c:v>
                </c:pt>
                <c:pt idx="586">
                  <c:v>0.35594886922320501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0.35594886922320501</c:v>
                </c:pt>
                <c:pt idx="594">
                  <c:v>0.35889872173058002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0.35889872173058002</c:v>
                </c:pt>
                <c:pt idx="602">
                  <c:v>0.35988200589970498</c:v>
                </c:pt>
                <c:pt idx="603">
                  <c:v>#N/A</c:v>
                </c:pt>
                <c:pt idx="604">
                  <c:v>#N/A</c:v>
                </c:pt>
                <c:pt idx="605">
                  <c:v>0.35988200589970498</c:v>
                </c:pt>
                <c:pt idx="606">
                  <c:v>0.36283185840707899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0.36283185840707899</c:v>
                </c:pt>
                <c:pt idx="620">
                  <c:v>0.36578171091445399</c:v>
                </c:pt>
                <c:pt idx="621">
                  <c:v>#N/A</c:v>
                </c:pt>
                <c:pt idx="622">
                  <c:v>#N/A</c:v>
                </c:pt>
                <c:pt idx="623">
                  <c:v>0.36578171091445399</c:v>
                </c:pt>
                <c:pt idx="624">
                  <c:v>0.36774827925270398</c:v>
                </c:pt>
                <c:pt idx="625">
                  <c:v>0.36774827925270398</c:v>
                </c:pt>
                <c:pt idx="626">
                  <c:v>0.37069813176007799</c:v>
                </c:pt>
                <c:pt idx="627">
                  <c:v>#N/A</c:v>
                </c:pt>
                <c:pt idx="628">
                  <c:v>#N/A</c:v>
                </c:pt>
                <c:pt idx="629">
                  <c:v>0.37069813176007799</c:v>
                </c:pt>
                <c:pt idx="630">
                  <c:v>0.37463126843657801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0.37463126843657801</c:v>
                </c:pt>
                <c:pt idx="636">
                  <c:v>0.37954768928220201</c:v>
                </c:pt>
                <c:pt idx="637">
                  <c:v>#N/A</c:v>
                </c:pt>
                <c:pt idx="638">
                  <c:v>#N/A</c:v>
                </c:pt>
                <c:pt idx="639">
                  <c:v>0.37954768928220201</c:v>
                </c:pt>
                <c:pt idx="640">
                  <c:v>0.38053097345132703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0.38053097345132703</c:v>
                </c:pt>
                <c:pt idx="646">
                  <c:v>0.38151425762045199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0.38151425762045199</c:v>
                </c:pt>
                <c:pt idx="652">
                  <c:v>0.38249754178957701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0.38249754178957701</c:v>
                </c:pt>
                <c:pt idx="662">
                  <c:v>0.38348082595870198</c:v>
                </c:pt>
                <c:pt idx="663">
                  <c:v>#N/A</c:v>
                </c:pt>
                <c:pt idx="664">
                  <c:v>#N/A</c:v>
                </c:pt>
                <c:pt idx="665">
                  <c:v>0.38348082595870198</c:v>
                </c:pt>
                <c:pt idx="666">
                  <c:v>0.38544739429695102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0.38544739429695102</c:v>
                </c:pt>
                <c:pt idx="674">
                  <c:v>0.3952802359882</c:v>
                </c:pt>
                <c:pt idx="675">
                  <c:v>#N/A</c:v>
                </c:pt>
                <c:pt idx="676">
                  <c:v>#N/A</c:v>
                </c:pt>
                <c:pt idx="677">
                  <c:v>0.3952802359882</c:v>
                </c:pt>
                <c:pt idx="678">
                  <c:v>0.39724680432644999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0.39724680432644999</c:v>
                </c:pt>
                <c:pt idx="686">
                  <c:v>0.40019665683382499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0.40019665683382499</c:v>
                </c:pt>
                <c:pt idx="696">
                  <c:v>0.40117994100294901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0.40117994100294901</c:v>
                </c:pt>
                <c:pt idx="703">
                  <c:v>0.40216322517207398</c:v>
                </c:pt>
                <c:pt idx="704">
                  <c:v>0.40216322517207398</c:v>
                </c:pt>
                <c:pt idx="705">
                  <c:v>0.40412979351032402</c:v>
                </c:pt>
                <c:pt idx="706">
                  <c:v>0.40412979351032402</c:v>
                </c:pt>
                <c:pt idx="707">
                  <c:v>0.40511307767944899</c:v>
                </c:pt>
                <c:pt idx="708">
                  <c:v>#N/A</c:v>
                </c:pt>
                <c:pt idx="709">
                  <c:v>#N/A</c:v>
                </c:pt>
                <c:pt idx="710">
                  <c:v>0.40511307767944899</c:v>
                </c:pt>
                <c:pt idx="711">
                  <c:v>0.40609636184857401</c:v>
                </c:pt>
                <c:pt idx="712">
                  <c:v>#N/A</c:v>
                </c:pt>
                <c:pt idx="713">
                  <c:v>#N/A</c:v>
                </c:pt>
                <c:pt idx="714">
                  <c:v>0.40609636184857401</c:v>
                </c:pt>
                <c:pt idx="715">
                  <c:v>0.40707964601769903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0.40707964601769903</c:v>
                </c:pt>
                <c:pt idx="722">
                  <c:v>0.40806293018682399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0.40806293018682399</c:v>
                </c:pt>
                <c:pt idx="730">
                  <c:v>0.41002949852507298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0.41002949852507298</c:v>
                </c:pt>
                <c:pt idx="742">
                  <c:v>0.411012782694198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0.411012782694198</c:v>
                </c:pt>
                <c:pt idx="758">
                  <c:v>0.41199606686332302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0.41199606686332302</c:v>
                </c:pt>
                <c:pt idx="764">
                  <c:v>0.413962635201573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0.413962635201573</c:v>
                </c:pt>
                <c:pt idx="774">
                  <c:v>0.41494591937069802</c:v>
                </c:pt>
                <c:pt idx="775">
                  <c:v>#N/A</c:v>
                </c:pt>
                <c:pt idx="776">
                  <c:v>#N/A</c:v>
                </c:pt>
                <c:pt idx="777">
                  <c:v>0.41494591937069802</c:v>
                </c:pt>
                <c:pt idx="778">
                  <c:v>0.41691248770894701</c:v>
                </c:pt>
                <c:pt idx="779">
                  <c:v>#N/A</c:v>
                </c:pt>
                <c:pt idx="780">
                  <c:v>#N/A</c:v>
                </c:pt>
                <c:pt idx="781">
                  <c:v>0.41691248770894701</c:v>
                </c:pt>
                <c:pt idx="782">
                  <c:v>0.418879056047197</c:v>
                </c:pt>
                <c:pt idx="783">
                  <c:v>0.418879056047197</c:v>
                </c:pt>
                <c:pt idx="784">
                  <c:v>0.421828908554572</c:v>
                </c:pt>
                <c:pt idx="785">
                  <c:v>#N/A</c:v>
                </c:pt>
                <c:pt idx="786">
                  <c:v>#N/A</c:v>
                </c:pt>
                <c:pt idx="787">
                  <c:v>0.421828908554572</c:v>
                </c:pt>
                <c:pt idx="788">
                  <c:v>0.42379547689282199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0.42379547689282199</c:v>
                </c:pt>
                <c:pt idx="794">
                  <c:v>0.42477876106194601</c:v>
                </c:pt>
                <c:pt idx="795">
                  <c:v>#N/A</c:v>
                </c:pt>
                <c:pt idx="796">
                  <c:v>#N/A</c:v>
                </c:pt>
                <c:pt idx="797">
                  <c:v>0.42477876106194601</c:v>
                </c:pt>
                <c:pt idx="798">
                  <c:v>0.42871189773844598</c:v>
                </c:pt>
                <c:pt idx="799">
                  <c:v>0.42871189773844598</c:v>
                </c:pt>
                <c:pt idx="800">
                  <c:v>0.43166175024582099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0.43166175024582099</c:v>
                </c:pt>
                <c:pt idx="806">
                  <c:v>0.43461160275319499</c:v>
                </c:pt>
                <c:pt idx="807">
                  <c:v>0.43461160275319499</c:v>
                </c:pt>
                <c:pt idx="808">
                  <c:v>0.43657817109144498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0.43657817109144498</c:v>
                </c:pt>
                <c:pt idx="814">
                  <c:v>0.43756145526057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0.43756145526057</c:v>
                </c:pt>
                <c:pt idx="820">
                  <c:v>0.43952802359881998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0.43952802359881998</c:v>
                </c:pt>
                <c:pt idx="826">
                  <c:v>0.44247787610619399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0.44247787610619399</c:v>
                </c:pt>
                <c:pt idx="832">
                  <c:v>0.44346116027531901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0.44346116027531901</c:v>
                </c:pt>
                <c:pt idx="842">
                  <c:v>0.44641101278269402</c:v>
                </c:pt>
                <c:pt idx="843">
                  <c:v>0.44641101278269402</c:v>
                </c:pt>
                <c:pt idx="844">
                  <c:v>0.45034414945919299</c:v>
                </c:pt>
                <c:pt idx="845">
                  <c:v>0.45034414945919299</c:v>
                </c:pt>
                <c:pt idx="846">
                  <c:v>0.45329400196656799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0.45329400196656799</c:v>
                </c:pt>
                <c:pt idx="856">
                  <c:v>0.45526057030481798</c:v>
                </c:pt>
                <c:pt idx="857">
                  <c:v>#N/A</c:v>
                </c:pt>
                <c:pt idx="858">
                  <c:v>#N/A</c:v>
                </c:pt>
                <c:pt idx="859">
                  <c:v>0.45526057030481798</c:v>
                </c:pt>
                <c:pt idx="860">
                  <c:v>0.45722713864306702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0.45722713864306702</c:v>
                </c:pt>
                <c:pt idx="866">
                  <c:v>0.45919370698131701</c:v>
                </c:pt>
                <c:pt idx="867">
                  <c:v>#N/A</c:v>
                </c:pt>
                <c:pt idx="868">
                  <c:v>#N/A</c:v>
                </c:pt>
                <c:pt idx="869">
                  <c:v>0.45919370698131701</c:v>
                </c:pt>
                <c:pt idx="870">
                  <c:v>0.46017699115044203</c:v>
                </c:pt>
                <c:pt idx="871">
                  <c:v>#N/A</c:v>
                </c:pt>
                <c:pt idx="872">
                  <c:v>#N/A</c:v>
                </c:pt>
                <c:pt idx="873">
                  <c:v>0.46017699115044203</c:v>
                </c:pt>
                <c:pt idx="874">
                  <c:v>0.46116027531956699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0.46116027531956699</c:v>
                </c:pt>
                <c:pt idx="888">
                  <c:v>0.46214355948869201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0.46214355948869201</c:v>
                </c:pt>
                <c:pt idx="898">
                  <c:v>0.46312684365781698</c:v>
                </c:pt>
                <c:pt idx="899">
                  <c:v>#N/A</c:v>
                </c:pt>
                <c:pt idx="900">
                  <c:v>#N/A</c:v>
                </c:pt>
                <c:pt idx="901">
                  <c:v>0.46312684365781698</c:v>
                </c:pt>
                <c:pt idx="902">
                  <c:v>0.464110127826942</c:v>
                </c:pt>
                <c:pt idx="903">
                  <c:v>#N/A</c:v>
                </c:pt>
                <c:pt idx="904">
                  <c:v>#N/A</c:v>
                </c:pt>
                <c:pt idx="905">
                  <c:v>0.464110127826942</c:v>
                </c:pt>
                <c:pt idx="906">
                  <c:v>0.46607669616519098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0.46607669616519098</c:v>
                </c:pt>
                <c:pt idx="922">
                  <c:v>0.46705998033431601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0.46705998033431601</c:v>
                </c:pt>
                <c:pt idx="928">
                  <c:v>0.46804326450344103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0.46804326450344103</c:v>
                </c:pt>
                <c:pt idx="936">
                  <c:v>0.46902654867256599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0.46902654867256599</c:v>
                </c:pt>
                <c:pt idx="942">
                  <c:v>0.47000983284169101</c:v>
                </c:pt>
                <c:pt idx="943">
                  <c:v>#N/A</c:v>
                </c:pt>
                <c:pt idx="944">
                  <c:v>#N/A</c:v>
                </c:pt>
                <c:pt idx="945">
                  <c:v>0.47000983284169101</c:v>
                </c:pt>
                <c:pt idx="946">
                  <c:v>0.47099311701081598</c:v>
                </c:pt>
                <c:pt idx="947">
                  <c:v>0.47099311701081598</c:v>
                </c:pt>
                <c:pt idx="948">
                  <c:v>0.471976401179941</c:v>
                </c:pt>
                <c:pt idx="949">
                  <c:v>0.471976401179941</c:v>
                </c:pt>
                <c:pt idx="950">
                  <c:v>0.47295968534906502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0.47295968534906502</c:v>
                </c:pt>
                <c:pt idx="958">
                  <c:v>0.47394296951818998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0.47394296951818998</c:v>
                </c:pt>
                <c:pt idx="964">
                  <c:v>0.474926253687315</c:v>
                </c:pt>
                <c:pt idx="965">
                  <c:v>0.474926253687315</c:v>
                </c:pt>
                <c:pt idx="966">
                  <c:v>0.47787610619469001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0.47787610619469001</c:v>
                </c:pt>
                <c:pt idx="974">
                  <c:v>0.47885939036381497</c:v>
                </c:pt>
                <c:pt idx="975">
                  <c:v>#N/A</c:v>
                </c:pt>
                <c:pt idx="976">
                  <c:v>#N/A</c:v>
                </c:pt>
                <c:pt idx="977">
                  <c:v>0.47885939036381497</c:v>
                </c:pt>
                <c:pt idx="978">
                  <c:v>0.47984267453293999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0.47984267453293999</c:v>
                </c:pt>
                <c:pt idx="984">
                  <c:v>0.48180924287118898</c:v>
                </c:pt>
                <c:pt idx="985">
                  <c:v>#N/A</c:v>
                </c:pt>
                <c:pt idx="986">
                  <c:v>#N/A</c:v>
                </c:pt>
                <c:pt idx="987">
                  <c:v>0.48180924287118898</c:v>
                </c:pt>
                <c:pt idx="988">
                  <c:v>0.48475909537856399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0.48475909537856399</c:v>
                </c:pt>
                <c:pt idx="994">
                  <c:v>0.48574237954768901</c:v>
                </c:pt>
                <c:pt idx="995">
                  <c:v>#N/A</c:v>
                </c:pt>
                <c:pt idx="996">
                  <c:v>#N/A</c:v>
                </c:pt>
                <c:pt idx="997">
                  <c:v>0.48574237954768901</c:v>
                </c:pt>
                <c:pt idx="998">
                  <c:v>0.48672566371681403</c:v>
                </c:pt>
                <c:pt idx="999">
                  <c:v>#N/A</c:v>
                </c:pt>
                <c:pt idx="1000">
                  <c:v>#N/A</c:v>
                </c:pt>
                <c:pt idx="1001">
                  <c:v>0.48672566371681403</c:v>
                </c:pt>
                <c:pt idx="1002">
                  <c:v>0.48770894788593899</c:v>
                </c:pt>
                <c:pt idx="1003">
                  <c:v>#N/A</c:v>
                </c:pt>
                <c:pt idx="1004">
                  <c:v>#N/A</c:v>
                </c:pt>
                <c:pt idx="1005">
                  <c:v>0.48770894788593899</c:v>
                </c:pt>
                <c:pt idx="1006">
                  <c:v>0.48869223205506301</c:v>
                </c:pt>
                <c:pt idx="1007">
                  <c:v>#N/A</c:v>
                </c:pt>
                <c:pt idx="1008">
                  <c:v>#N/A</c:v>
                </c:pt>
                <c:pt idx="1009">
                  <c:v>0.48869223205506301</c:v>
                </c:pt>
                <c:pt idx="1010">
                  <c:v>0.490658800393313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0.490658800393313</c:v>
                </c:pt>
                <c:pt idx="1018">
                  <c:v>0.49164208456243802</c:v>
                </c:pt>
                <c:pt idx="1019">
                  <c:v>0.49164208456243802</c:v>
                </c:pt>
                <c:pt idx="1020">
                  <c:v>0.49262536873156298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0.49262536873156298</c:v>
                </c:pt>
                <c:pt idx="1028">
                  <c:v>0.49360865290068801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0.49360865290068801</c:v>
                </c:pt>
                <c:pt idx="1033">
                  <c:v>0.49459193706981303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0.49459193706981303</c:v>
                </c:pt>
                <c:pt idx="1039">
                  <c:v>0.49557522123893799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0.49557522123893799</c:v>
                </c:pt>
                <c:pt idx="1047">
                  <c:v>0.49655850540806201</c:v>
                </c:pt>
                <c:pt idx="1048">
                  <c:v>0.49655850540806201</c:v>
                </c:pt>
                <c:pt idx="1049">
                  <c:v>0.49754178957718698</c:v>
                </c:pt>
                <c:pt idx="1050">
                  <c:v>0.49754178957718698</c:v>
                </c:pt>
                <c:pt idx="1051">
                  <c:v>0.498525073746312</c:v>
                </c:pt>
                <c:pt idx="1052">
                  <c:v>#N/A</c:v>
                </c:pt>
                <c:pt idx="1053">
                  <c:v>#N/A</c:v>
                </c:pt>
                <c:pt idx="1054">
                  <c:v>0.498525073746312</c:v>
                </c:pt>
                <c:pt idx="1055">
                  <c:v>0.49950835791543702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0.49950835791543702</c:v>
                </c:pt>
                <c:pt idx="1061">
                  <c:v>0.50049164208456198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0.50049164208456198</c:v>
                </c:pt>
                <c:pt idx="1071">
                  <c:v>0.50147492625368695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0.50147492625368695</c:v>
                </c:pt>
                <c:pt idx="1085">
                  <c:v>0.50344149459193699</c:v>
                </c:pt>
                <c:pt idx="1086">
                  <c:v>#N/A</c:v>
                </c:pt>
                <c:pt idx="1087">
                  <c:v>#N/A</c:v>
                </c:pt>
                <c:pt idx="1088">
                  <c:v>0.50344149459193699</c:v>
                </c:pt>
                <c:pt idx="1089">
                  <c:v>0.50540806293018603</c:v>
                </c:pt>
                <c:pt idx="1090">
                  <c:v>0.50540806293018603</c:v>
                </c:pt>
                <c:pt idx="1091">
                  <c:v>0.50737463126843596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0.50737463126843596</c:v>
                </c:pt>
                <c:pt idx="1099">
                  <c:v>0.509341199606686</c:v>
                </c:pt>
                <c:pt idx="1100">
                  <c:v>#N/A</c:v>
                </c:pt>
                <c:pt idx="1101">
                  <c:v>#N/A</c:v>
                </c:pt>
                <c:pt idx="1102">
                  <c:v>0.509341199606686</c:v>
                </c:pt>
                <c:pt idx="1103">
                  <c:v>0.51032448377581097</c:v>
                </c:pt>
                <c:pt idx="1104">
                  <c:v>#N/A</c:v>
                </c:pt>
                <c:pt idx="1105">
                  <c:v>#N/A</c:v>
                </c:pt>
                <c:pt idx="1106">
                  <c:v>0.51032448377581097</c:v>
                </c:pt>
                <c:pt idx="1107">
                  <c:v>0.51229105211406101</c:v>
                </c:pt>
                <c:pt idx="1108">
                  <c:v>0.51229105211406101</c:v>
                </c:pt>
                <c:pt idx="1109">
                  <c:v>0.51425762045231005</c:v>
                </c:pt>
                <c:pt idx="1110">
                  <c:v>0.51425762045231005</c:v>
                </c:pt>
                <c:pt idx="1111">
                  <c:v>0.51720747295968506</c:v>
                </c:pt>
                <c:pt idx="1112">
                  <c:v>0.51720747295968506</c:v>
                </c:pt>
                <c:pt idx="1113">
                  <c:v>0.51819075712881002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0.51819075712881002</c:v>
                </c:pt>
                <c:pt idx="1119">
                  <c:v>0.51917404129793499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0.51917404129793499</c:v>
                </c:pt>
                <c:pt idx="1125">
                  <c:v>0.52015732546705995</c:v>
                </c:pt>
                <c:pt idx="1126">
                  <c:v>#N/A</c:v>
                </c:pt>
                <c:pt idx="1127">
                  <c:v>#N/A</c:v>
                </c:pt>
                <c:pt idx="1128">
                  <c:v>0.52015732546705995</c:v>
                </c:pt>
                <c:pt idx="1129">
                  <c:v>0.52114060963618403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0.52114060963618403</c:v>
                </c:pt>
                <c:pt idx="1135">
                  <c:v>0.52310717797443396</c:v>
                </c:pt>
                <c:pt idx="1136">
                  <c:v>0.52310717797443396</c:v>
                </c:pt>
                <c:pt idx="1137">
                  <c:v>0.52605703048180896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0.52605703048180896</c:v>
                </c:pt>
                <c:pt idx="1145">
                  <c:v>0.52704031465093404</c:v>
                </c:pt>
                <c:pt idx="1146">
                  <c:v>0.52704031465093404</c:v>
                </c:pt>
                <c:pt idx="1147">
                  <c:v>0.528023598820059</c:v>
                </c:pt>
                <c:pt idx="1148">
                  <c:v>#N/A</c:v>
                </c:pt>
                <c:pt idx="1149">
                  <c:v>#N/A</c:v>
                </c:pt>
                <c:pt idx="1150">
                  <c:v>0.528023598820059</c:v>
                </c:pt>
                <c:pt idx="1151">
                  <c:v>0.52900688298918297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0.52900688298918297</c:v>
                </c:pt>
                <c:pt idx="1159">
                  <c:v>0.52999016715830805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0.52999016715830805</c:v>
                </c:pt>
                <c:pt idx="1165">
                  <c:v>0.53195673549655798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0.53195673549655798</c:v>
                </c:pt>
                <c:pt idx="1171">
                  <c:v>0.53392330383480802</c:v>
                </c:pt>
                <c:pt idx="1172">
                  <c:v>#N/A</c:v>
                </c:pt>
                <c:pt idx="1173">
                  <c:v>#N/A</c:v>
                </c:pt>
                <c:pt idx="1174">
                  <c:v>0.53392330383480802</c:v>
                </c:pt>
                <c:pt idx="1175">
                  <c:v>0.53490658800393298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0.53490658800393298</c:v>
                </c:pt>
                <c:pt idx="1189">
                  <c:v>0.53588987217305795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0.53588987217305795</c:v>
                </c:pt>
                <c:pt idx="1197">
                  <c:v>0.53687315634218202</c:v>
                </c:pt>
                <c:pt idx="1198">
                  <c:v>#N/A</c:v>
                </c:pt>
                <c:pt idx="1199">
                  <c:v>#N/A</c:v>
                </c:pt>
                <c:pt idx="1200">
                  <c:v>0.53687315634218202</c:v>
                </c:pt>
                <c:pt idx="1201">
                  <c:v>0.53785644051130699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0.53785644051130699</c:v>
                </c:pt>
                <c:pt idx="1209">
                  <c:v>0.53883972468043195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0.53883972468043195</c:v>
                </c:pt>
                <c:pt idx="1215">
                  <c:v>0.53982300884955703</c:v>
                </c:pt>
                <c:pt idx="1216">
                  <c:v>#N/A</c:v>
                </c:pt>
                <c:pt idx="1217">
                  <c:v>#N/A</c:v>
                </c:pt>
                <c:pt idx="1218">
                  <c:v>0.53982300884955703</c:v>
                </c:pt>
                <c:pt idx="1219">
                  <c:v>0.54080629301868199</c:v>
                </c:pt>
                <c:pt idx="1220">
                  <c:v>#N/A</c:v>
                </c:pt>
                <c:pt idx="1221">
                  <c:v>#N/A</c:v>
                </c:pt>
                <c:pt idx="1222">
                  <c:v>0.54080629301868199</c:v>
                </c:pt>
                <c:pt idx="1223">
                  <c:v>0.54178957718780696</c:v>
                </c:pt>
                <c:pt idx="1224">
                  <c:v>0.54178957718780696</c:v>
                </c:pt>
                <c:pt idx="1225">
                  <c:v>0.543756145526057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0.543756145526057</c:v>
                </c:pt>
                <c:pt idx="1231">
                  <c:v>0.54473942969518097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0.54473942969518097</c:v>
                </c:pt>
                <c:pt idx="1239">
                  <c:v>0.54572271386430604</c:v>
                </c:pt>
                <c:pt idx="1240">
                  <c:v>0.54572271386430604</c:v>
                </c:pt>
                <c:pt idx="1241">
                  <c:v>0.54670599803343101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0.54670599803343101</c:v>
                </c:pt>
                <c:pt idx="1247">
                  <c:v>0.55063913470993098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0.55063913470993098</c:v>
                </c:pt>
                <c:pt idx="1265">
                  <c:v>0.55162241887905605</c:v>
                </c:pt>
                <c:pt idx="1266">
                  <c:v>0.55162241887905605</c:v>
                </c:pt>
                <c:pt idx="1267">
                  <c:v>0.55260570304818002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0.55260570304818002</c:v>
                </c:pt>
                <c:pt idx="1275">
                  <c:v>0.55358898721730498</c:v>
                </c:pt>
                <c:pt idx="1276">
                  <c:v>#N/A</c:v>
                </c:pt>
                <c:pt idx="1277">
                  <c:v>#N/A</c:v>
                </c:pt>
                <c:pt idx="1278">
                  <c:v>0.55358898721730498</c:v>
                </c:pt>
                <c:pt idx="1279">
                  <c:v>0.55555555555555503</c:v>
                </c:pt>
                <c:pt idx="1280">
                  <c:v>#N/A</c:v>
                </c:pt>
                <c:pt idx="1281">
                  <c:v>#N/A</c:v>
                </c:pt>
                <c:pt idx="1282">
                  <c:v>0.55555555555555503</c:v>
                </c:pt>
                <c:pt idx="1283">
                  <c:v>0.55752212389380496</c:v>
                </c:pt>
                <c:pt idx="1284">
                  <c:v>0.55752212389380496</c:v>
                </c:pt>
                <c:pt idx="1285">
                  <c:v>0.562438544739429</c:v>
                </c:pt>
                <c:pt idx="1286">
                  <c:v>#N/A</c:v>
                </c:pt>
                <c:pt idx="1287">
                  <c:v>#N/A</c:v>
                </c:pt>
                <c:pt idx="1288">
                  <c:v>0.562438544739429</c:v>
                </c:pt>
                <c:pt idx="1289">
                  <c:v>0.56440511307767904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0.56440511307767904</c:v>
                </c:pt>
                <c:pt idx="1295">
                  <c:v>0.56637168141592897</c:v>
                </c:pt>
                <c:pt idx="1296">
                  <c:v>0.56637168141592897</c:v>
                </c:pt>
                <c:pt idx="1297">
                  <c:v>0.56735496558505405</c:v>
                </c:pt>
                <c:pt idx="1298">
                  <c:v>0.56735496558505405</c:v>
                </c:pt>
                <c:pt idx="1299">
                  <c:v>0.56932153392330298</c:v>
                </c:pt>
                <c:pt idx="1300">
                  <c:v>#N/A</c:v>
                </c:pt>
                <c:pt idx="1301">
                  <c:v>#N/A</c:v>
                </c:pt>
                <c:pt idx="1302">
                  <c:v>0.56932153392330298</c:v>
                </c:pt>
                <c:pt idx="1303">
                  <c:v>0.57128810226155302</c:v>
                </c:pt>
                <c:pt idx="1304">
                  <c:v>0.57128810226155302</c:v>
                </c:pt>
                <c:pt idx="1305">
                  <c:v>0.57227138643067799</c:v>
                </c:pt>
                <c:pt idx="1306">
                  <c:v>0.57227138643067799</c:v>
                </c:pt>
                <c:pt idx="1307">
                  <c:v>0.57325467059980295</c:v>
                </c:pt>
                <c:pt idx="1308">
                  <c:v>#N/A</c:v>
                </c:pt>
                <c:pt idx="1309">
                  <c:v>#N/A</c:v>
                </c:pt>
                <c:pt idx="1310">
                  <c:v>0.57325467059980295</c:v>
                </c:pt>
                <c:pt idx="1311">
                  <c:v>0.57423795476892803</c:v>
                </c:pt>
                <c:pt idx="1312">
                  <c:v>0.57423795476892803</c:v>
                </c:pt>
                <c:pt idx="1313">
                  <c:v>0.57522123893805299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0.57522123893805299</c:v>
                </c:pt>
                <c:pt idx="1321">
                  <c:v>0.57718780727630203</c:v>
                </c:pt>
                <c:pt idx="1322">
                  <c:v>0.57718780727630203</c:v>
                </c:pt>
                <c:pt idx="1323">
                  <c:v>0.57915437561455196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0.57915437561455196</c:v>
                </c:pt>
                <c:pt idx="1333">
                  <c:v>0.581120943952802</c:v>
                </c:pt>
                <c:pt idx="1334">
                  <c:v>0.581120943952802</c:v>
                </c:pt>
                <c:pt idx="1335">
                  <c:v>0.58308751229105205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0.58308751229105205</c:v>
                </c:pt>
                <c:pt idx="1345">
                  <c:v>0.58407079646017701</c:v>
                </c:pt>
                <c:pt idx="1346">
                  <c:v>0.58407079646017701</c:v>
                </c:pt>
                <c:pt idx="1347">
                  <c:v>0.58505408062930098</c:v>
                </c:pt>
                <c:pt idx="1348">
                  <c:v>#N/A</c:v>
                </c:pt>
                <c:pt idx="1349">
                  <c:v>#N/A</c:v>
                </c:pt>
                <c:pt idx="1350">
                  <c:v>0.58505408062930098</c:v>
                </c:pt>
                <c:pt idx="1351">
                  <c:v>0.58702064896755102</c:v>
                </c:pt>
                <c:pt idx="1352">
                  <c:v>0.58702064896755102</c:v>
                </c:pt>
                <c:pt idx="1353">
                  <c:v>0.58800393313667598</c:v>
                </c:pt>
                <c:pt idx="1354">
                  <c:v>0.58800393313667598</c:v>
                </c:pt>
                <c:pt idx="1355">
                  <c:v>0.58898721730580095</c:v>
                </c:pt>
                <c:pt idx="1356">
                  <c:v>#N/A</c:v>
                </c:pt>
                <c:pt idx="1357">
                  <c:v>#N/A</c:v>
                </c:pt>
                <c:pt idx="1358">
                  <c:v>0.58898721730580095</c:v>
                </c:pt>
                <c:pt idx="1359">
                  <c:v>0.59095378564405099</c:v>
                </c:pt>
                <c:pt idx="1360">
                  <c:v>0.59095378564405099</c:v>
                </c:pt>
                <c:pt idx="1361">
                  <c:v>0.59193706981317595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0.59193706981317595</c:v>
                </c:pt>
                <c:pt idx="1373">
                  <c:v>0.593903638151425</c:v>
                </c:pt>
                <c:pt idx="1374">
                  <c:v>0.593903638151425</c:v>
                </c:pt>
                <c:pt idx="1375">
                  <c:v>0.59488692232054996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0.59488692232054996</c:v>
                </c:pt>
                <c:pt idx="1381">
                  <c:v>0.5968534906588</c:v>
                </c:pt>
                <c:pt idx="1382">
                  <c:v>0.5968534906588</c:v>
                </c:pt>
                <c:pt idx="1383">
                  <c:v>0.59882005899705004</c:v>
                </c:pt>
                <c:pt idx="1384">
                  <c:v>#N/A</c:v>
                </c:pt>
                <c:pt idx="1385">
                  <c:v>#N/A</c:v>
                </c:pt>
                <c:pt idx="1386">
                  <c:v>0.59882005899705004</c:v>
                </c:pt>
                <c:pt idx="1387">
                  <c:v>0.60176991150442405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0.60176991150442405</c:v>
                </c:pt>
                <c:pt idx="1395">
                  <c:v>0.60275319567354901</c:v>
                </c:pt>
                <c:pt idx="1396">
                  <c:v>#N/A</c:v>
                </c:pt>
                <c:pt idx="1397">
                  <c:v>#N/A</c:v>
                </c:pt>
                <c:pt idx="1398">
                  <c:v>0.60275319567354901</c:v>
                </c:pt>
                <c:pt idx="1399">
                  <c:v>0.60570304818092402</c:v>
                </c:pt>
                <c:pt idx="1400">
                  <c:v>0.60570304818092402</c:v>
                </c:pt>
                <c:pt idx="1401">
                  <c:v>0.60766961651917395</c:v>
                </c:pt>
                <c:pt idx="1402">
                  <c:v>#N/A</c:v>
                </c:pt>
                <c:pt idx="1403">
                  <c:v>#N/A</c:v>
                </c:pt>
                <c:pt idx="1404">
                  <c:v>0.60766961651917395</c:v>
                </c:pt>
                <c:pt idx="1405">
                  <c:v>0.60865290068829803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0.60865290068829803</c:v>
                </c:pt>
                <c:pt idx="1413">
                  <c:v>0.60963618485742299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0.60963618485742299</c:v>
                </c:pt>
                <c:pt idx="1419">
                  <c:v>0.61061946902654796</c:v>
                </c:pt>
                <c:pt idx="1420">
                  <c:v>#N/A</c:v>
                </c:pt>
                <c:pt idx="1421">
                  <c:v>#N/A</c:v>
                </c:pt>
                <c:pt idx="1422">
                  <c:v>0.61061946902654796</c:v>
                </c:pt>
                <c:pt idx="1423">
                  <c:v>0.61160275319567303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0.61160275319567303</c:v>
                </c:pt>
                <c:pt idx="1437">
                  <c:v>0.612586037364798</c:v>
                </c:pt>
                <c:pt idx="1438">
                  <c:v>0.612586037364798</c:v>
                </c:pt>
                <c:pt idx="1439">
                  <c:v>0.61356932153392296</c:v>
                </c:pt>
                <c:pt idx="1440">
                  <c:v>0.61356932153392296</c:v>
                </c:pt>
                <c:pt idx="1441">
                  <c:v>0.61455260570304804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0.61455260570304804</c:v>
                </c:pt>
                <c:pt idx="1451">
                  <c:v>0.61651917404129797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0.61651917404129797</c:v>
                </c:pt>
                <c:pt idx="1459">
                  <c:v>0.61750245821042204</c:v>
                </c:pt>
                <c:pt idx="1460">
                  <c:v>#N/A</c:v>
                </c:pt>
                <c:pt idx="1461">
                  <c:v>#N/A</c:v>
                </c:pt>
                <c:pt idx="1462">
                  <c:v>0.61750245821042204</c:v>
                </c:pt>
                <c:pt idx="1463">
                  <c:v>0.61848574237954701</c:v>
                </c:pt>
                <c:pt idx="1464">
                  <c:v>#N/A</c:v>
                </c:pt>
                <c:pt idx="1465">
                  <c:v>#N/A</c:v>
                </c:pt>
                <c:pt idx="1466">
                  <c:v>0.61848574237954701</c:v>
                </c:pt>
                <c:pt idx="1467">
                  <c:v>0.61946902654867197</c:v>
                </c:pt>
                <c:pt idx="1468">
                  <c:v>#N/A</c:v>
                </c:pt>
                <c:pt idx="1469">
                  <c:v>#N/A</c:v>
                </c:pt>
                <c:pt idx="1470">
                  <c:v>0.61946902654867197</c:v>
                </c:pt>
                <c:pt idx="1471">
                  <c:v>0.62045231071779705</c:v>
                </c:pt>
                <c:pt idx="1472">
                  <c:v>0.62045231071779705</c:v>
                </c:pt>
                <c:pt idx="1473">
                  <c:v>0.62143559488692202</c:v>
                </c:pt>
                <c:pt idx="1474">
                  <c:v>#N/A</c:v>
                </c:pt>
                <c:pt idx="1475">
                  <c:v>#N/A</c:v>
                </c:pt>
                <c:pt idx="1476">
                  <c:v>0.62143559488692202</c:v>
                </c:pt>
                <c:pt idx="1477">
                  <c:v>0.62438544739429602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0.62438544739429602</c:v>
                </c:pt>
                <c:pt idx="1483">
                  <c:v>0.62635201573254595</c:v>
                </c:pt>
                <c:pt idx="1484">
                  <c:v>0.62635201573254595</c:v>
                </c:pt>
                <c:pt idx="1485">
                  <c:v>0.62733529990167103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0.62733529990167103</c:v>
                </c:pt>
                <c:pt idx="1491">
                  <c:v>0.62831858407079599</c:v>
                </c:pt>
                <c:pt idx="1492">
                  <c:v>0.62831858407079599</c:v>
                </c:pt>
                <c:pt idx="1493">
                  <c:v>0.631268436578171</c:v>
                </c:pt>
                <c:pt idx="1494">
                  <c:v>0.631268436578171</c:v>
                </c:pt>
                <c:pt idx="1495">
                  <c:v>0.63225172074729596</c:v>
                </c:pt>
                <c:pt idx="1496">
                  <c:v>0.63225172074729596</c:v>
                </c:pt>
                <c:pt idx="1497">
                  <c:v>0.63323500491642004</c:v>
                </c:pt>
                <c:pt idx="1498">
                  <c:v>0.63323500491642004</c:v>
                </c:pt>
                <c:pt idx="1499">
                  <c:v>0.63421828908554501</c:v>
                </c:pt>
                <c:pt idx="1500">
                  <c:v>0.63421828908554501</c:v>
                </c:pt>
                <c:pt idx="1501">
                  <c:v>0.63618485742379505</c:v>
                </c:pt>
                <c:pt idx="1502">
                  <c:v>0.63618485742379505</c:v>
                </c:pt>
                <c:pt idx="1503">
                  <c:v>0.63716814159292001</c:v>
                </c:pt>
                <c:pt idx="1504">
                  <c:v>#N/A</c:v>
                </c:pt>
                <c:pt idx="1505">
                  <c:v>#N/A</c:v>
                </c:pt>
                <c:pt idx="1506">
                  <c:v>0.63716814159292001</c:v>
                </c:pt>
                <c:pt idx="1507">
                  <c:v>0.63913470993117005</c:v>
                </c:pt>
                <c:pt idx="1508">
                  <c:v>#N/A</c:v>
                </c:pt>
                <c:pt idx="1509">
                  <c:v>#N/A</c:v>
                </c:pt>
                <c:pt idx="1510">
                  <c:v>0.63913470993117005</c:v>
                </c:pt>
                <c:pt idx="1511">
                  <c:v>0.64011799410029502</c:v>
                </c:pt>
                <c:pt idx="1512">
                  <c:v>0.64011799410029502</c:v>
                </c:pt>
                <c:pt idx="1513">
                  <c:v>0.64208456243854395</c:v>
                </c:pt>
                <c:pt idx="1514">
                  <c:v>#N/A</c:v>
                </c:pt>
                <c:pt idx="1515">
                  <c:v>#N/A</c:v>
                </c:pt>
                <c:pt idx="1516">
                  <c:v>0.64208456243854395</c:v>
                </c:pt>
                <c:pt idx="1517">
                  <c:v>0.64306784660766902</c:v>
                </c:pt>
                <c:pt idx="1518">
                  <c:v>#N/A</c:v>
                </c:pt>
                <c:pt idx="1519">
                  <c:v>#N/A</c:v>
                </c:pt>
                <c:pt idx="1520">
                  <c:v>0.64306784660766902</c:v>
                </c:pt>
                <c:pt idx="1521">
                  <c:v>0.64405113077679399</c:v>
                </c:pt>
                <c:pt idx="1522">
                  <c:v>#N/A</c:v>
                </c:pt>
                <c:pt idx="1523">
                  <c:v>#N/A</c:v>
                </c:pt>
                <c:pt idx="1524">
                  <c:v>0.64405113077679399</c:v>
                </c:pt>
                <c:pt idx="1525">
                  <c:v>0.64503441494591895</c:v>
                </c:pt>
                <c:pt idx="1526">
                  <c:v>0.64503441494591895</c:v>
                </c:pt>
                <c:pt idx="1527">
                  <c:v>0.64601769911504403</c:v>
                </c:pt>
                <c:pt idx="1528">
                  <c:v>#N/A</c:v>
                </c:pt>
                <c:pt idx="1529">
                  <c:v>#N/A</c:v>
                </c:pt>
                <c:pt idx="1530">
                  <c:v>0.64601769911504403</c:v>
                </c:pt>
                <c:pt idx="1531">
                  <c:v>0.647000983284169</c:v>
                </c:pt>
                <c:pt idx="1532">
                  <c:v>#N/A</c:v>
                </c:pt>
                <c:pt idx="1533">
                  <c:v>#N/A</c:v>
                </c:pt>
                <c:pt idx="1534">
                  <c:v>0.647000983284169</c:v>
                </c:pt>
                <c:pt idx="1535">
                  <c:v>0.64896755162241804</c:v>
                </c:pt>
                <c:pt idx="1536">
                  <c:v>0.64896755162241804</c:v>
                </c:pt>
                <c:pt idx="1537">
                  <c:v>0.65093411996066797</c:v>
                </c:pt>
                <c:pt idx="1538">
                  <c:v>0.65093411996066797</c:v>
                </c:pt>
                <c:pt idx="1539">
                  <c:v>0.65191740412979304</c:v>
                </c:pt>
                <c:pt idx="1540">
                  <c:v>0.65191740412979304</c:v>
                </c:pt>
                <c:pt idx="1541">
                  <c:v>0.65585054080629301</c:v>
                </c:pt>
                <c:pt idx="1542">
                  <c:v>0.65585054080629301</c:v>
                </c:pt>
                <c:pt idx="1543">
                  <c:v>0.65781710914454194</c:v>
                </c:pt>
                <c:pt idx="1544">
                  <c:v>0.65781710914454194</c:v>
                </c:pt>
                <c:pt idx="1545">
                  <c:v>0.65880039331366702</c:v>
                </c:pt>
                <c:pt idx="1546">
                  <c:v>#N/A</c:v>
                </c:pt>
                <c:pt idx="1547">
                  <c:v>#N/A</c:v>
                </c:pt>
                <c:pt idx="1548">
                  <c:v>0.65880039331366702</c:v>
                </c:pt>
                <c:pt idx="1549">
                  <c:v>0.65978367748279199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0.65978367748279199</c:v>
                </c:pt>
                <c:pt idx="1555">
                  <c:v>0.66175024582104203</c:v>
                </c:pt>
                <c:pt idx="1556">
                  <c:v>#N/A</c:v>
                </c:pt>
                <c:pt idx="1557">
                  <c:v>#N/A</c:v>
                </c:pt>
                <c:pt idx="1558">
                  <c:v>0.66175024582104203</c:v>
                </c:pt>
                <c:pt idx="1559">
                  <c:v>0.66273352999016699</c:v>
                </c:pt>
                <c:pt idx="1560">
                  <c:v>0.66273352999016699</c:v>
                </c:pt>
                <c:pt idx="1561">
                  <c:v>0.66371681415929196</c:v>
                </c:pt>
                <c:pt idx="1562">
                  <c:v>#N/A</c:v>
                </c:pt>
                <c:pt idx="1563">
                  <c:v>#N/A</c:v>
                </c:pt>
                <c:pt idx="1564">
                  <c:v>0.66371681415929196</c:v>
                </c:pt>
                <c:pt idx="1565">
                  <c:v>0.665683382497541</c:v>
                </c:pt>
                <c:pt idx="1566">
                  <c:v>#N/A</c:v>
                </c:pt>
                <c:pt idx="1567">
                  <c:v>#N/A</c:v>
                </c:pt>
                <c:pt idx="1568">
                  <c:v>0.665683382497541</c:v>
                </c:pt>
                <c:pt idx="1569">
                  <c:v>0.66666666666666596</c:v>
                </c:pt>
                <c:pt idx="1570">
                  <c:v>0.66666666666666596</c:v>
                </c:pt>
                <c:pt idx="1571">
                  <c:v>0.66764995083579104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0.66764995083579104</c:v>
                </c:pt>
                <c:pt idx="1580">
                  <c:v>0.668633235004916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0.668633235004916</c:v>
                </c:pt>
                <c:pt idx="1586">
                  <c:v>0.66961651917404097</c:v>
                </c:pt>
                <c:pt idx="1587">
                  <c:v>0.66961651917404097</c:v>
                </c:pt>
                <c:pt idx="1588">
                  <c:v>0.67059980334316605</c:v>
                </c:pt>
                <c:pt idx="1589">
                  <c:v>#N/A</c:v>
                </c:pt>
                <c:pt idx="1590">
                  <c:v>#N/A</c:v>
                </c:pt>
                <c:pt idx="1591">
                  <c:v>0.67059980334316605</c:v>
                </c:pt>
                <c:pt idx="1592">
                  <c:v>0.67158308751229101</c:v>
                </c:pt>
                <c:pt idx="1593">
                  <c:v>#N/A</c:v>
                </c:pt>
                <c:pt idx="1594">
                  <c:v>#N/A</c:v>
                </c:pt>
                <c:pt idx="1595">
                  <c:v>0.67158308751229101</c:v>
                </c:pt>
                <c:pt idx="1596">
                  <c:v>0.67256637168141598</c:v>
                </c:pt>
                <c:pt idx="1597">
                  <c:v>0.67256637168141598</c:v>
                </c:pt>
                <c:pt idx="1598">
                  <c:v>0.67354965585054005</c:v>
                </c:pt>
                <c:pt idx="1599">
                  <c:v>0.67354965585054005</c:v>
                </c:pt>
                <c:pt idx="1600">
                  <c:v>0.67649950835791495</c:v>
                </c:pt>
                <c:pt idx="1601">
                  <c:v>#N/A</c:v>
                </c:pt>
                <c:pt idx="1602">
                  <c:v>#N/A</c:v>
                </c:pt>
                <c:pt idx="1603">
                  <c:v>0.67649950835791495</c:v>
                </c:pt>
                <c:pt idx="1604">
                  <c:v>0.67846607669616499</c:v>
                </c:pt>
                <c:pt idx="1605">
                  <c:v>0.67846607669616499</c:v>
                </c:pt>
                <c:pt idx="1606">
                  <c:v>0.67944936086528995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0.67944936086528995</c:v>
                </c:pt>
                <c:pt idx="1614">
                  <c:v>0.68141592920353899</c:v>
                </c:pt>
                <c:pt idx="1615">
                  <c:v>0.68141592920353899</c:v>
                </c:pt>
                <c:pt idx="1616">
                  <c:v>0.68239921337266396</c:v>
                </c:pt>
                <c:pt idx="1617">
                  <c:v>#N/A</c:v>
                </c:pt>
                <c:pt idx="1618">
                  <c:v>#N/A</c:v>
                </c:pt>
                <c:pt idx="1619">
                  <c:v>0.68239921337266396</c:v>
                </c:pt>
                <c:pt idx="1620">
                  <c:v>0.68338249754178904</c:v>
                </c:pt>
                <c:pt idx="1621">
                  <c:v>#N/A</c:v>
                </c:pt>
                <c:pt idx="1622">
                  <c:v>#N/A</c:v>
                </c:pt>
                <c:pt idx="1623">
                  <c:v>0.68338249754178904</c:v>
                </c:pt>
                <c:pt idx="1624">
                  <c:v>0.684365781710914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0.684365781710914</c:v>
                </c:pt>
                <c:pt idx="1632">
                  <c:v>0.68633235004916404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0.68633235004916404</c:v>
                </c:pt>
                <c:pt idx="1638">
                  <c:v>0.68731563421828901</c:v>
                </c:pt>
                <c:pt idx="1639">
                  <c:v>0.68731563421828901</c:v>
                </c:pt>
                <c:pt idx="1640">
                  <c:v>0.68928220255653805</c:v>
                </c:pt>
                <c:pt idx="1641">
                  <c:v>0.68928220255653805</c:v>
                </c:pt>
                <c:pt idx="1642">
                  <c:v>0.69026548672566301</c:v>
                </c:pt>
                <c:pt idx="1643">
                  <c:v>#N/A</c:v>
                </c:pt>
                <c:pt idx="1644">
                  <c:v>#N/A</c:v>
                </c:pt>
                <c:pt idx="1645">
                  <c:v>0.69026548672566301</c:v>
                </c:pt>
                <c:pt idx="1646">
                  <c:v>0.69223205506391305</c:v>
                </c:pt>
                <c:pt idx="1647">
                  <c:v>0.69223205506391305</c:v>
                </c:pt>
                <c:pt idx="1648">
                  <c:v>0.69321533923303802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0.69321533923303802</c:v>
                </c:pt>
                <c:pt idx="1654">
                  <c:v>0.69419862340216298</c:v>
                </c:pt>
                <c:pt idx="1655">
                  <c:v>#N/A</c:v>
                </c:pt>
                <c:pt idx="1656">
                  <c:v>#N/A</c:v>
                </c:pt>
                <c:pt idx="1657">
                  <c:v>0.69419862340216298</c:v>
                </c:pt>
                <c:pt idx="1658">
                  <c:v>0.69518190757128795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0.69518190757128795</c:v>
                </c:pt>
                <c:pt idx="1664">
                  <c:v>0.69616519174041303</c:v>
                </c:pt>
                <c:pt idx="1665">
                  <c:v>0.69616519174041303</c:v>
                </c:pt>
                <c:pt idx="1666">
                  <c:v>0.69714847590953699</c:v>
                </c:pt>
                <c:pt idx="1667">
                  <c:v>0.69714847590953699</c:v>
                </c:pt>
                <c:pt idx="1668">
                  <c:v>0.69813176007866196</c:v>
                </c:pt>
                <c:pt idx="1669">
                  <c:v>0.69813176007866196</c:v>
                </c:pt>
                <c:pt idx="1670">
                  <c:v>0.69911504424778703</c:v>
                </c:pt>
                <c:pt idx="1671">
                  <c:v>#N/A</c:v>
                </c:pt>
                <c:pt idx="1672">
                  <c:v>#N/A</c:v>
                </c:pt>
                <c:pt idx="1673">
                  <c:v>0.69911504424778703</c:v>
                </c:pt>
                <c:pt idx="1674">
                  <c:v>0.700098328416912</c:v>
                </c:pt>
                <c:pt idx="1675">
                  <c:v>#N/A</c:v>
                </c:pt>
                <c:pt idx="1676">
                  <c:v>#N/A</c:v>
                </c:pt>
                <c:pt idx="1677">
                  <c:v>0.700098328416912</c:v>
                </c:pt>
                <c:pt idx="1678">
                  <c:v>0.703048180924287</c:v>
                </c:pt>
                <c:pt idx="1679">
                  <c:v>#N/A</c:v>
                </c:pt>
                <c:pt idx="1680">
                  <c:v>#N/A</c:v>
                </c:pt>
                <c:pt idx="1681">
                  <c:v>0.703048180924287</c:v>
                </c:pt>
                <c:pt idx="1682">
                  <c:v>0.70403146509341197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0.70403146509341197</c:v>
                </c:pt>
                <c:pt idx="1688">
                  <c:v>0.70501474926253604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0.70501474926253604</c:v>
                </c:pt>
                <c:pt idx="1694">
                  <c:v>0.70698131760078597</c:v>
                </c:pt>
                <c:pt idx="1695">
                  <c:v>#N/A</c:v>
                </c:pt>
                <c:pt idx="1696">
                  <c:v>#N/A</c:v>
                </c:pt>
                <c:pt idx="1697">
                  <c:v>0.70698131760078597</c:v>
                </c:pt>
                <c:pt idx="1698">
                  <c:v>0.70796460176991105</c:v>
                </c:pt>
                <c:pt idx="1699">
                  <c:v>#N/A</c:v>
                </c:pt>
                <c:pt idx="1700">
                  <c:v>#N/A</c:v>
                </c:pt>
                <c:pt idx="1701">
                  <c:v>0.70796460176991105</c:v>
                </c:pt>
                <c:pt idx="1702">
                  <c:v>0.71189773844641102</c:v>
                </c:pt>
                <c:pt idx="1703">
                  <c:v>0.71189773844641102</c:v>
                </c:pt>
                <c:pt idx="1704">
                  <c:v>0.71288102261553499</c:v>
                </c:pt>
                <c:pt idx="1705">
                  <c:v>#N/A</c:v>
                </c:pt>
                <c:pt idx="1706">
                  <c:v>#N/A</c:v>
                </c:pt>
                <c:pt idx="1707">
                  <c:v>0.71288102261553499</c:v>
                </c:pt>
                <c:pt idx="1708">
                  <c:v>0.71386430678465995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0.71386430678465995</c:v>
                </c:pt>
                <c:pt idx="1716">
                  <c:v>0.71484759095378503</c:v>
                </c:pt>
                <c:pt idx="1717">
                  <c:v>#N/A</c:v>
                </c:pt>
                <c:pt idx="1718">
                  <c:v>#N/A</c:v>
                </c:pt>
                <c:pt idx="1719">
                  <c:v>0.71484759095378503</c:v>
                </c:pt>
                <c:pt idx="1720">
                  <c:v>0.71583087512290999</c:v>
                </c:pt>
                <c:pt idx="1721">
                  <c:v>0.71583087512290999</c:v>
                </c:pt>
                <c:pt idx="1722">
                  <c:v>0.71681415929203496</c:v>
                </c:pt>
                <c:pt idx="1723">
                  <c:v>0.71681415929203496</c:v>
                </c:pt>
                <c:pt idx="1724">
                  <c:v>0.71779744346116003</c:v>
                </c:pt>
                <c:pt idx="1725">
                  <c:v>0.71779744346116003</c:v>
                </c:pt>
                <c:pt idx="1726">
                  <c:v>0.718780727630285</c:v>
                </c:pt>
                <c:pt idx="1727">
                  <c:v>0.718780727630285</c:v>
                </c:pt>
                <c:pt idx="1728">
                  <c:v>0.71976401179940996</c:v>
                </c:pt>
                <c:pt idx="1729">
                  <c:v>0.71976401179940996</c:v>
                </c:pt>
                <c:pt idx="1730">
                  <c:v>0.72173058013765901</c:v>
                </c:pt>
                <c:pt idx="1731">
                  <c:v>#N/A</c:v>
                </c:pt>
                <c:pt idx="1732">
                  <c:v>#N/A</c:v>
                </c:pt>
                <c:pt idx="1733">
                  <c:v>0.72173058013765901</c:v>
                </c:pt>
                <c:pt idx="1734">
                  <c:v>0.72271386430678397</c:v>
                </c:pt>
                <c:pt idx="1735">
                  <c:v>#N/A</c:v>
                </c:pt>
                <c:pt idx="1736">
                  <c:v>#N/A</c:v>
                </c:pt>
                <c:pt idx="1737">
                  <c:v>0.72271386430678397</c:v>
                </c:pt>
                <c:pt idx="1738">
                  <c:v>0.72369714847590905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0.72369714847590905</c:v>
                </c:pt>
                <c:pt idx="1744">
                  <c:v>0.72468043264503401</c:v>
                </c:pt>
                <c:pt idx="1745">
                  <c:v>#N/A</c:v>
                </c:pt>
                <c:pt idx="1746">
                  <c:v>#N/A</c:v>
                </c:pt>
                <c:pt idx="1747">
                  <c:v>0.72468043264503401</c:v>
                </c:pt>
                <c:pt idx="1748">
                  <c:v>0.72566371681415898</c:v>
                </c:pt>
                <c:pt idx="1749">
                  <c:v>0.72566371681415898</c:v>
                </c:pt>
                <c:pt idx="1750">
                  <c:v>0.72664700098328405</c:v>
                </c:pt>
                <c:pt idx="1751">
                  <c:v>0.72664700098328405</c:v>
                </c:pt>
                <c:pt idx="1752">
                  <c:v>0.72763028515240902</c:v>
                </c:pt>
                <c:pt idx="1753">
                  <c:v>#N/A</c:v>
                </c:pt>
                <c:pt idx="1754">
                  <c:v>#N/A</c:v>
                </c:pt>
                <c:pt idx="1755">
                  <c:v>0.72763028515240902</c:v>
                </c:pt>
                <c:pt idx="1756">
                  <c:v>0.73058013765978302</c:v>
                </c:pt>
                <c:pt idx="1757">
                  <c:v>0.73058013765978302</c:v>
                </c:pt>
                <c:pt idx="1758">
                  <c:v>0.73156342182890799</c:v>
                </c:pt>
                <c:pt idx="1759">
                  <c:v>#N/A</c:v>
                </c:pt>
                <c:pt idx="1760">
                  <c:v>#N/A</c:v>
                </c:pt>
                <c:pt idx="1761">
                  <c:v>0.73156342182890799</c:v>
                </c:pt>
                <c:pt idx="1762">
                  <c:v>0.73254670599803295</c:v>
                </c:pt>
                <c:pt idx="1763">
                  <c:v>0.73254670599803295</c:v>
                </c:pt>
                <c:pt idx="1764">
                  <c:v>0.73352999016715803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  <c:pt idx="1770">
                  <c:v>#N/A</c:v>
                </c:pt>
                <c:pt idx="1771">
                  <c:v>#N/A</c:v>
                </c:pt>
                <c:pt idx="1772">
                  <c:v>#N/A</c:v>
                </c:pt>
                <c:pt idx="1773">
                  <c:v>0.73352999016715803</c:v>
                </c:pt>
                <c:pt idx="1774">
                  <c:v>0.734513274336283</c:v>
                </c:pt>
                <c:pt idx="1775">
                  <c:v>0.734513274336283</c:v>
                </c:pt>
                <c:pt idx="1776">
                  <c:v>0.73549655850540796</c:v>
                </c:pt>
                <c:pt idx="1777">
                  <c:v>#N/A</c:v>
                </c:pt>
                <c:pt idx="1778">
                  <c:v>#N/A</c:v>
                </c:pt>
                <c:pt idx="1779">
                  <c:v>0.73549655850540796</c:v>
                </c:pt>
                <c:pt idx="1780">
                  <c:v>0.73647984267453204</c:v>
                </c:pt>
                <c:pt idx="1781">
                  <c:v>#N/A</c:v>
                </c:pt>
                <c:pt idx="1782">
                  <c:v>#N/A</c:v>
                </c:pt>
                <c:pt idx="1783">
                  <c:v>#N/A</c:v>
                </c:pt>
                <c:pt idx="1784">
                  <c:v>#N/A</c:v>
                </c:pt>
                <c:pt idx="1785">
                  <c:v>0.73647984267453204</c:v>
                </c:pt>
                <c:pt idx="1786">
                  <c:v>0.73844641101278197</c:v>
                </c:pt>
                <c:pt idx="1787">
                  <c:v>0.73844641101278197</c:v>
                </c:pt>
                <c:pt idx="1788">
                  <c:v>0.74237954768928205</c:v>
                </c:pt>
                <c:pt idx="1789">
                  <c:v>#N/A</c:v>
                </c:pt>
                <c:pt idx="1790">
                  <c:v>#N/A</c:v>
                </c:pt>
                <c:pt idx="1791">
                  <c:v>0.74237954768928205</c:v>
                </c:pt>
                <c:pt idx="1792">
                  <c:v>0.74434611602753198</c:v>
                </c:pt>
                <c:pt idx="1793">
                  <c:v>0.74434611602753198</c:v>
                </c:pt>
                <c:pt idx="1794">
                  <c:v>0.74631268436578102</c:v>
                </c:pt>
                <c:pt idx="1795">
                  <c:v>#N/A</c:v>
                </c:pt>
                <c:pt idx="1796">
                  <c:v>#N/A</c:v>
                </c:pt>
                <c:pt idx="1797">
                  <c:v>0.74631268436578102</c:v>
                </c:pt>
                <c:pt idx="1798">
                  <c:v>0.74729596853490599</c:v>
                </c:pt>
                <c:pt idx="1799">
                  <c:v>0.74729596853490599</c:v>
                </c:pt>
                <c:pt idx="1800">
                  <c:v>0.74827925270403095</c:v>
                </c:pt>
                <c:pt idx="1801">
                  <c:v>0.74827925270403095</c:v>
                </c:pt>
                <c:pt idx="1802">
                  <c:v>0.74926253687315603</c:v>
                </c:pt>
                <c:pt idx="1803">
                  <c:v>0.74926253687315603</c:v>
                </c:pt>
                <c:pt idx="1804">
                  <c:v>0.75221238938053003</c:v>
                </c:pt>
                <c:pt idx="1805">
                  <c:v>0.75221238938053003</c:v>
                </c:pt>
                <c:pt idx="1806">
                  <c:v>0.753195673549655</c:v>
                </c:pt>
                <c:pt idx="1807">
                  <c:v>0.753195673549655</c:v>
                </c:pt>
                <c:pt idx="1808">
                  <c:v>0.75712881022615497</c:v>
                </c:pt>
                <c:pt idx="1809">
                  <c:v>#N/A</c:v>
                </c:pt>
                <c:pt idx="1810">
                  <c:v>#N/A</c:v>
                </c:pt>
                <c:pt idx="1811">
                  <c:v>0.75712881022615497</c:v>
                </c:pt>
                <c:pt idx="1812">
                  <c:v>0.75811209439528005</c:v>
                </c:pt>
                <c:pt idx="1813">
                  <c:v>#N/A</c:v>
                </c:pt>
                <c:pt idx="1814">
                  <c:v>#N/A</c:v>
                </c:pt>
                <c:pt idx="1815">
                  <c:v>#N/A</c:v>
                </c:pt>
                <c:pt idx="1816">
                  <c:v>#N/A</c:v>
                </c:pt>
                <c:pt idx="1817">
                  <c:v>0.75811209439528005</c:v>
                </c:pt>
                <c:pt idx="1818">
                  <c:v>0.75909537856440501</c:v>
                </c:pt>
                <c:pt idx="1819">
                  <c:v>#N/A</c:v>
                </c:pt>
                <c:pt idx="1820">
                  <c:v>#N/A</c:v>
                </c:pt>
                <c:pt idx="1821">
                  <c:v>#N/A</c:v>
                </c:pt>
                <c:pt idx="1822">
                  <c:v>#N/A</c:v>
                </c:pt>
                <c:pt idx="1823">
                  <c:v>0.75909537856440501</c:v>
                </c:pt>
                <c:pt idx="1824">
                  <c:v>0.76007866273352997</c:v>
                </c:pt>
                <c:pt idx="1825">
                  <c:v>#N/A</c:v>
                </c:pt>
                <c:pt idx="1826">
                  <c:v>#N/A</c:v>
                </c:pt>
                <c:pt idx="1827">
                  <c:v>0.76007866273352997</c:v>
                </c:pt>
                <c:pt idx="1828">
                  <c:v>0.76106194690265405</c:v>
                </c:pt>
                <c:pt idx="1829">
                  <c:v>0.76106194690265405</c:v>
                </c:pt>
                <c:pt idx="1830">
                  <c:v>0.76204523107177902</c:v>
                </c:pt>
                <c:pt idx="1831">
                  <c:v>0.76204523107177902</c:v>
                </c:pt>
                <c:pt idx="1832">
                  <c:v>0.76302851524090398</c:v>
                </c:pt>
                <c:pt idx="1833">
                  <c:v>#N/A</c:v>
                </c:pt>
                <c:pt idx="1834">
                  <c:v>#N/A</c:v>
                </c:pt>
                <c:pt idx="1835">
                  <c:v>#N/A</c:v>
                </c:pt>
                <c:pt idx="1836">
                  <c:v>#N/A</c:v>
                </c:pt>
                <c:pt idx="1837">
                  <c:v>#N/A</c:v>
                </c:pt>
                <c:pt idx="1838">
                  <c:v>#N/A</c:v>
                </c:pt>
                <c:pt idx="1839">
                  <c:v>0.76302851524090398</c:v>
                </c:pt>
                <c:pt idx="1840">
                  <c:v>0.76499508357915402</c:v>
                </c:pt>
                <c:pt idx="1841">
                  <c:v>0.76499508357915402</c:v>
                </c:pt>
                <c:pt idx="1842">
                  <c:v>0.76597836774827899</c:v>
                </c:pt>
                <c:pt idx="1843">
                  <c:v>0.76597836774827899</c:v>
                </c:pt>
                <c:pt idx="1844">
                  <c:v>0.76696165191740395</c:v>
                </c:pt>
                <c:pt idx="1845">
                  <c:v>0.76696165191740395</c:v>
                </c:pt>
                <c:pt idx="1846">
                  <c:v>0.76794493608652903</c:v>
                </c:pt>
                <c:pt idx="1847">
                  <c:v>0.76794493608652903</c:v>
                </c:pt>
                <c:pt idx="1848">
                  <c:v>0.76892822025565299</c:v>
                </c:pt>
                <c:pt idx="1849">
                  <c:v>0.76892822025565299</c:v>
                </c:pt>
                <c:pt idx="1850">
                  <c:v>0.77089478859390304</c:v>
                </c:pt>
                <c:pt idx="1851">
                  <c:v>#N/A</c:v>
                </c:pt>
                <c:pt idx="1852">
                  <c:v>#N/A</c:v>
                </c:pt>
                <c:pt idx="1853">
                  <c:v>0.77089478859390304</c:v>
                </c:pt>
                <c:pt idx="1854">
                  <c:v>0.771878072763028</c:v>
                </c:pt>
                <c:pt idx="1855">
                  <c:v>0.771878072763028</c:v>
                </c:pt>
                <c:pt idx="1856">
                  <c:v>0.77286135693215297</c:v>
                </c:pt>
                <c:pt idx="1857">
                  <c:v>0.77286135693215297</c:v>
                </c:pt>
                <c:pt idx="1858">
                  <c:v>0.77384464110127804</c:v>
                </c:pt>
                <c:pt idx="1859">
                  <c:v>0.77384464110127804</c:v>
                </c:pt>
                <c:pt idx="1860">
                  <c:v>0.77581120943952797</c:v>
                </c:pt>
                <c:pt idx="1861">
                  <c:v>#N/A</c:v>
                </c:pt>
                <c:pt idx="1862">
                  <c:v>#N/A</c:v>
                </c:pt>
                <c:pt idx="1863">
                  <c:v>0.77581120943952797</c:v>
                </c:pt>
                <c:pt idx="1864">
                  <c:v>0.77679449360865205</c:v>
                </c:pt>
                <c:pt idx="1865">
                  <c:v>0.77679449360865205</c:v>
                </c:pt>
                <c:pt idx="1866">
                  <c:v>0.77777777777777701</c:v>
                </c:pt>
                <c:pt idx="1867">
                  <c:v>0.77777777777777701</c:v>
                </c:pt>
                <c:pt idx="1868">
                  <c:v>0.77876106194690198</c:v>
                </c:pt>
                <c:pt idx="1869">
                  <c:v>#N/A</c:v>
                </c:pt>
                <c:pt idx="1870">
                  <c:v>#N/A</c:v>
                </c:pt>
                <c:pt idx="1871">
                  <c:v>0.77876106194690198</c:v>
                </c:pt>
                <c:pt idx="1872">
                  <c:v>0.78072763028515202</c:v>
                </c:pt>
                <c:pt idx="1873">
                  <c:v>#N/A</c:v>
                </c:pt>
                <c:pt idx="1874">
                  <c:v>#N/A</c:v>
                </c:pt>
                <c:pt idx="1875">
                  <c:v>#N/A</c:v>
                </c:pt>
                <c:pt idx="1876">
                  <c:v>#N/A</c:v>
                </c:pt>
                <c:pt idx="1877">
                  <c:v>0.78072763028515202</c:v>
                </c:pt>
                <c:pt idx="1878">
                  <c:v>0.78269419862340195</c:v>
                </c:pt>
                <c:pt idx="1879">
                  <c:v>#N/A</c:v>
                </c:pt>
                <c:pt idx="1880">
                  <c:v>#N/A</c:v>
                </c:pt>
                <c:pt idx="1881">
                  <c:v>0.78269419862340195</c:v>
                </c:pt>
                <c:pt idx="1882">
                  <c:v>0.78367748279252702</c:v>
                </c:pt>
                <c:pt idx="1883">
                  <c:v>#N/A</c:v>
                </c:pt>
                <c:pt idx="1884">
                  <c:v>#N/A</c:v>
                </c:pt>
                <c:pt idx="1885">
                  <c:v>#N/A</c:v>
                </c:pt>
                <c:pt idx="1886">
                  <c:v>#N/A</c:v>
                </c:pt>
                <c:pt idx="1887">
                  <c:v>#N/A</c:v>
                </c:pt>
                <c:pt idx="1888">
                  <c:v>#N/A</c:v>
                </c:pt>
                <c:pt idx="1889">
                  <c:v>#N/A</c:v>
                </c:pt>
                <c:pt idx="1890">
                  <c:v>#N/A</c:v>
                </c:pt>
                <c:pt idx="1891">
                  <c:v>#N/A</c:v>
                </c:pt>
                <c:pt idx="1892">
                  <c:v>#N/A</c:v>
                </c:pt>
                <c:pt idx="1893">
                  <c:v>0.78367748279252702</c:v>
                </c:pt>
                <c:pt idx="1894">
                  <c:v>0.78564405113077596</c:v>
                </c:pt>
                <c:pt idx="1895">
                  <c:v>0.78564405113077596</c:v>
                </c:pt>
                <c:pt idx="1896">
                  <c:v>0.78662733529990103</c:v>
                </c:pt>
                <c:pt idx="1897">
                  <c:v>#N/A</c:v>
                </c:pt>
                <c:pt idx="1898">
                  <c:v>#N/A</c:v>
                </c:pt>
                <c:pt idx="1899">
                  <c:v>0.78662733529990103</c:v>
                </c:pt>
                <c:pt idx="1900">
                  <c:v>0.787610619469026</c:v>
                </c:pt>
                <c:pt idx="1901">
                  <c:v>0.787610619469026</c:v>
                </c:pt>
                <c:pt idx="1902">
                  <c:v>0.78859390363815096</c:v>
                </c:pt>
                <c:pt idx="1903">
                  <c:v>#N/A</c:v>
                </c:pt>
                <c:pt idx="1904">
                  <c:v>#N/A</c:v>
                </c:pt>
                <c:pt idx="1905">
                  <c:v>#N/A</c:v>
                </c:pt>
                <c:pt idx="1906">
                  <c:v>#N/A</c:v>
                </c:pt>
                <c:pt idx="1907">
                  <c:v>0.78859390363815096</c:v>
                </c:pt>
                <c:pt idx="1908">
                  <c:v>0.78957718780727604</c:v>
                </c:pt>
                <c:pt idx="1909">
                  <c:v>#N/A</c:v>
                </c:pt>
                <c:pt idx="1910">
                  <c:v>#N/A</c:v>
                </c:pt>
                <c:pt idx="1911">
                  <c:v>0.78957718780727604</c:v>
                </c:pt>
                <c:pt idx="1912">
                  <c:v>0.790560471976401</c:v>
                </c:pt>
                <c:pt idx="1913">
                  <c:v>0.790560471976401</c:v>
                </c:pt>
                <c:pt idx="1914">
                  <c:v>0.79154375614552597</c:v>
                </c:pt>
                <c:pt idx="1915">
                  <c:v>#N/A</c:v>
                </c:pt>
                <c:pt idx="1916">
                  <c:v>#N/A</c:v>
                </c:pt>
                <c:pt idx="1917">
                  <c:v>0.79154375614552597</c:v>
                </c:pt>
                <c:pt idx="1918">
                  <c:v>0.79252704031465004</c:v>
                </c:pt>
                <c:pt idx="1919">
                  <c:v>#N/A</c:v>
                </c:pt>
                <c:pt idx="1920">
                  <c:v>#N/A</c:v>
                </c:pt>
                <c:pt idx="1921">
                  <c:v>#N/A</c:v>
                </c:pt>
                <c:pt idx="1922">
                  <c:v>#N/A</c:v>
                </c:pt>
                <c:pt idx="1923">
                  <c:v>#N/A</c:v>
                </c:pt>
                <c:pt idx="1924">
                  <c:v>#N/A</c:v>
                </c:pt>
                <c:pt idx="1925">
                  <c:v>#N/A</c:v>
                </c:pt>
                <c:pt idx="1926">
                  <c:v>#N/A</c:v>
                </c:pt>
                <c:pt idx="1927">
                  <c:v>0.79252704031465004</c:v>
                </c:pt>
                <c:pt idx="1928">
                  <c:v>0.79449360865289997</c:v>
                </c:pt>
                <c:pt idx="1929">
                  <c:v>#N/A</c:v>
                </c:pt>
                <c:pt idx="1930">
                  <c:v>#N/A</c:v>
                </c:pt>
                <c:pt idx="1931">
                  <c:v>0.79449360865289997</c:v>
                </c:pt>
                <c:pt idx="1932">
                  <c:v>0.79547689282202505</c:v>
                </c:pt>
                <c:pt idx="1933">
                  <c:v>0.79547689282202505</c:v>
                </c:pt>
                <c:pt idx="1934">
                  <c:v>0.79646017699115002</c:v>
                </c:pt>
                <c:pt idx="1935">
                  <c:v>#N/A</c:v>
                </c:pt>
                <c:pt idx="1936">
                  <c:v>#N/A</c:v>
                </c:pt>
                <c:pt idx="1937">
                  <c:v>0.79646017699115002</c:v>
                </c:pt>
                <c:pt idx="1938">
                  <c:v>0.79744346116027498</c:v>
                </c:pt>
                <c:pt idx="1939">
                  <c:v>0.79744346116027498</c:v>
                </c:pt>
                <c:pt idx="1940">
                  <c:v>0.79842674532939995</c:v>
                </c:pt>
                <c:pt idx="1941">
                  <c:v>#N/A</c:v>
                </c:pt>
                <c:pt idx="1942">
                  <c:v>#N/A</c:v>
                </c:pt>
                <c:pt idx="1943">
                  <c:v>0.79842674532939995</c:v>
                </c:pt>
                <c:pt idx="1944">
                  <c:v>0.79941002949852502</c:v>
                </c:pt>
                <c:pt idx="1945">
                  <c:v>0.79941002949852502</c:v>
                </c:pt>
                <c:pt idx="1946">
                  <c:v>0.80039331366764999</c:v>
                </c:pt>
                <c:pt idx="1947">
                  <c:v>0.80039331366764999</c:v>
                </c:pt>
                <c:pt idx="1948">
                  <c:v>0.80137659783677395</c:v>
                </c:pt>
                <c:pt idx="1949">
                  <c:v>0.80137659783677395</c:v>
                </c:pt>
                <c:pt idx="1950">
                  <c:v>0.80235988200589903</c:v>
                </c:pt>
                <c:pt idx="1951">
                  <c:v>0.80235988200589903</c:v>
                </c:pt>
                <c:pt idx="1952">
                  <c:v>0.80334316617502399</c:v>
                </c:pt>
                <c:pt idx="1953">
                  <c:v>0.80334316617502399</c:v>
                </c:pt>
                <c:pt idx="1954">
                  <c:v>0.80432645034414896</c:v>
                </c:pt>
                <c:pt idx="1955">
                  <c:v>#N/A</c:v>
                </c:pt>
                <c:pt idx="1956">
                  <c:v>#N/A</c:v>
                </c:pt>
                <c:pt idx="1957">
                  <c:v>0.80432645034414896</c:v>
                </c:pt>
                <c:pt idx="1958">
                  <c:v>0.806293018682399</c:v>
                </c:pt>
                <c:pt idx="1959">
                  <c:v>#N/A</c:v>
                </c:pt>
                <c:pt idx="1960">
                  <c:v>#N/A</c:v>
                </c:pt>
                <c:pt idx="1961">
                  <c:v>0.806293018682399</c:v>
                </c:pt>
                <c:pt idx="1962">
                  <c:v>0.80727630285152396</c:v>
                </c:pt>
                <c:pt idx="1963">
                  <c:v>#N/A</c:v>
                </c:pt>
                <c:pt idx="1964">
                  <c:v>#N/A</c:v>
                </c:pt>
                <c:pt idx="1965">
                  <c:v>0.80727630285152396</c:v>
                </c:pt>
                <c:pt idx="1966">
                  <c:v>0.80924287118977301</c:v>
                </c:pt>
                <c:pt idx="1967">
                  <c:v>0.80924287118977301</c:v>
                </c:pt>
                <c:pt idx="1968">
                  <c:v>0.81022615535889797</c:v>
                </c:pt>
                <c:pt idx="1969">
                  <c:v>#N/A</c:v>
                </c:pt>
                <c:pt idx="1970">
                  <c:v>#N/A</c:v>
                </c:pt>
                <c:pt idx="1971">
                  <c:v>0.81022615535889797</c:v>
                </c:pt>
                <c:pt idx="1972">
                  <c:v>0.81120943952802305</c:v>
                </c:pt>
                <c:pt idx="1973">
                  <c:v>#N/A</c:v>
                </c:pt>
                <c:pt idx="1974">
                  <c:v>#N/A</c:v>
                </c:pt>
                <c:pt idx="1975">
                  <c:v>0.81120943952802305</c:v>
                </c:pt>
                <c:pt idx="1976">
                  <c:v>0.81219272369714801</c:v>
                </c:pt>
                <c:pt idx="1977">
                  <c:v>0.81219272369714801</c:v>
                </c:pt>
                <c:pt idx="1978">
                  <c:v>0.81317600786627298</c:v>
                </c:pt>
                <c:pt idx="1979">
                  <c:v>0.81317600786627298</c:v>
                </c:pt>
                <c:pt idx="1980">
                  <c:v>0.81415929203539805</c:v>
                </c:pt>
                <c:pt idx="1981">
                  <c:v>#N/A</c:v>
                </c:pt>
                <c:pt idx="1982">
                  <c:v>#N/A</c:v>
                </c:pt>
                <c:pt idx="1983">
                  <c:v>0.81415929203539805</c:v>
                </c:pt>
                <c:pt idx="1984">
                  <c:v>0.81514257620452302</c:v>
                </c:pt>
                <c:pt idx="1985">
                  <c:v>#N/A</c:v>
                </c:pt>
                <c:pt idx="1986">
                  <c:v>#N/A</c:v>
                </c:pt>
                <c:pt idx="1987">
                  <c:v>0.81514257620452302</c:v>
                </c:pt>
                <c:pt idx="1988">
                  <c:v>0.81612586037364798</c:v>
                </c:pt>
                <c:pt idx="1989">
                  <c:v>0.81612586037364798</c:v>
                </c:pt>
                <c:pt idx="1990">
                  <c:v>0.81710914454277195</c:v>
                </c:pt>
                <c:pt idx="1991">
                  <c:v>0.81710914454277195</c:v>
                </c:pt>
                <c:pt idx="1992">
                  <c:v>0.81809242871189702</c:v>
                </c:pt>
                <c:pt idx="1993">
                  <c:v>#N/A</c:v>
                </c:pt>
                <c:pt idx="1994">
                  <c:v>#N/A</c:v>
                </c:pt>
                <c:pt idx="1995">
                  <c:v>#N/A</c:v>
                </c:pt>
                <c:pt idx="1996">
                  <c:v>#N/A</c:v>
                </c:pt>
                <c:pt idx="1997">
                  <c:v>0.81809242871189702</c:v>
                </c:pt>
                <c:pt idx="1998">
                  <c:v>0.81907571288102199</c:v>
                </c:pt>
                <c:pt idx="1999">
                  <c:v>0.81907571288102199</c:v>
                </c:pt>
                <c:pt idx="2000">
                  <c:v>0.82005899705014695</c:v>
                </c:pt>
                <c:pt idx="2001">
                  <c:v>0.82005899705014695</c:v>
                </c:pt>
                <c:pt idx="2002">
                  <c:v>0.82104228121927203</c:v>
                </c:pt>
                <c:pt idx="2003">
                  <c:v>0.82104228121927203</c:v>
                </c:pt>
                <c:pt idx="2004">
                  <c:v>0.82202556538839699</c:v>
                </c:pt>
                <c:pt idx="2005">
                  <c:v>#N/A</c:v>
                </c:pt>
                <c:pt idx="2006">
                  <c:v>#N/A</c:v>
                </c:pt>
                <c:pt idx="2007">
                  <c:v>0.82202556538839699</c:v>
                </c:pt>
                <c:pt idx="2008">
                  <c:v>0.82300884955752196</c:v>
                </c:pt>
                <c:pt idx="2009">
                  <c:v>0.82300884955752196</c:v>
                </c:pt>
                <c:pt idx="2010">
                  <c:v>0.82399213372664704</c:v>
                </c:pt>
                <c:pt idx="2011">
                  <c:v>#N/A</c:v>
                </c:pt>
                <c:pt idx="2012">
                  <c:v>#N/A</c:v>
                </c:pt>
                <c:pt idx="2013">
                  <c:v>#N/A</c:v>
                </c:pt>
                <c:pt idx="2014">
                  <c:v>#N/A</c:v>
                </c:pt>
                <c:pt idx="2015">
                  <c:v>0.82399213372664704</c:v>
                </c:pt>
                <c:pt idx="2016">
                  <c:v>0.824975417895771</c:v>
                </c:pt>
                <c:pt idx="2017">
                  <c:v>0.824975417895771</c:v>
                </c:pt>
                <c:pt idx="2018">
                  <c:v>0.82694198623402104</c:v>
                </c:pt>
                <c:pt idx="2019">
                  <c:v>#N/A</c:v>
                </c:pt>
                <c:pt idx="2020">
                  <c:v>#N/A</c:v>
                </c:pt>
                <c:pt idx="2021">
                  <c:v>0.82694198623402104</c:v>
                </c:pt>
                <c:pt idx="2022">
                  <c:v>0.82792527040314601</c:v>
                </c:pt>
                <c:pt idx="2023">
                  <c:v>0.82792527040314601</c:v>
                </c:pt>
                <c:pt idx="2024">
                  <c:v>0.82890855457227097</c:v>
                </c:pt>
                <c:pt idx="2025">
                  <c:v>0.82890855457227097</c:v>
                </c:pt>
                <c:pt idx="2026">
                  <c:v>0.82989183874139605</c:v>
                </c:pt>
                <c:pt idx="2027">
                  <c:v>0.82989183874139605</c:v>
                </c:pt>
                <c:pt idx="2028">
                  <c:v>0.83087512291052101</c:v>
                </c:pt>
                <c:pt idx="2029">
                  <c:v>0.83087512291052101</c:v>
                </c:pt>
                <c:pt idx="2030">
                  <c:v>0.83185840707964598</c:v>
                </c:pt>
                <c:pt idx="2031">
                  <c:v>#N/A</c:v>
                </c:pt>
                <c:pt idx="2032">
                  <c:v>#N/A</c:v>
                </c:pt>
                <c:pt idx="2033">
                  <c:v>#N/A</c:v>
                </c:pt>
                <c:pt idx="2034">
                  <c:v>0.83185840707964598</c:v>
                </c:pt>
                <c:pt idx="2035">
                  <c:v>0.83284169124877006</c:v>
                </c:pt>
                <c:pt idx="2036">
                  <c:v>0.83284169124877006</c:v>
                </c:pt>
                <c:pt idx="2037">
                  <c:v>0.83382497541789502</c:v>
                </c:pt>
                <c:pt idx="2038">
                  <c:v>0.83382497541789502</c:v>
                </c:pt>
                <c:pt idx="2039">
                  <c:v>0.83480825958701999</c:v>
                </c:pt>
                <c:pt idx="2040">
                  <c:v>0.83480825958701999</c:v>
                </c:pt>
                <c:pt idx="2041">
                  <c:v>0.83677482792527003</c:v>
                </c:pt>
                <c:pt idx="2042">
                  <c:v>0.83677482792527003</c:v>
                </c:pt>
                <c:pt idx="2043">
                  <c:v>0.83775811209439499</c:v>
                </c:pt>
                <c:pt idx="2044">
                  <c:v>0.83775811209439499</c:v>
                </c:pt>
                <c:pt idx="2045">
                  <c:v>0.83874139626351996</c:v>
                </c:pt>
                <c:pt idx="2046">
                  <c:v>#N/A</c:v>
                </c:pt>
                <c:pt idx="2047">
                  <c:v>#N/A</c:v>
                </c:pt>
                <c:pt idx="2048">
                  <c:v>0.83874139626351996</c:v>
                </c:pt>
                <c:pt idx="2049">
                  <c:v>0.840707964601769</c:v>
                </c:pt>
                <c:pt idx="2050">
                  <c:v>0.840707964601769</c:v>
                </c:pt>
                <c:pt idx="2051">
                  <c:v>0.84169124877089396</c:v>
                </c:pt>
                <c:pt idx="2052">
                  <c:v>0.84169124877089396</c:v>
                </c:pt>
                <c:pt idx="2053">
                  <c:v>0.843657817109144</c:v>
                </c:pt>
                <c:pt idx="2054">
                  <c:v>0.843657817109144</c:v>
                </c:pt>
                <c:pt idx="2055">
                  <c:v>0.84464110127826897</c:v>
                </c:pt>
                <c:pt idx="2056">
                  <c:v>#N/A</c:v>
                </c:pt>
                <c:pt idx="2057">
                  <c:v>#N/A</c:v>
                </c:pt>
                <c:pt idx="2058">
                  <c:v>0.84464110127826897</c:v>
                </c:pt>
                <c:pt idx="2059">
                  <c:v>0.84562438544739404</c:v>
                </c:pt>
                <c:pt idx="2060">
                  <c:v>#N/A</c:v>
                </c:pt>
                <c:pt idx="2061">
                  <c:v>#N/A</c:v>
                </c:pt>
                <c:pt idx="2062">
                  <c:v>#N/A</c:v>
                </c:pt>
                <c:pt idx="2063">
                  <c:v>#N/A</c:v>
                </c:pt>
                <c:pt idx="2064">
                  <c:v>0.84562438544739404</c:v>
                </c:pt>
                <c:pt idx="2065">
                  <c:v>0.84660766961651901</c:v>
                </c:pt>
                <c:pt idx="2066">
                  <c:v>#N/A</c:v>
                </c:pt>
                <c:pt idx="2067">
                  <c:v>#N/A</c:v>
                </c:pt>
                <c:pt idx="2068">
                  <c:v>0.84660766961651901</c:v>
                </c:pt>
                <c:pt idx="2069">
                  <c:v>0.84759095378564397</c:v>
                </c:pt>
                <c:pt idx="2070">
                  <c:v>0.84759095378564397</c:v>
                </c:pt>
                <c:pt idx="2071">
                  <c:v>0.84955752212389302</c:v>
                </c:pt>
                <c:pt idx="2072">
                  <c:v>0.84955752212389302</c:v>
                </c:pt>
                <c:pt idx="2073">
                  <c:v>0.85054080629301798</c:v>
                </c:pt>
                <c:pt idx="2074">
                  <c:v>0.85054080629301798</c:v>
                </c:pt>
                <c:pt idx="2075">
                  <c:v>0.85152409046214295</c:v>
                </c:pt>
                <c:pt idx="2076">
                  <c:v>0.85152409046214295</c:v>
                </c:pt>
                <c:pt idx="2077">
                  <c:v>0.85349065880039299</c:v>
                </c:pt>
                <c:pt idx="2078">
                  <c:v>#N/A</c:v>
                </c:pt>
                <c:pt idx="2079">
                  <c:v>#N/A</c:v>
                </c:pt>
                <c:pt idx="2080">
                  <c:v>0.85349065880039299</c:v>
                </c:pt>
                <c:pt idx="2081">
                  <c:v>0.85545722713864303</c:v>
                </c:pt>
                <c:pt idx="2082">
                  <c:v>0.85545722713864303</c:v>
                </c:pt>
                <c:pt idx="2083">
                  <c:v>0.85644051130776799</c:v>
                </c:pt>
                <c:pt idx="2084">
                  <c:v>#N/A</c:v>
                </c:pt>
                <c:pt idx="2085">
                  <c:v>#N/A</c:v>
                </c:pt>
                <c:pt idx="2086">
                  <c:v>0.85644051130776799</c:v>
                </c:pt>
                <c:pt idx="2087">
                  <c:v>0.85742379547689196</c:v>
                </c:pt>
                <c:pt idx="2088">
                  <c:v>0.85742379547689196</c:v>
                </c:pt>
                <c:pt idx="2089">
                  <c:v>0.85840707964601703</c:v>
                </c:pt>
                <c:pt idx="2090">
                  <c:v>0.85840707964601703</c:v>
                </c:pt>
                <c:pt idx="2091">
                  <c:v>0.859390363815142</c:v>
                </c:pt>
                <c:pt idx="2092">
                  <c:v>0.859390363815142</c:v>
                </c:pt>
                <c:pt idx="2093">
                  <c:v>0.86037364798426696</c:v>
                </c:pt>
                <c:pt idx="2094">
                  <c:v>0.86037364798426696</c:v>
                </c:pt>
                <c:pt idx="2095">
                  <c:v>0.86135693215339204</c:v>
                </c:pt>
                <c:pt idx="2096">
                  <c:v>0.86135693215339204</c:v>
                </c:pt>
                <c:pt idx="2097">
                  <c:v>0.86234021632251701</c:v>
                </c:pt>
                <c:pt idx="2098">
                  <c:v>0.86234021632251701</c:v>
                </c:pt>
                <c:pt idx="2099">
                  <c:v>0.86332350049164197</c:v>
                </c:pt>
                <c:pt idx="2100">
                  <c:v>#N/A</c:v>
                </c:pt>
                <c:pt idx="2101">
                  <c:v>#N/A</c:v>
                </c:pt>
                <c:pt idx="2102">
                  <c:v>0.86332350049164197</c:v>
                </c:pt>
                <c:pt idx="2103">
                  <c:v>0.86430678466076605</c:v>
                </c:pt>
                <c:pt idx="2104">
                  <c:v>#N/A</c:v>
                </c:pt>
                <c:pt idx="2105">
                  <c:v>#N/A</c:v>
                </c:pt>
                <c:pt idx="2106">
                  <c:v>0.86430678466076605</c:v>
                </c:pt>
                <c:pt idx="2107">
                  <c:v>0.86529006882989101</c:v>
                </c:pt>
                <c:pt idx="2108">
                  <c:v>0.86529006882989101</c:v>
                </c:pt>
                <c:pt idx="2109">
                  <c:v>0.86627335299901598</c:v>
                </c:pt>
                <c:pt idx="2110">
                  <c:v>#N/A</c:v>
                </c:pt>
                <c:pt idx="2111">
                  <c:v>#N/A</c:v>
                </c:pt>
                <c:pt idx="2112">
                  <c:v>0.86627335299901598</c:v>
                </c:pt>
                <c:pt idx="2113">
                  <c:v>0.86725663716814105</c:v>
                </c:pt>
                <c:pt idx="2114">
                  <c:v>#N/A</c:v>
                </c:pt>
                <c:pt idx="2115">
                  <c:v>#N/A</c:v>
                </c:pt>
                <c:pt idx="2116">
                  <c:v>0.86725663716814105</c:v>
                </c:pt>
                <c:pt idx="2117">
                  <c:v>0.86823992133726602</c:v>
                </c:pt>
                <c:pt idx="2118">
                  <c:v>#N/A</c:v>
                </c:pt>
                <c:pt idx="2119">
                  <c:v>#N/A</c:v>
                </c:pt>
                <c:pt idx="2120">
                  <c:v>0.86823992133726602</c:v>
                </c:pt>
                <c:pt idx="2121">
                  <c:v>0.86922320550639098</c:v>
                </c:pt>
                <c:pt idx="2122">
                  <c:v>0.86922320550639098</c:v>
                </c:pt>
                <c:pt idx="2123">
                  <c:v>0.87118977384464102</c:v>
                </c:pt>
                <c:pt idx="2124">
                  <c:v>0.87118977384464102</c:v>
                </c:pt>
                <c:pt idx="2125">
                  <c:v>0.87217305801376599</c:v>
                </c:pt>
                <c:pt idx="2126">
                  <c:v>0.87217305801376599</c:v>
                </c:pt>
                <c:pt idx="2127">
                  <c:v>0.87315634218288996</c:v>
                </c:pt>
                <c:pt idx="2128">
                  <c:v>0.87315634218288996</c:v>
                </c:pt>
                <c:pt idx="2129">
                  <c:v>0.87512291052114</c:v>
                </c:pt>
                <c:pt idx="2130">
                  <c:v>#N/A</c:v>
                </c:pt>
                <c:pt idx="2131">
                  <c:v>#N/A</c:v>
                </c:pt>
                <c:pt idx="2132">
                  <c:v>0.87512291052114</c:v>
                </c:pt>
                <c:pt idx="2133">
                  <c:v>0.87610619469026496</c:v>
                </c:pt>
                <c:pt idx="2134">
                  <c:v>0.87610619469026496</c:v>
                </c:pt>
                <c:pt idx="2135">
                  <c:v>0.87708947885939004</c:v>
                </c:pt>
                <c:pt idx="2136">
                  <c:v>0.87708947885939004</c:v>
                </c:pt>
                <c:pt idx="2137">
                  <c:v>0.878072763028515</c:v>
                </c:pt>
                <c:pt idx="2138">
                  <c:v>0.878072763028515</c:v>
                </c:pt>
                <c:pt idx="2139">
                  <c:v>0.87905604719763997</c:v>
                </c:pt>
                <c:pt idx="2140">
                  <c:v>0.87905604719763997</c:v>
                </c:pt>
                <c:pt idx="2141">
                  <c:v>0.88003933136676504</c:v>
                </c:pt>
                <c:pt idx="2142">
                  <c:v>#N/A</c:v>
                </c:pt>
                <c:pt idx="2143">
                  <c:v>#N/A</c:v>
                </c:pt>
                <c:pt idx="2144">
                  <c:v>0.88003933136676504</c:v>
                </c:pt>
                <c:pt idx="2145">
                  <c:v>0.88102261553588901</c:v>
                </c:pt>
                <c:pt idx="2146">
                  <c:v>0.88102261553588901</c:v>
                </c:pt>
                <c:pt idx="2147">
                  <c:v>0.88200589970501397</c:v>
                </c:pt>
                <c:pt idx="2148">
                  <c:v>0.88200589970501397</c:v>
                </c:pt>
                <c:pt idx="2149">
                  <c:v>0.88298918387413905</c:v>
                </c:pt>
                <c:pt idx="2150">
                  <c:v>0.88298918387413905</c:v>
                </c:pt>
                <c:pt idx="2151">
                  <c:v>0.88397246804326401</c:v>
                </c:pt>
                <c:pt idx="2152">
                  <c:v>#N/A</c:v>
                </c:pt>
                <c:pt idx="2153">
                  <c:v>#N/A</c:v>
                </c:pt>
                <c:pt idx="2154">
                  <c:v>0.88397246804326401</c:v>
                </c:pt>
                <c:pt idx="2155">
                  <c:v>0.88495575221238898</c:v>
                </c:pt>
                <c:pt idx="2156">
                  <c:v>0.88495575221238898</c:v>
                </c:pt>
                <c:pt idx="2157">
                  <c:v>0.88593903638151394</c:v>
                </c:pt>
                <c:pt idx="2158">
                  <c:v>0.88593903638151394</c:v>
                </c:pt>
                <c:pt idx="2159">
                  <c:v>0.88692232055063902</c:v>
                </c:pt>
                <c:pt idx="2160">
                  <c:v>0.88692232055063902</c:v>
                </c:pt>
                <c:pt idx="2161">
                  <c:v>0.88790560471976399</c:v>
                </c:pt>
                <c:pt idx="2162">
                  <c:v>#N/A</c:v>
                </c:pt>
                <c:pt idx="2163">
                  <c:v>#N/A</c:v>
                </c:pt>
                <c:pt idx="2164">
                  <c:v>0.88790560471976399</c:v>
                </c:pt>
                <c:pt idx="2165">
                  <c:v>0.88888888888888795</c:v>
                </c:pt>
                <c:pt idx="2166">
                  <c:v>#N/A</c:v>
                </c:pt>
                <c:pt idx="2167">
                  <c:v>#N/A</c:v>
                </c:pt>
                <c:pt idx="2168">
                  <c:v>0.88888888888888795</c:v>
                </c:pt>
                <c:pt idx="2169">
                  <c:v>0.88987217305801303</c:v>
                </c:pt>
                <c:pt idx="2170">
                  <c:v>0.88987217305801303</c:v>
                </c:pt>
                <c:pt idx="2171">
                  <c:v>0.89085545722713799</c:v>
                </c:pt>
                <c:pt idx="2172">
                  <c:v>#N/A</c:v>
                </c:pt>
                <c:pt idx="2173">
                  <c:v>#N/A</c:v>
                </c:pt>
                <c:pt idx="2174">
                  <c:v>#N/A</c:v>
                </c:pt>
                <c:pt idx="2175">
                  <c:v>#N/A</c:v>
                </c:pt>
                <c:pt idx="2176">
                  <c:v>0.89085545722713799</c:v>
                </c:pt>
                <c:pt idx="2177">
                  <c:v>0.89183874139626296</c:v>
                </c:pt>
                <c:pt idx="2178">
                  <c:v>0.89183874139626296</c:v>
                </c:pt>
                <c:pt idx="2179">
                  <c:v>0.89282202556538803</c:v>
                </c:pt>
                <c:pt idx="2180">
                  <c:v>0.89282202556538803</c:v>
                </c:pt>
                <c:pt idx="2181">
                  <c:v>0.893805309734513</c:v>
                </c:pt>
                <c:pt idx="2182">
                  <c:v>0.893805309734513</c:v>
                </c:pt>
                <c:pt idx="2183">
                  <c:v>0.89577187807276304</c:v>
                </c:pt>
                <c:pt idx="2184">
                  <c:v>0.89577187807276304</c:v>
                </c:pt>
                <c:pt idx="2185">
                  <c:v>0.896755162241887</c:v>
                </c:pt>
                <c:pt idx="2186">
                  <c:v>0.896755162241887</c:v>
                </c:pt>
                <c:pt idx="2187">
                  <c:v>0.89773844641101197</c:v>
                </c:pt>
                <c:pt idx="2188">
                  <c:v>#N/A</c:v>
                </c:pt>
                <c:pt idx="2189">
                  <c:v>#N/A</c:v>
                </c:pt>
                <c:pt idx="2190">
                  <c:v>#N/A</c:v>
                </c:pt>
                <c:pt idx="2191">
                  <c:v>#N/A</c:v>
                </c:pt>
                <c:pt idx="2192">
                  <c:v>0.89773844641101197</c:v>
                </c:pt>
                <c:pt idx="2193">
                  <c:v>0.89872173058013705</c:v>
                </c:pt>
                <c:pt idx="2194">
                  <c:v>0.89872173058013705</c:v>
                </c:pt>
                <c:pt idx="2195">
                  <c:v>0.89970501474926201</c:v>
                </c:pt>
                <c:pt idx="2196">
                  <c:v>#N/A</c:v>
                </c:pt>
                <c:pt idx="2197">
                  <c:v>#N/A</c:v>
                </c:pt>
                <c:pt idx="2198">
                  <c:v>0.89970501474926201</c:v>
                </c:pt>
                <c:pt idx="2199">
                  <c:v>0.90068829891838698</c:v>
                </c:pt>
                <c:pt idx="2200">
                  <c:v>#N/A</c:v>
                </c:pt>
                <c:pt idx="2201">
                  <c:v>#N/A</c:v>
                </c:pt>
                <c:pt idx="2202">
                  <c:v>0.90068829891838698</c:v>
                </c:pt>
                <c:pt idx="2203">
                  <c:v>0.90167158308751205</c:v>
                </c:pt>
                <c:pt idx="2204">
                  <c:v>0.90167158308751205</c:v>
                </c:pt>
                <c:pt idx="2205">
                  <c:v>0.90265486725663702</c:v>
                </c:pt>
                <c:pt idx="2206">
                  <c:v>0.90265486725663702</c:v>
                </c:pt>
                <c:pt idx="2207">
                  <c:v>0.90363815142576198</c:v>
                </c:pt>
                <c:pt idx="2208">
                  <c:v>#N/A</c:v>
                </c:pt>
                <c:pt idx="2209">
                  <c:v>#N/A</c:v>
                </c:pt>
                <c:pt idx="2210">
                  <c:v>#N/A</c:v>
                </c:pt>
                <c:pt idx="2211">
                  <c:v>#N/A</c:v>
                </c:pt>
                <c:pt idx="2212">
                  <c:v>#N/A</c:v>
                </c:pt>
                <c:pt idx="2213">
                  <c:v>#N/A</c:v>
                </c:pt>
                <c:pt idx="2214">
                  <c:v>0.90363815142576198</c:v>
                </c:pt>
                <c:pt idx="2215">
                  <c:v>0.90462143559488695</c:v>
                </c:pt>
                <c:pt idx="2216">
                  <c:v>0.90462143559488695</c:v>
                </c:pt>
                <c:pt idx="2217">
                  <c:v>0.90560471976401102</c:v>
                </c:pt>
                <c:pt idx="2218">
                  <c:v>0.90560471976401102</c:v>
                </c:pt>
                <c:pt idx="2219">
                  <c:v>0.90658800393313599</c:v>
                </c:pt>
                <c:pt idx="2220">
                  <c:v>0.90658800393313599</c:v>
                </c:pt>
                <c:pt idx="2221">
                  <c:v>0.90757128810226095</c:v>
                </c:pt>
                <c:pt idx="2222">
                  <c:v>#N/A</c:v>
                </c:pt>
                <c:pt idx="2223">
                  <c:v>#N/A</c:v>
                </c:pt>
                <c:pt idx="2224">
                  <c:v>#N/A</c:v>
                </c:pt>
                <c:pt idx="2225">
                  <c:v>#N/A</c:v>
                </c:pt>
                <c:pt idx="2226">
                  <c:v>0.90757128810226095</c:v>
                </c:pt>
                <c:pt idx="2227">
                  <c:v>0.90855457227138603</c:v>
                </c:pt>
                <c:pt idx="2228">
                  <c:v>#N/A</c:v>
                </c:pt>
                <c:pt idx="2229">
                  <c:v>#N/A</c:v>
                </c:pt>
                <c:pt idx="2230">
                  <c:v>#N/A</c:v>
                </c:pt>
                <c:pt idx="2231">
                  <c:v>#N/A</c:v>
                </c:pt>
                <c:pt idx="2232">
                  <c:v>0.90855457227138603</c:v>
                </c:pt>
                <c:pt idx="2233">
                  <c:v>0.91052114060963596</c:v>
                </c:pt>
                <c:pt idx="2234">
                  <c:v>0.91052114060963596</c:v>
                </c:pt>
                <c:pt idx="2235">
                  <c:v>0.91150442477876104</c:v>
                </c:pt>
                <c:pt idx="2236">
                  <c:v>0.91150442477876104</c:v>
                </c:pt>
                <c:pt idx="2237">
                  <c:v>0.912487708947885</c:v>
                </c:pt>
                <c:pt idx="2238">
                  <c:v>#N/A</c:v>
                </c:pt>
                <c:pt idx="2239">
                  <c:v>#N/A</c:v>
                </c:pt>
                <c:pt idx="2240">
                  <c:v>0.912487708947885</c:v>
                </c:pt>
                <c:pt idx="2241">
                  <c:v>0.91347099311700997</c:v>
                </c:pt>
                <c:pt idx="2242">
                  <c:v>0.91347099311700997</c:v>
                </c:pt>
                <c:pt idx="2243">
                  <c:v>0.91445427728613504</c:v>
                </c:pt>
                <c:pt idx="2244">
                  <c:v>0.91445427728613504</c:v>
                </c:pt>
                <c:pt idx="2245">
                  <c:v>0.91543756145526001</c:v>
                </c:pt>
                <c:pt idx="2246">
                  <c:v>#N/A</c:v>
                </c:pt>
                <c:pt idx="2247">
                  <c:v>#N/A</c:v>
                </c:pt>
                <c:pt idx="2248">
                  <c:v>0.91543756145526001</c:v>
                </c:pt>
                <c:pt idx="2249">
                  <c:v>0.91740412979351005</c:v>
                </c:pt>
                <c:pt idx="2250">
                  <c:v>0.91740412979351005</c:v>
                </c:pt>
                <c:pt idx="2251">
                  <c:v>0.91838741396263501</c:v>
                </c:pt>
                <c:pt idx="2252">
                  <c:v>0.91838741396263501</c:v>
                </c:pt>
                <c:pt idx="2253">
                  <c:v>0.91937069813175998</c:v>
                </c:pt>
                <c:pt idx="2254">
                  <c:v>0.91937069813175998</c:v>
                </c:pt>
                <c:pt idx="2255">
                  <c:v>0.92035398230088405</c:v>
                </c:pt>
                <c:pt idx="2256">
                  <c:v>0.92035398230088405</c:v>
                </c:pt>
                <c:pt idx="2257">
                  <c:v>0.92133726647000902</c:v>
                </c:pt>
                <c:pt idx="2258">
                  <c:v>0.92133726647000902</c:v>
                </c:pt>
                <c:pt idx="2259">
                  <c:v>0.92232055063913398</c:v>
                </c:pt>
                <c:pt idx="2260">
                  <c:v>0.92232055063913398</c:v>
                </c:pt>
                <c:pt idx="2261">
                  <c:v>0.92330383480825895</c:v>
                </c:pt>
                <c:pt idx="2262">
                  <c:v>0.92330383480825895</c:v>
                </c:pt>
                <c:pt idx="2263">
                  <c:v>0.92428711897738403</c:v>
                </c:pt>
                <c:pt idx="2264">
                  <c:v>#N/A</c:v>
                </c:pt>
                <c:pt idx="2265">
                  <c:v>#N/A</c:v>
                </c:pt>
                <c:pt idx="2266">
                  <c:v>0.92428711897738403</c:v>
                </c:pt>
                <c:pt idx="2267">
                  <c:v>0.92527040314650899</c:v>
                </c:pt>
                <c:pt idx="2268">
                  <c:v>#N/A</c:v>
                </c:pt>
                <c:pt idx="2269">
                  <c:v>#N/A</c:v>
                </c:pt>
                <c:pt idx="2270">
                  <c:v>#N/A</c:v>
                </c:pt>
                <c:pt idx="2271">
                  <c:v>#N/A</c:v>
                </c:pt>
                <c:pt idx="2272">
                  <c:v>0.92527040314650899</c:v>
                </c:pt>
                <c:pt idx="2273">
                  <c:v>0.92625368731563396</c:v>
                </c:pt>
                <c:pt idx="2274">
                  <c:v>0.92625368731563396</c:v>
                </c:pt>
                <c:pt idx="2275">
                  <c:v>0.92723697148475903</c:v>
                </c:pt>
                <c:pt idx="2276">
                  <c:v>0.92723697148475903</c:v>
                </c:pt>
                <c:pt idx="2277">
                  <c:v>0.928220255653884</c:v>
                </c:pt>
                <c:pt idx="2278">
                  <c:v>0.928220255653884</c:v>
                </c:pt>
                <c:pt idx="2279">
                  <c:v>0.92920353982300796</c:v>
                </c:pt>
                <c:pt idx="2280">
                  <c:v>0.92920353982300796</c:v>
                </c:pt>
                <c:pt idx="2281">
                  <c:v>0.93018682399213304</c:v>
                </c:pt>
                <c:pt idx="2282">
                  <c:v>0.93018682399213304</c:v>
                </c:pt>
                <c:pt idx="2283">
                  <c:v>0.931170108161258</c:v>
                </c:pt>
                <c:pt idx="2284">
                  <c:v>0.931170108161258</c:v>
                </c:pt>
                <c:pt idx="2285">
                  <c:v>0.93215339233038297</c:v>
                </c:pt>
                <c:pt idx="2286">
                  <c:v>0.93215339233038297</c:v>
                </c:pt>
                <c:pt idx="2287">
                  <c:v>0.93313667649950804</c:v>
                </c:pt>
                <c:pt idx="2288">
                  <c:v>#N/A</c:v>
                </c:pt>
                <c:pt idx="2289">
                  <c:v>#N/A</c:v>
                </c:pt>
                <c:pt idx="2290">
                  <c:v>0.93313667649950804</c:v>
                </c:pt>
                <c:pt idx="2291">
                  <c:v>0.93411996066863301</c:v>
                </c:pt>
                <c:pt idx="2292">
                  <c:v>0.93411996066863301</c:v>
                </c:pt>
                <c:pt idx="2293">
                  <c:v>0.93510324483775797</c:v>
                </c:pt>
                <c:pt idx="2294">
                  <c:v>0.93510324483775797</c:v>
                </c:pt>
                <c:pt idx="2295">
                  <c:v>0.93608652900688205</c:v>
                </c:pt>
                <c:pt idx="2296">
                  <c:v>0.93608652900688205</c:v>
                </c:pt>
                <c:pt idx="2297">
                  <c:v>0.93706981317600702</c:v>
                </c:pt>
                <c:pt idx="2298">
                  <c:v>#N/A</c:v>
                </c:pt>
                <c:pt idx="2299">
                  <c:v>#N/A</c:v>
                </c:pt>
                <c:pt idx="2300">
                  <c:v>0.93706981317600702</c:v>
                </c:pt>
                <c:pt idx="2301">
                  <c:v>0.93805309734513198</c:v>
                </c:pt>
                <c:pt idx="2302">
                  <c:v>0.93805309734513198</c:v>
                </c:pt>
                <c:pt idx="2303">
                  <c:v>0.93903638151425695</c:v>
                </c:pt>
                <c:pt idx="2304">
                  <c:v>#N/A</c:v>
                </c:pt>
                <c:pt idx="2305">
                  <c:v>#N/A</c:v>
                </c:pt>
                <c:pt idx="2306">
                  <c:v>0.93903638151425695</c:v>
                </c:pt>
                <c:pt idx="2307">
                  <c:v>0.94001966568338202</c:v>
                </c:pt>
                <c:pt idx="2308">
                  <c:v>0.94001966568338202</c:v>
                </c:pt>
                <c:pt idx="2309">
                  <c:v>0.94100294985250699</c:v>
                </c:pt>
                <c:pt idx="2310">
                  <c:v>0.94100294985250699</c:v>
                </c:pt>
                <c:pt idx="2311">
                  <c:v>0.94198623402163195</c:v>
                </c:pt>
                <c:pt idx="2312">
                  <c:v>#N/A</c:v>
                </c:pt>
                <c:pt idx="2313">
                  <c:v>#N/A</c:v>
                </c:pt>
                <c:pt idx="2314">
                  <c:v>0.94198623402163195</c:v>
                </c:pt>
                <c:pt idx="2315">
                  <c:v>0.94296951819075703</c:v>
                </c:pt>
                <c:pt idx="2316">
                  <c:v>0.94296951819075703</c:v>
                </c:pt>
                <c:pt idx="2317">
                  <c:v>0.94395280235988199</c:v>
                </c:pt>
                <c:pt idx="2318">
                  <c:v>#N/A</c:v>
                </c:pt>
                <c:pt idx="2319">
                  <c:v>#N/A</c:v>
                </c:pt>
                <c:pt idx="2320">
                  <c:v>0.94395280235988199</c:v>
                </c:pt>
                <c:pt idx="2321">
                  <c:v>0.94591937069813103</c:v>
                </c:pt>
                <c:pt idx="2322">
                  <c:v>#N/A</c:v>
                </c:pt>
                <c:pt idx="2323">
                  <c:v>#N/A</c:v>
                </c:pt>
                <c:pt idx="2324">
                  <c:v>0.94591937069813103</c:v>
                </c:pt>
                <c:pt idx="2325">
                  <c:v>0.946902654867256</c:v>
                </c:pt>
                <c:pt idx="2326">
                  <c:v>0.946902654867256</c:v>
                </c:pt>
                <c:pt idx="2327">
                  <c:v>0.94788593903638096</c:v>
                </c:pt>
                <c:pt idx="2328">
                  <c:v>0.94788593903638096</c:v>
                </c:pt>
                <c:pt idx="2329">
                  <c:v>0.94886922320550604</c:v>
                </c:pt>
                <c:pt idx="2330">
                  <c:v>0.94886922320550604</c:v>
                </c:pt>
                <c:pt idx="2331">
                  <c:v>0.94985250737463101</c:v>
                </c:pt>
                <c:pt idx="2332">
                  <c:v>0.94985250737463101</c:v>
                </c:pt>
                <c:pt idx="2333">
                  <c:v>0.94985250737463101</c:v>
                </c:pt>
                <c:pt idx="2334">
                  <c:v>0.95083579154375597</c:v>
                </c:pt>
                <c:pt idx="2335">
                  <c:v>0.95083579154375597</c:v>
                </c:pt>
                <c:pt idx="2336">
                  <c:v>0.95181907571288105</c:v>
                </c:pt>
                <c:pt idx="2337">
                  <c:v>#N/A</c:v>
                </c:pt>
                <c:pt idx="2338">
                  <c:v>0.95181907571288105</c:v>
                </c:pt>
                <c:pt idx="2339">
                  <c:v>0.95280235988200501</c:v>
                </c:pt>
                <c:pt idx="2340">
                  <c:v>0.95280235988200501</c:v>
                </c:pt>
                <c:pt idx="2341">
                  <c:v>0.95378564405112998</c:v>
                </c:pt>
                <c:pt idx="2342">
                  <c:v>0.95378564405112998</c:v>
                </c:pt>
                <c:pt idx="2343">
                  <c:v>0.95476892822025505</c:v>
                </c:pt>
                <c:pt idx="2344">
                  <c:v>#N/A</c:v>
                </c:pt>
                <c:pt idx="2345">
                  <c:v>#N/A</c:v>
                </c:pt>
                <c:pt idx="2346">
                  <c:v>#N/A</c:v>
                </c:pt>
                <c:pt idx="2347">
                  <c:v>#N/A</c:v>
                </c:pt>
                <c:pt idx="2348">
                  <c:v>0.95476892822025505</c:v>
                </c:pt>
                <c:pt idx="2349">
                  <c:v>0.95575221238938002</c:v>
                </c:pt>
                <c:pt idx="2350">
                  <c:v>0.95575221238938002</c:v>
                </c:pt>
                <c:pt idx="2351">
                  <c:v>0.95673549655850498</c:v>
                </c:pt>
                <c:pt idx="2352">
                  <c:v>0.95673549655850498</c:v>
                </c:pt>
                <c:pt idx="2353">
                  <c:v>0.95771878072762995</c:v>
                </c:pt>
                <c:pt idx="2354">
                  <c:v>0.95771878072762995</c:v>
                </c:pt>
                <c:pt idx="2355">
                  <c:v>0.95870206489675502</c:v>
                </c:pt>
                <c:pt idx="2356">
                  <c:v>0.95870206489675502</c:v>
                </c:pt>
                <c:pt idx="2357">
                  <c:v>0.95968534906587999</c:v>
                </c:pt>
                <c:pt idx="2358">
                  <c:v>0.95968534906587999</c:v>
                </c:pt>
                <c:pt idx="2359">
                  <c:v>0.96066863323500495</c:v>
                </c:pt>
                <c:pt idx="2360">
                  <c:v>#N/A</c:v>
                </c:pt>
                <c:pt idx="2361">
                  <c:v>#N/A</c:v>
                </c:pt>
                <c:pt idx="2362">
                  <c:v>0.96066863323500495</c:v>
                </c:pt>
                <c:pt idx="2363">
                  <c:v>0.96165191740412903</c:v>
                </c:pt>
                <c:pt idx="2364">
                  <c:v>#N/A</c:v>
                </c:pt>
                <c:pt idx="2365">
                  <c:v>#N/A</c:v>
                </c:pt>
                <c:pt idx="2366">
                  <c:v>0.96165191740412903</c:v>
                </c:pt>
                <c:pt idx="2367">
                  <c:v>0.962635201573254</c:v>
                </c:pt>
                <c:pt idx="2368">
                  <c:v>0.962635201573254</c:v>
                </c:pt>
                <c:pt idx="2369">
                  <c:v>0.96361848574237896</c:v>
                </c:pt>
                <c:pt idx="2370">
                  <c:v>0.96361848574237896</c:v>
                </c:pt>
                <c:pt idx="2371">
                  <c:v>0.96460176991150404</c:v>
                </c:pt>
                <c:pt idx="2372">
                  <c:v>0.96460176991150404</c:v>
                </c:pt>
                <c:pt idx="2373">
                  <c:v>0.965585054080629</c:v>
                </c:pt>
                <c:pt idx="2374">
                  <c:v>#N/A</c:v>
                </c:pt>
                <c:pt idx="2375">
                  <c:v>#N/A</c:v>
                </c:pt>
                <c:pt idx="2376">
                  <c:v>0.965585054080629</c:v>
                </c:pt>
                <c:pt idx="2377">
                  <c:v>0.96656833824975397</c:v>
                </c:pt>
                <c:pt idx="2378">
                  <c:v>#N/A</c:v>
                </c:pt>
                <c:pt idx="2379">
                  <c:v>#N/A</c:v>
                </c:pt>
                <c:pt idx="2380">
                  <c:v>0.96656833824975397</c:v>
                </c:pt>
                <c:pt idx="2381">
                  <c:v>0.96755162241887904</c:v>
                </c:pt>
                <c:pt idx="2382">
                  <c:v>0.96755162241887904</c:v>
                </c:pt>
                <c:pt idx="2383">
                  <c:v>0.96853490658800301</c:v>
                </c:pt>
                <c:pt idx="2384">
                  <c:v>0.96853490658800301</c:v>
                </c:pt>
                <c:pt idx="2385">
                  <c:v>0.96951819075712797</c:v>
                </c:pt>
                <c:pt idx="2386">
                  <c:v>#N/A</c:v>
                </c:pt>
                <c:pt idx="2387">
                  <c:v>#N/A</c:v>
                </c:pt>
                <c:pt idx="2388">
                  <c:v>0.96951819075712797</c:v>
                </c:pt>
                <c:pt idx="2389">
                  <c:v>0.97050147492625305</c:v>
                </c:pt>
                <c:pt idx="2390">
                  <c:v>0.97050147492625305</c:v>
                </c:pt>
                <c:pt idx="2391">
                  <c:v>0.97148475909537801</c:v>
                </c:pt>
                <c:pt idx="2392">
                  <c:v>0.97148475909537801</c:v>
                </c:pt>
                <c:pt idx="2393">
                  <c:v>0.97246804326450298</c:v>
                </c:pt>
                <c:pt idx="2394">
                  <c:v>0.97246804326450298</c:v>
                </c:pt>
                <c:pt idx="2395">
                  <c:v>0.97345132743362806</c:v>
                </c:pt>
                <c:pt idx="2396">
                  <c:v>0.97345132743362806</c:v>
                </c:pt>
                <c:pt idx="2397">
                  <c:v>0.97443461160275302</c:v>
                </c:pt>
                <c:pt idx="2398">
                  <c:v>0.97443461160275302</c:v>
                </c:pt>
                <c:pt idx="2399">
                  <c:v>0.97541789577187799</c:v>
                </c:pt>
                <c:pt idx="2400">
                  <c:v>0.97541789577187799</c:v>
                </c:pt>
                <c:pt idx="2401">
                  <c:v>0.97640117994100295</c:v>
                </c:pt>
                <c:pt idx="2402">
                  <c:v>0.97640117994100295</c:v>
                </c:pt>
                <c:pt idx="2403">
                  <c:v>0.97738446411012703</c:v>
                </c:pt>
                <c:pt idx="2404">
                  <c:v>0.97738446411012703</c:v>
                </c:pt>
                <c:pt idx="2405">
                  <c:v>0.97836774827925199</c:v>
                </c:pt>
                <c:pt idx="2406">
                  <c:v>0.97836774827925199</c:v>
                </c:pt>
                <c:pt idx="2407">
                  <c:v>0.97935103244837696</c:v>
                </c:pt>
                <c:pt idx="2408">
                  <c:v>0.97935103244837696</c:v>
                </c:pt>
                <c:pt idx="2409">
                  <c:v>0.98033431661750203</c:v>
                </c:pt>
                <c:pt idx="2410">
                  <c:v>0.98033431661750203</c:v>
                </c:pt>
                <c:pt idx="2411">
                  <c:v>0.981317600786627</c:v>
                </c:pt>
                <c:pt idx="2412">
                  <c:v>0.981317600786627</c:v>
                </c:pt>
                <c:pt idx="2413">
                  <c:v>0.98230088495575196</c:v>
                </c:pt>
                <c:pt idx="2414">
                  <c:v>0.98230088495575196</c:v>
                </c:pt>
                <c:pt idx="2415">
                  <c:v>0.98328416912487704</c:v>
                </c:pt>
                <c:pt idx="2416">
                  <c:v>#N/A</c:v>
                </c:pt>
                <c:pt idx="2417">
                  <c:v>0.98328416912487704</c:v>
                </c:pt>
                <c:pt idx="2418">
                  <c:v>0.984267453294002</c:v>
                </c:pt>
                <c:pt idx="2419">
                  <c:v>#N/A</c:v>
                </c:pt>
                <c:pt idx="2420">
                  <c:v>#N/A</c:v>
                </c:pt>
                <c:pt idx="2421">
                  <c:v>#N/A</c:v>
                </c:pt>
                <c:pt idx="2422">
                  <c:v>0.984267453294002</c:v>
                </c:pt>
                <c:pt idx="2423">
                  <c:v>0.98623402163225105</c:v>
                </c:pt>
                <c:pt idx="2424">
                  <c:v>0.98623402163225105</c:v>
                </c:pt>
                <c:pt idx="2425">
                  <c:v>0.98721730580137601</c:v>
                </c:pt>
                <c:pt idx="2426">
                  <c:v>#N/A</c:v>
                </c:pt>
                <c:pt idx="2427">
                  <c:v>#N/A</c:v>
                </c:pt>
                <c:pt idx="2428">
                  <c:v>#N/A</c:v>
                </c:pt>
                <c:pt idx="2429">
                  <c:v>#N/A</c:v>
                </c:pt>
                <c:pt idx="2430">
                  <c:v>#N/A</c:v>
                </c:pt>
                <c:pt idx="2431">
                  <c:v>#N/A</c:v>
                </c:pt>
                <c:pt idx="2432">
                  <c:v>#N/A</c:v>
                </c:pt>
                <c:pt idx="2433">
                  <c:v>#N/A</c:v>
                </c:pt>
                <c:pt idx="2434">
                  <c:v>#N/A</c:v>
                </c:pt>
                <c:pt idx="2435">
                  <c:v>#N/A</c:v>
                </c:pt>
                <c:pt idx="2436">
                  <c:v>0.98721730580137601</c:v>
                </c:pt>
                <c:pt idx="2437">
                  <c:v>0.98820058997050098</c:v>
                </c:pt>
                <c:pt idx="2438">
                  <c:v>#N/A</c:v>
                </c:pt>
                <c:pt idx="2439">
                  <c:v>#N/A</c:v>
                </c:pt>
                <c:pt idx="2440">
                  <c:v>#N/A</c:v>
                </c:pt>
                <c:pt idx="2441">
                  <c:v>#N/A</c:v>
                </c:pt>
                <c:pt idx="2442">
                  <c:v>0.98820058997050098</c:v>
                </c:pt>
                <c:pt idx="2443">
                  <c:v>0.98918387413962605</c:v>
                </c:pt>
                <c:pt idx="2444">
                  <c:v>#N/A</c:v>
                </c:pt>
                <c:pt idx="2445">
                  <c:v>#N/A</c:v>
                </c:pt>
                <c:pt idx="2446">
                  <c:v>#N/A</c:v>
                </c:pt>
                <c:pt idx="2447">
                  <c:v>#N/A</c:v>
                </c:pt>
                <c:pt idx="2448">
                  <c:v>0.98918387413962605</c:v>
                </c:pt>
                <c:pt idx="2449">
                  <c:v>0.99115044247787598</c:v>
                </c:pt>
                <c:pt idx="2450">
                  <c:v>0.99115044247787598</c:v>
                </c:pt>
                <c:pt idx="2451">
                  <c:v>0.99213372664700095</c:v>
                </c:pt>
                <c:pt idx="2452">
                  <c:v>0.99213372664700095</c:v>
                </c:pt>
                <c:pt idx="2453">
                  <c:v>0.99311701081612502</c:v>
                </c:pt>
                <c:pt idx="2454">
                  <c:v>#N/A</c:v>
                </c:pt>
                <c:pt idx="2455">
                  <c:v>#N/A</c:v>
                </c:pt>
                <c:pt idx="2456">
                  <c:v>0.99311701081612502</c:v>
                </c:pt>
                <c:pt idx="2457">
                  <c:v>0.99410029498524999</c:v>
                </c:pt>
                <c:pt idx="2458">
                  <c:v>0.99410029498524999</c:v>
                </c:pt>
                <c:pt idx="2459">
                  <c:v>0.99508357915437495</c:v>
                </c:pt>
                <c:pt idx="2460">
                  <c:v>0.99508357915437495</c:v>
                </c:pt>
                <c:pt idx="2461">
                  <c:v>0.99606686332350003</c:v>
                </c:pt>
                <c:pt idx="2462">
                  <c:v>0.99606686332350003</c:v>
                </c:pt>
                <c:pt idx="2463">
                  <c:v>0.99705014749262499</c:v>
                </c:pt>
                <c:pt idx="2464">
                  <c:v>0.99705014749262499</c:v>
                </c:pt>
                <c:pt idx="2465">
                  <c:v>0.99803343166174996</c:v>
                </c:pt>
                <c:pt idx="2466">
                  <c:v>0.99803343166174996</c:v>
                </c:pt>
                <c:pt idx="2467">
                  <c:v>0.99901671583087504</c:v>
                </c:pt>
                <c:pt idx="2468">
                  <c:v>0.99901671583087504</c:v>
                </c:pt>
                <c:pt idx="2469">
                  <c:v>1</c:v>
                </c:pt>
                <c:pt idx="2470">
                  <c:v>1</c:v>
                </c:pt>
                <c:pt idx="2471">
                  <c:v>1</c:v>
                </c:pt>
                <c:pt idx="2472">
                  <c:v>#N/A</c:v>
                </c:pt>
                <c:pt idx="2473">
                  <c:v>#N/A</c:v>
                </c:pt>
                <c:pt idx="2474">
                  <c:v>1</c:v>
                </c:pt>
                <c:pt idx="2475">
                  <c:v>1</c:v>
                </c:pt>
                <c:pt idx="2476">
                  <c:v>#N/A</c:v>
                </c:pt>
                <c:pt idx="2477">
                  <c:v>#N/A</c:v>
                </c:pt>
                <c:pt idx="2478">
                  <c:v>1</c:v>
                </c:pt>
                <c:pt idx="2479">
                  <c:v>#N/A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ROC!$G$1</c:f>
              <c:strCache>
                <c:ptCount val="1"/>
                <c:pt idx="0">
                  <c:v>SVM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ROC!$B$2:$B$2481</c:f>
              <c:numCache>
                <c:formatCode>General</c:formatCode>
                <c:ptCount val="24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3.2425421530479797E-4</c:v>
                </c:pt>
                <c:pt idx="15">
                  <c:v>3.2425421530479797E-4</c:v>
                </c:pt>
                <c:pt idx="16">
                  <c:v>3.2425421530479797E-4</c:v>
                </c:pt>
                <c:pt idx="17">
                  <c:v>3.2425421530479797E-4</c:v>
                </c:pt>
                <c:pt idx="18">
                  <c:v>3.2425421530479797E-4</c:v>
                </c:pt>
                <c:pt idx="19">
                  <c:v>3.2425421530479797E-4</c:v>
                </c:pt>
                <c:pt idx="20">
                  <c:v>3.2425421530479797E-4</c:v>
                </c:pt>
                <c:pt idx="21">
                  <c:v>3.2425421530479797E-4</c:v>
                </c:pt>
                <c:pt idx="22">
                  <c:v>3.2425421530479797E-4</c:v>
                </c:pt>
                <c:pt idx="23">
                  <c:v>6.4850843060959703E-4</c:v>
                </c:pt>
                <c:pt idx="24">
                  <c:v>6.4850843060959703E-4</c:v>
                </c:pt>
                <c:pt idx="25">
                  <c:v>6.4850843060959703E-4</c:v>
                </c:pt>
                <c:pt idx="26">
                  <c:v>6.4850843060959703E-4</c:v>
                </c:pt>
                <c:pt idx="27">
                  <c:v>6.4850843060959703E-4</c:v>
                </c:pt>
                <c:pt idx="28">
                  <c:v>6.4850843060959703E-4</c:v>
                </c:pt>
                <c:pt idx="29">
                  <c:v>9.7276264591439603E-4</c:v>
                </c:pt>
                <c:pt idx="30">
                  <c:v>9.7276264591439603E-4</c:v>
                </c:pt>
                <c:pt idx="31">
                  <c:v>9.7276264591439603E-4</c:v>
                </c:pt>
                <c:pt idx="32">
                  <c:v>9.7276264591439603E-4</c:v>
                </c:pt>
                <c:pt idx="33">
                  <c:v>9.7276264591439603E-4</c:v>
                </c:pt>
                <c:pt idx="34">
                  <c:v>9.7276264591439603E-4</c:v>
                </c:pt>
                <c:pt idx="35">
                  <c:v>1.2970168612191899E-3</c:v>
                </c:pt>
                <c:pt idx="36">
                  <c:v>1.2970168612191899E-3</c:v>
                </c:pt>
                <c:pt idx="37">
                  <c:v>1.2970168612191899E-3</c:v>
                </c:pt>
                <c:pt idx="38">
                  <c:v>1.2970168612191899E-3</c:v>
                </c:pt>
                <c:pt idx="39">
                  <c:v>1.2970168612191899E-3</c:v>
                </c:pt>
                <c:pt idx="40">
                  <c:v>1.2970168612191899E-3</c:v>
                </c:pt>
                <c:pt idx="41">
                  <c:v>1.6212710765239899E-3</c:v>
                </c:pt>
                <c:pt idx="42">
                  <c:v>1.6212710765239899E-3</c:v>
                </c:pt>
                <c:pt idx="43">
                  <c:v>1.6212710765239899E-3</c:v>
                </c:pt>
                <c:pt idx="44">
                  <c:v>1.6212710765239899E-3</c:v>
                </c:pt>
                <c:pt idx="45">
                  <c:v>1.6212710765239899E-3</c:v>
                </c:pt>
                <c:pt idx="46">
                  <c:v>1.6212710765239899E-3</c:v>
                </c:pt>
                <c:pt idx="47">
                  <c:v>1.9455252918287899E-3</c:v>
                </c:pt>
                <c:pt idx="48">
                  <c:v>1.9455252918287899E-3</c:v>
                </c:pt>
                <c:pt idx="49">
                  <c:v>1.9455252918287899E-3</c:v>
                </c:pt>
                <c:pt idx="50">
                  <c:v>1.9455252918287899E-3</c:v>
                </c:pt>
                <c:pt idx="51">
                  <c:v>1.9455252918287899E-3</c:v>
                </c:pt>
                <c:pt idx="52">
                  <c:v>1.9455252918287899E-3</c:v>
                </c:pt>
                <c:pt idx="53">
                  <c:v>1.9455252918287899E-3</c:v>
                </c:pt>
                <c:pt idx="54">
                  <c:v>2.2697795071335899E-3</c:v>
                </c:pt>
                <c:pt idx="55">
                  <c:v>2.2697795071335899E-3</c:v>
                </c:pt>
                <c:pt idx="56">
                  <c:v>2.2697795071335899E-3</c:v>
                </c:pt>
                <c:pt idx="57">
                  <c:v>2.2697795071335899E-3</c:v>
                </c:pt>
                <c:pt idx="58">
                  <c:v>2.2697795071335899E-3</c:v>
                </c:pt>
                <c:pt idx="59">
                  <c:v>2.2697795071335899E-3</c:v>
                </c:pt>
                <c:pt idx="60">
                  <c:v>2.5940337224383899E-3</c:v>
                </c:pt>
                <c:pt idx="61">
                  <c:v>2.5940337224383899E-3</c:v>
                </c:pt>
                <c:pt idx="62">
                  <c:v>2.5940337224383899E-3</c:v>
                </c:pt>
                <c:pt idx="63">
                  <c:v>2.5940337224383899E-3</c:v>
                </c:pt>
                <c:pt idx="64">
                  <c:v>2.9182879377431898E-3</c:v>
                </c:pt>
                <c:pt idx="65">
                  <c:v>2.9182879377431898E-3</c:v>
                </c:pt>
                <c:pt idx="66">
                  <c:v>2.9182879377431898E-3</c:v>
                </c:pt>
                <c:pt idx="67">
                  <c:v>2.9182879377431898E-3</c:v>
                </c:pt>
                <c:pt idx="68">
                  <c:v>2.9182879377431898E-3</c:v>
                </c:pt>
                <c:pt idx="69">
                  <c:v>2.9182879377431898E-3</c:v>
                </c:pt>
                <c:pt idx="70">
                  <c:v>3.2425421530479898E-3</c:v>
                </c:pt>
                <c:pt idx="71">
                  <c:v>3.2425421530479898E-3</c:v>
                </c:pt>
                <c:pt idx="72">
                  <c:v>3.2425421530479898E-3</c:v>
                </c:pt>
                <c:pt idx="73">
                  <c:v>3.2425421530479898E-3</c:v>
                </c:pt>
                <c:pt idx="74">
                  <c:v>3.2425421530479898E-3</c:v>
                </c:pt>
                <c:pt idx="75">
                  <c:v>3.2425421530479898E-3</c:v>
                </c:pt>
                <c:pt idx="76">
                  <c:v>3.5667963683527798E-3</c:v>
                </c:pt>
                <c:pt idx="77">
                  <c:v>3.5667963683527798E-3</c:v>
                </c:pt>
                <c:pt idx="78">
                  <c:v>3.5667963683527798E-3</c:v>
                </c:pt>
                <c:pt idx="79">
                  <c:v>3.5667963683527798E-3</c:v>
                </c:pt>
                <c:pt idx="80">
                  <c:v>3.5667963683527798E-3</c:v>
                </c:pt>
                <c:pt idx="81">
                  <c:v>3.5667963683527798E-3</c:v>
                </c:pt>
                <c:pt idx="82">
                  <c:v>3.8910505836575798E-3</c:v>
                </c:pt>
                <c:pt idx="83">
                  <c:v>3.8910505836575798E-3</c:v>
                </c:pt>
                <c:pt idx="84">
                  <c:v>3.8910505836575798E-3</c:v>
                </c:pt>
                <c:pt idx="85">
                  <c:v>3.8910505836575798E-3</c:v>
                </c:pt>
                <c:pt idx="86">
                  <c:v>4.2153047989623802E-3</c:v>
                </c:pt>
                <c:pt idx="87">
                  <c:v>4.2153047989623802E-3</c:v>
                </c:pt>
                <c:pt idx="88">
                  <c:v>4.2153047989623802E-3</c:v>
                </c:pt>
                <c:pt idx="89">
                  <c:v>4.2153047989623802E-3</c:v>
                </c:pt>
                <c:pt idx="90">
                  <c:v>4.2153047989623802E-3</c:v>
                </c:pt>
                <c:pt idx="91">
                  <c:v>4.2153047989623802E-3</c:v>
                </c:pt>
                <c:pt idx="92">
                  <c:v>4.5395590142671798E-3</c:v>
                </c:pt>
                <c:pt idx="93">
                  <c:v>4.5395590142671798E-3</c:v>
                </c:pt>
                <c:pt idx="94">
                  <c:v>4.5395590142671798E-3</c:v>
                </c:pt>
                <c:pt idx="95">
                  <c:v>4.5395590142671798E-3</c:v>
                </c:pt>
                <c:pt idx="96">
                  <c:v>4.8638132295719802E-3</c:v>
                </c:pt>
                <c:pt idx="97">
                  <c:v>4.8638132295719802E-3</c:v>
                </c:pt>
                <c:pt idx="98">
                  <c:v>4.8638132295719802E-3</c:v>
                </c:pt>
                <c:pt idx="99">
                  <c:v>4.8638132295719802E-3</c:v>
                </c:pt>
                <c:pt idx="100">
                  <c:v>4.8638132295719802E-3</c:v>
                </c:pt>
                <c:pt idx="101">
                  <c:v>4.8638132295719802E-3</c:v>
                </c:pt>
                <c:pt idx="102">
                  <c:v>5.1880674448767797E-3</c:v>
                </c:pt>
                <c:pt idx="103">
                  <c:v>5.1880674448767797E-3</c:v>
                </c:pt>
                <c:pt idx="104">
                  <c:v>5.1880674448767797E-3</c:v>
                </c:pt>
                <c:pt idx="105">
                  <c:v>5.1880674448767797E-3</c:v>
                </c:pt>
                <c:pt idx="106">
                  <c:v>5.5123216601815801E-3</c:v>
                </c:pt>
                <c:pt idx="107">
                  <c:v>5.5123216601815801E-3</c:v>
                </c:pt>
                <c:pt idx="108">
                  <c:v>5.5123216601815801E-3</c:v>
                </c:pt>
                <c:pt idx="109">
                  <c:v>5.5123216601815801E-3</c:v>
                </c:pt>
                <c:pt idx="110">
                  <c:v>5.5123216601815801E-3</c:v>
                </c:pt>
                <c:pt idx="111">
                  <c:v>5.5123216601815801E-3</c:v>
                </c:pt>
                <c:pt idx="112">
                  <c:v>5.5123216601815801E-3</c:v>
                </c:pt>
                <c:pt idx="113">
                  <c:v>5.8365758754863797E-3</c:v>
                </c:pt>
                <c:pt idx="114">
                  <c:v>5.8365758754863797E-3</c:v>
                </c:pt>
                <c:pt idx="115">
                  <c:v>6.1608300907911801E-3</c:v>
                </c:pt>
                <c:pt idx="116">
                  <c:v>6.1608300907911801E-3</c:v>
                </c:pt>
                <c:pt idx="117">
                  <c:v>6.1608300907911801E-3</c:v>
                </c:pt>
                <c:pt idx="118">
                  <c:v>6.1608300907911801E-3</c:v>
                </c:pt>
                <c:pt idx="119">
                  <c:v>6.1608300907911801E-3</c:v>
                </c:pt>
                <c:pt idx="120">
                  <c:v>6.1608300907911801E-3</c:v>
                </c:pt>
                <c:pt idx="121">
                  <c:v>6.4850843060959796E-3</c:v>
                </c:pt>
                <c:pt idx="122">
                  <c:v>6.4850843060959796E-3</c:v>
                </c:pt>
                <c:pt idx="123">
                  <c:v>6.4850843060959796E-3</c:v>
                </c:pt>
                <c:pt idx="124">
                  <c:v>6.4850843060959796E-3</c:v>
                </c:pt>
                <c:pt idx="125">
                  <c:v>6.4850843060959796E-3</c:v>
                </c:pt>
                <c:pt idx="126">
                  <c:v>6.4850843060959796E-3</c:v>
                </c:pt>
                <c:pt idx="127">
                  <c:v>6.8093385214007696E-3</c:v>
                </c:pt>
                <c:pt idx="128">
                  <c:v>6.8093385214007696E-3</c:v>
                </c:pt>
                <c:pt idx="129">
                  <c:v>6.8093385214007696E-3</c:v>
                </c:pt>
                <c:pt idx="130">
                  <c:v>6.8093385214007696E-3</c:v>
                </c:pt>
                <c:pt idx="131">
                  <c:v>6.8093385214007696E-3</c:v>
                </c:pt>
                <c:pt idx="132">
                  <c:v>6.8093385214007696E-3</c:v>
                </c:pt>
                <c:pt idx="133">
                  <c:v>7.13359273670557E-3</c:v>
                </c:pt>
                <c:pt idx="134">
                  <c:v>7.13359273670557E-3</c:v>
                </c:pt>
                <c:pt idx="135">
                  <c:v>7.13359273670557E-3</c:v>
                </c:pt>
                <c:pt idx="136">
                  <c:v>7.13359273670557E-3</c:v>
                </c:pt>
                <c:pt idx="137">
                  <c:v>7.4578469520103696E-3</c:v>
                </c:pt>
                <c:pt idx="138">
                  <c:v>7.4578469520103696E-3</c:v>
                </c:pt>
                <c:pt idx="139">
                  <c:v>7.4578469520103696E-3</c:v>
                </c:pt>
                <c:pt idx="140">
                  <c:v>7.4578469520103696E-3</c:v>
                </c:pt>
                <c:pt idx="141">
                  <c:v>7.78210116731517E-3</c:v>
                </c:pt>
                <c:pt idx="142">
                  <c:v>7.78210116731517E-3</c:v>
                </c:pt>
                <c:pt idx="143">
                  <c:v>7.78210116731517E-3</c:v>
                </c:pt>
                <c:pt idx="144">
                  <c:v>7.78210116731517E-3</c:v>
                </c:pt>
                <c:pt idx="145">
                  <c:v>7.78210116731517E-3</c:v>
                </c:pt>
                <c:pt idx="146">
                  <c:v>7.78210116731517E-3</c:v>
                </c:pt>
                <c:pt idx="147">
                  <c:v>8.1063553826199695E-3</c:v>
                </c:pt>
                <c:pt idx="148">
                  <c:v>8.1063553826199695E-3</c:v>
                </c:pt>
                <c:pt idx="149">
                  <c:v>8.1063553826199695E-3</c:v>
                </c:pt>
                <c:pt idx="150">
                  <c:v>8.1063553826199695E-3</c:v>
                </c:pt>
                <c:pt idx="151">
                  <c:v>8.1063553826199695E-3</c:v>
                </c:pt>
                <c:pt idx="152">
                  <c:v>8.1063553826199695E-3</c:v>
                </c:pt>
                <c:pt idx="153">
                  <c:v>8.4306095979247708E-3</c:v>
                </c:pt>
                <c:pt idx="154">
                  <c:v>8.4306095979247708E-3</c:v>
                </c:pt>
                <c:pt idx="155">
                  <c:v>8.4306095979247708E-3</c:v>
                </c:pt>
                <c:pt idx="156">
                  <c:v>8.4306095979247708E-3</c:v>
                </c:pt>
                <c:pt idx="157">
                  <c:v>8.4306095979247708E-3</c:v>
                </c:pt>
                <c:pt idx="158">
                  <c:v>8.4306095979247708E-3</c:v>
                </c:pt>
                <c:pt idx="159">
                  <c:v>8.7548638132295704E-3</c:v>
                </c:pt>
                <c:pt idx="160">
                  <c:v>8.7548638132295704E-3</c:v>
                </c:pt>
                <c:pt idx="161">
                  <c:v>8.7548638132295704E-3</c:v>
                </c:pt>
                <c:pt idx="162">
                  <c:v>8.7548638132295704E-3</c:v>
                </c:pt>
                <c:pt idx="163">
                  <c:v>9.0791180285343699E-3</c:v>
                </c:pt>
                <c:pt idx="164">
                  <c:v>9.0791180285343699E-3</c:v>
                </c:pt>
                <c:pt idx="165">
                  <c:v>9.0791180285343699E-3</c:v>
                </c:pt>
                <c:pt idx="166">
                  <c:v>9.0791180285343699E-3</c:v>
                </c:pt>
                <c:pt idx="167">
                  <c:v>9.0791180285343699E-3</c:v>
                </c:pt>
                <c:pt idx="168">
                  <c:v>9.0791180285343699E-3</c:v>
                </c:pt>
                <c:pt idx="169">
                  <c:v>9.4033722438391695E-3</c:v>
                </c:pt>
                <c:pt idx="170">
                  <c:v>9.4033722438391695E-3</c:v>
                </c:pt>
                <c:pt idx="171">
                  <c:v>9.4033722438391695E-3</c:v>
                </c:pt>
                <c:pt idx="172">
                  <c:v>9.4033722438391695E-3</c:v>
                </c:pt>
                <c:pt idx="173">
                  <c:v>9.4033722438391695E-3</c:v>
                </c:pt>
                <c:pt idx="174">
                  <c:v>9.4033722438391695E-3</c:v>
                </c:pt>
                <c:pt idx="175">
                  <c:v>9.7276264591439603E-3</c:v>
                </c:pt>
                <c:pt idx="176">
                  <c:v>9.7276264591439603E-3</c:v>
                </c:pt>
                <c:pt idx="177">
                  <c:v>9.7276264591439603E-3</c:v>
                </c:pt>
                <c:pt idx="178">
                  <c:v>9.7276264591439603E-3</c:v>
                </c:pt>
                <c:pt idx="179">
                  <c:v>9.7276264591439603E-3</c:v>
                </c:pt>
                <c:pt idx="180">
                  <c:v>9.7276264591439603E-3</c:v>
                </c:pt>
                <c:pt idx="181">
                  <c:v>1.0051880674448699E-2</c:v>
                </c:pt>
                <c:pt idx="182">
                  <c:v>1.0051880674448699E-2</c:v>
                </c:pt>
                <c:pt idx="183">
                  <c:v>1.0051880674448699E-2</c:v>
                </c:pt>
                <c:pt idx="184">
                  <c:v>1.0051880674448699E-2</c:v>
                </c:pt>
                <c:pt idx="185">
                  <c:v>1.03761348897535E-2</c:v>
                </c:pt>
                <c:pt idx="186">
                  <c:v>1.03761348897535E-2</c:v>
                </c:pt>
                <c:pt idx="187">
                  <c:v>1.03761348897535E-2</c:v>
                </c:pt>
                <c:pt idx="188">
                  <c:v>1.03761348897535E-2</c:v>
                </c:pt>
                <c:pt idx="189">
                  <c:v>1.03761348897535E-2</c:v>
                </c:pt>
                <c:pt idx="190">
                  <c:v>1.03761348897535E-2</c:v>
                </c:pt>
                <c:pt idx="191">
                  <c:v>1.07003891050583E-2</c:v>
                </c:pt>
                <c:pt idx="192">
                  <c:v>1.07003891050583E-2</c:v>
                </c:pt>
                <c:pt idx="193">
                  <c:v>1.07003891050583E-2</c:v>
                </c:pt>
                <c:pt idx="194">
                  <c:v>1.07003891050583E-2</c:v>
                </c:pt>
                <c:pt idx="195">
                  <c:v>1.07003891050583E-2</c:v>
                </c:pt>
                <c:pt idx="196">
                  <c:v>1.07003891050583E-2</c:v>
                </c:pt>
                <c:pt idx="197">
                  <c:v>1.10246433203631E-2</c:v>
                </c:pt>
                <c:pt idx="198">
                  <c:v>1.10246433203631E-2</c:v>
                </c:pt>
                <c:pt idx="199">
                  <c:v>1.10246433203631E-2</c:v>
                </c:pt>
                <c:pt idx="200">
                  <c:v>1.10246433203631E-2</c:v>
                </c:pt>
                <c:pt idx="201">
                  <c:v>1.10246433203631E-2</c:v>
                </c:pt>
                <c:pt idx="202">
                  <c:v>1.10246433203631E-2</c:v>
                </c:pt>
                <c:pt idx="203">
                  <c:v>1.1348897535667901E-2</c:v>
                </c:pt>
                <c:pt idx="204">
                  <c:v>1.1348897535667901E-2</c:v>
                </c:pt>
                <c:pt idx="205">
                  <c:v>1.1348897535667901E-2</c:v>
                </c:pt>
                <c:pt idx="206">
                  <c:v>1.1348897535667901E-2</c:v>
                </c:pt>
                <c:pt idx="207">
                  <c:v>1.16731517509727E-2</c:v>
                </c:pt>
                <c:pt idx="208">
                  <c:v>1.16731517509727E-2</c:v>
                </c:pt>
                <c:pt idx="209">
                  <c:v>1.16731517509727E-2</c:v>
                </c:pt>
                <c:pt idx="210">
                  <c:v>1.16731517509727E-2</c:v>
                </c:pt>
                <c:pt idx="211">
                  <c:v>1.16731517509727E-2</c:v>
                </c:pt>
                <c:pt idx="212">
                  <c:v>1.16731517509727E-2</c:v>
                </c:pt>
                <c:pt idx="213">
                  <c:v>1.19974059662775E-2</c:v>
                </c:pt>
                <c:pt idx="214">
                  <c:v>1.19974059662775E-2</c:v>
                </c:pt>
                <c:pt idx="215">
                  <c:v>1.19974059662775E-2</c:v>
                </c:pt>
                <c:pt idx="216">
                  <c:v>1.19974059662775E-2</c:v>
                </c:pt>
                <c:pt idx="217">
                  <c:v>1.19974059662775E-2</c:v>
                </c:pt>
                <c:pt idx="218">
                  <c:v>1.19974059662775E-2</c:v>
                </c:pt>
                <c:pt idx="219">
                  <c:v>1.2321660181582299E-2</c:v>
                </c:pt>
                <c:pt idx="220">
                  <c:v>1.2321660181582299E-2</c:v>
                </c:pt>
                <c:pt idx="221">
                  <c:v>1.2321660181582299E-2</c:v>
                </c:pt>
                <c:pt idx="222">
                  <c:v>1.2321660181582299E-2</c:v>
                </c:pt>
                <c:pt idx="223">
                  <c:v>1.2321660181582299E-2</c:v>
                </c:pt>
                <c:pt idx="224">
                  <c:v>1.2321660181582299E-2</c:v>
                </c:pt>
                <c:pt idx="225">
                  <c:v>1.2645914396887101E-2</c:v>
                </c:pt>
                <c:pt idx="226">
                  <c:v>1.2645914396887101E-2</c:v>
                </c:pt>
                <c:pt idx="227">
                  <c:v>1.2645914396887101E-2</c:v>
                </c:pt>
                <c:pt idx="228">
                  <c:v>1.2645914396887101E-2</c:v>
                </c:pt>
                <c:pt idx="229">
                  <c:v>1.29701686121919E-2</c:v>
                </c:pt>
                <c:pt idx="230">
                  <c:v>1.29701686121919E-2</c:v>
                </c:pt>
                <c:pt idx="231">
                  <c:v>1.29701686121919E-2</c:v>
                </c:pt>
                <c:pt idx="232">
                  <c:v>1.29701686121919E-2</c:v>
                </c:pt>
                <c:pt idx="233">
                  <c:v>1.29701686121919E-2</c:v>
                </c:pt>
                <c:pt idx="234">
                  <c:v>1.29701686121919E-2</c:v>
                </c:pt>
                <c:pt idx="235">
                  <c:v>1.32944228274967E-2</c:v>
                </c:pt>
                <c:pt idx="236">
                  <c:v>1.32944228274967E-2</c:v>
                </c:pt>
                <c:pt idx="237">
                  <c:v>1.3618677042801499E-2</c:v>
                </c:pt>
                <c:pt idx="238">
                  <c:v>1.3618677042801499E-2</c:v>
                </c:pt>
                <c:pt idx="239">
                  <c:v>1.3618677042801499E-2</c:v>
                </c:pt>
                <c:pt idx="240">
                  <c:v>1.3618677042801499E-2</c:v>
                </c:pt>
                <c:pt idx="241">
                  <c:v>1.3618677042801499E-2</c:v>
                </c:pt>
                <c:pt idx="242">
                  <c:v>1.3618677042801499E-2</c:v>
                </c:pt>
                <c:pt idx="243">
                  <c:v>1.3942931258106301E-2</c:v>
                </c:pt>
                <c:pt idx="244">
                  <c:v>1.3942931258106301E-2</c:v>
                </c:pt>
                <c:pt idx="245">
                  <c:v>1.3942931258106301E-2</c:v>
                </c:pt>
                <c:pt idx="246">
                  <c:v>1.3942931258106301E-2</c:v>
                </c:pt>
                <c:pt idx="247">
                  <c:v>1.3942931258106301E-2</c:v>
                </c:pt>
                <c:pt idx="248">
                  <c:v>1.3942931258106301E-2</c:v>
                </c:pt>
                <c:pt idx="249">
                  <c:v>1.42671854734111E-2</c:v>
                </c:pt>
                <c:pt idx="250">
                  <c:v>1.42671854734111E-2</c:v>
                </c:pt>
                <c:pt idx="251">
                  <c:v>1.42671854734111E-2</c:v>
                </c:pt>
                <c:pt idx="252">
                  <c:v>1.42671854734111E-2</c:v>
                </c:pt>
                <c:pt idx="253">
                  <c:v>1.42671854734111E-2</c:v>
                </c:pt>
                <c:pt idx="254">
                  <c:v>1.42671854734111E-2</c:v>
                </c:pt>
                <c:pt idx="255">
                  <c:v>1.42671854734111E-2</c:v>
                </c:pt>
                <c:pt idx="256">
                  <c:v>1.45914396887159E-2</c:v>
                </c:pt>
                <c:pt idx="257">
                  <c:v>1.45914396887159E-2</c:v>
                </c:pt>
                <c:pt idx="258">
                  <c:v>1.4915693904020699E-2</c:v>
                </c:pt>
                <c:pt idx="259">
                  <c:v>1.4915693904020699E-2</c:v>
                </c:pt>
                <c:pt idx="260">
                  <c:v>1.4915693904020699E-2</c:v>
                </c:pt>
                <c:pt idx="261">
                  <c:v>1.4915693904020699E-2</c:v>
                </c:pt>
                <c:pt idx="262">
                  <c:v>1.4915693904020699E-2</c:v>
                </c:pt>
                <c:pt idx="263">
                  <c:v>1.4915693904020699E-2</c:v>
                </c:pt>
                <c:pt idx="264">
                  <c:v>1.5239948119325501E-2</c:v>
                </c:pt>
                <c:pt idx="265">
                  <c:v>1.5239948119325501E-2</c:v>
                </c:pt>
                <c:pt idx="266">
                  <c:v>1.5239948119325501E-2</c:v>
                </c:pt>
                <c:pt idx="267">
                  <c:v>1.5239948119325501E-2</c:v>
                </c:pt>
                <c:pt idx="268">
                  <c:v>1.55642023346303E-2</c:v>
                </c:pt>
                <c:pt idx="269">
                  <c:v>1.55642023346303E-2</c:v>
                </c:pt>
                <c:pt idx="270">
                  <c:v>1.55642023346303E-2</c:v>
                </c:pt>
                <c:pt idx="271">
                  <c:v>1.55642023346303E-2</c:v>
                </c:pt>
                <c:pt idx="272">
                  <c:v>1.55642023346303E-2</c:v>
                </c:pt>
                <c:pt idx="273">
                  <c:v>1.55642023346303E-2</c:v>
                </c:pt>
                <c:pt idx="274">
                  <c:v>1.58884565499351E-2</c:v>
                </c:pt>
                <c:pt idx="275">
                  <c:v>1.58884565499351E-2</c:v>
                </c:pt>
                <c:pt idx="276">
                  <c:v>1.58884565499351E-2</c:v>
                </c:pt>
                <c:pt idx="277">
                  <c:v>1.58884565499351E-2</c:v>
                </c:pt>
                <c:pt idx="278">
                  <c:v>1.58884565499351E-2</c:v>
                </c:pt>
                <c:pt idx="279">
                  <c:v>1.58884565499351E-2</c:v>
                </c:pt>
                <c:pt idx="280">
                  <c:v>1.6212710765239901E-2</c:v>
                </c:pt>
                <c:pt idx="281">
                  <c:v>1.6212710765239901E-2</c:v>
                </c:pt>
                <c:pt idx="282">
                  <c:v>1.6212710765239901E-2</c:v>
                </c:pt>
                <c:pt idx="283">
                  <c:v>1.6212710765239901E-2</c:v>
                </c:pt>
                <c:pt idx="284">
                  <c:v>1.6212710765239901E-2</c:v>
                </c:pt>
                <c:pt idx="285">
                  <c:v>1.6212710765239901E-2</c:v>
                </c:pt>
                <c:pt idx="286">
                  <c:v>1.6536964980544699E-2</c:v>
                </c:pt>
                <c:pt idx="287">
                  <c:v>1.6536964980544699E-2</c:v>
                </c:pt>
                <c:pt idx="288">
                  <c:v>1.6536964980544699E-2</c:v>
                </c:pt>
                <c:pt idx="289">
                  <c:v>1.6536964980544699E-2</c:v>
                </c:pt>
                <c:pt idx="290">
                  <c:v>1.68612191958495E-2</c:v>
                </c:pt>
                <c:pt idx="291">
                  <c:v>1.68612191958495E-2</c:v>
                </c:pt>
                <c:pt idx="292">
                  <c:v>1.68612191958495E-2</c:v>
                </c:pt>
                <c:pt idx="293">
                  <c:v>1.68612191958495E-2</c:v>
                </c:pt>
                <c:pt idx="294">
                  <c:v>1.68612191958495E-2</c:v>
                </c:pt>
                <c:pt idx="295">
                  <c:v>1.68612191958495E-2</c:v>
                </c:pt>
                <c:pt idx="296">
                  <c:v>1.7185473411154301E-2</c:v>
                </c:pt>
                <c:pt idx="297">
                  <c:v>1.7185473411154301E-2</c:v>
                </c:pt>
                <c:pt idx="298">
                  <c:v>1.7185473411154301E-2</c:v>
                </c:pt>
                <c:pt idx="299">
                  <c:v>1.7185473411154301E-2</c:v>
                </c:pt>
                <c:pt idx="300">
                  <c:v>1.7185473411154301E-2</c:v>
                </c:pt>
                <c:pt idx="301">
                  <c:v>1.7185473411154301E-2</c:v>
                </c:pt>
                <c:pt idx="302">
                  <c:v>1.7509727626459099E-2</c:v>
                </c:pt>
                <c:pt idx="303">
                  <c:v>1.7509727626459099E-2</c:v>
                </c:pt>
                <c:pt idx="304">
                  <c:v>1.7509727626459099E-2</c:v>
                </c:pt>
                <c:pt idx="305">
                  <c:v>1.7509727626459099E-2</c:v>
                </c:pt>
                <c:pt idx="306">
                  <c:v>1.78339818417639E-2</c:v>
                </c:pt>
                <c:pt idx="307">
                  <c:v>1.78339818417639E-2</c:v>
                </c:pt>
                <c:pt idx="308">
                  <c:v>1.78339818417639E-2</c:v>
                </c:pt>
                <c:pt idx="309">
                  <c:v>1.78339818417639E-2</c:v>
                </c:pt>
                <c:pt idx="310">
                  <c:v>1.8158236057068702E-2</c:v>
                </c:pt>
                <c:pt idx="311">
                  <c:v>1.8158236057068702E-2</c:v>
                </c:pt>
                <c:pt idx="312">
                  <c:v>1.8158236057068702E-2</c:v>
                </c:pt>
                <c:pt idx="313">
                  <c:v>1.8158236057068702E-2</c:v>
                </c:pt>
                <c:pt idx="314">
                  <c:v>1.8158236057068702E-2</c:v>
                </c:pt>
                <c:pt idx="315">
                  <c:v>1.8158236057068702E-2</c:v>
                </c:pt>
                <c:pt idx="316">
                  <c:v>1.8482490272373499E-2</c:v>
                </c:pt>
                <c:pt idx="317">
                  <c:v>1.8482490272373499E-2</c:v>
                </c:pt>
                <c:pt idx="318">
                  <c:v>1.8482490272373499E-2</c:v>
                </c:pt>
                <c:pt idx="319">
                  <c:v>1.8482490272373499E-2</c:v>
                </c:pt>
                <c:pt idx="320">
                  <c:v>1.8806744487678301E-2</c:v>
                </c:pt>
                <c:pt idx="321">
                  <c:v>1.8806744487678301E-2</c:v>
                </c:pt>
                <c:pt idx="322">
                  <c:v>1.8806744487678301E-2</c:v>
                </c:pt>
                <c:pt idx="323">
                  <c:v>1.8806744487678301E-2</c:v>
                </c:pt>
                <c:pt idx="324">
                  <c:v>1.9130998702983099E-2</c:v>
                </c:pt>
                <c:pt idx="325">
                  <c:v>1.9130998702983099E-2</c:v>
                </c:pt>
                <c:pt idx="326">
                  <c:v>1.9130998702983099E-2</c:v>
                </c:pt>
                <c:pt idx="327">
                  <c:v>1.9130998702983099E-2</c:v>
                </c:pt>
                <c:pt idx="328">
                  <c:v>1.9130998702983099E-2</c:v>
                </c:pt>
                <c:pt idx="329">
                  <c:v>1.9130998702983099E-2</c:v>
                </c:pt>
                <c:pt idx="330">
                  <c:v>1.94552529182879E-2</c:v>
                </c:pt>
                <c:pt idx="331">
                  <c:v>1.94552529182879E-2</c:v>
                </c:pt>
                <c:pt idx="332">
                  <c:v>1.94552529182879E-2</c:v>
                </c:pt>
                <c:pt idx="333">
                  <c:v>1.94552529182879E-2</c:v>
                </c:pt>
                <c:pt idx="334">
                  <c:v>1.94552529182879E-2</c:v>
                </c:pt>
                <c:pt idx="335">
                  <c:v>1.94552529182879E-2</c:v>
                </c:pt>
                <c:pt idx="336">
                  <c:v>1.9779507133592701E-2</c:v>
                </c:pt>
                <c:pt idx="337">
                  <c:v>1.9779507133592701E-2</c:v>
                </c:pt>
                <c:pt idx="338">
                  <c:v>1.9779507133592701E-2</c:v>
                </c:pt>
                <c:pt idx="339">
                  <c:v>1.9779507133592701E-2</c:v>
                </c:pt>
                <c:pt idx="340">
                  <c:v>1.9779507133592701E-2</c:v>
                </c:pt>
                <c:pt idx="341">
                  <c:v>1.9779507133592701E-2</c:v>
                </c:pt>
                <c:pt idx="342">
                  <c:v>2.0103761348897499E-2</c:v>
                </c:pt>
                <c:pt idx="343">
                  <c:v>2.0103761348897499E-2</c:v>
                </c:pt>
                <c:pt idx="344">
                  <c:v>2.0103761348897499E-2</c:v>
                </c:pt>
                <c:pt idx="345">
                  <c:v>2.0103761348897499E-2</c:v>
                </c:pt>
                <c:pt idx="346">
                  <c:v>2.04280155642023E-2</c:v>
                </c:pt>
                <c:pt idx="347">
                  <c:v>2.04280155642023E-2</c:v>
                </c:pt>
                <c:pt idx="348">
                  <c:v>2.04280155642023E-2</c:v>
                </c:pt>
                <c:pt idx="349">
                  <c:v>2.04280155642023E-2</c:v>
                </c:pt>
                <c:pt idx="350">
                  <c:v>2.04280155642023E-2</c:v>
                </c:pt>
                <c:pt idx="351">
                  <c:v>2.04280155642023E-2</c:v>
                </c:pt>
                <c:pt idx="352">
                  <c:v>2.0752269779507101E-2</c:v>
                </c:pt>
                <c:pt idx="353">
                  <c:v>2.0752269779507101E-2</c:v>
                </c:pt>
                <c:pt idx="354">
                  <c:v>2.0752269779507101E-2</c:v>
                </c:pt>
                <c:pt idx="355">
                  <c:v>2.0752269779507101E-2</c:v>
                </c:pt>
                <c:pt idx="356">
                  <c:v>2.0752269779507101E-2</c:v>
                </c:pt>
                <c:pt idx="357">
                  <c:v>2.0752269779507101E-2</c:v>
                </c:pt>
                <c:pt idx="358">
                  <c:v>2.1076523994811899E-2</c:v>
                </c:pt>
                <c:pt idx="359">
                  <c:v>2.1076523994811899E-2</c:v>
                </c:pt>
                <c:pt idx="360">
                  <c:v>2.1076523994811899E-2</c:v>
                </c:pt>
                <c:pt idx="361">
                  <c:v>2.1076523994811899E-2</c:v>
                </c:pt>
                <c:pt idx="362">
                  <c:v>2.1400778210116701E-2</c:v>
                </c:pt>
                <c:pt idx="363">
                  <c:v>2.1400778210116701E-2</c:v>
                </c:pt>
                <c:pt idx="364">
                  <c:v>2.1400778210116701E-2</c:v>
                </c:pt>
                <c:pt idx="365">
                  <c:v>2.1400778210116701E-2</c:v>
                </c:pt>
                <c:pt idx="366">
                  <c:v>2.1725032425421498E-2</c:v>
                </c:pt>
                <c:pt idx="367">
                  <c:v>2.1725032425421498E-2</c:v>
                </c:pt>
                <c:pt idx="368">
                  <c:v>2.20492866407263E-2</c:v>
                </c:pt>
                <c:pt idx="369">
                  <c:v>2.20492866407263E-2</c:v>
                </c:pt>
                <c:pt idx="370">
                  <c:v>2.2373540856031101E-2</c:v>
                </c:pt>
                <c:pt idx="371">
                  <c:v>2.2373540856031101E-2</c:v>
                </c:pt>
                <c:pt idx="372">
                  <c:v>2.2373540856031101E-2</c:v>
                </c:pt>
                <c:pt idx="373">
                  <c:v>2.2373540856031101E-2</c:v>
                </c:pt>
                <c:pt idx="374">
                  <c:v>2.2697795071335899E-2</c:v>
                </c:pt>
                <c:pt idx="375">
                  <c:v>2.2697795071335899E-2</c:v>
                </c:pt>
                <c:pt idx="376">
                  <c:v>2.30220492866407E-2</c:v>
                </c:pt>
                <c:pt idx="377">
                  <c:v>2.30220492866407E-2</c:v>
                </c:pt>
                <c:pt idx="378">
                  <c:v>2.30220492866407E-2</c:v>
                </c:pt>
                <c:pt idx="379">
                  <c:v>2.30220492866407E-2</c:v>
                </c:pt>
                <c:pt idx="380">
                  <c:v>2.30220492866407E-2</c:v>
                </c:pt>
                <c:pt idx="381">
                  <c:v>2.30220492866407E-2</c:v>
                </c:pt>
                <c:pt idx="382">
                  <c:v>2.3346303501945501E-2</c:v>
                </c:pt>
                <c:pt idx="383">
                  <c:v>2.3346303501945501E-2</c:v>
                </c:pt>
                <c:pt idx="384">
                  <c:v>2.3346303501945501E-2</c:v>
                </c:pt>
                <c:pt idx="385">
                  <c:v>2.3346303501945501E-2</c:v>
                </c:pt>
                <c:pt idx="386">
                  <c:v>2.3346303501945501E-2</c:v>
                </c:pt>
                <c:pt idx="387">
                  <c:v>2.3346303501945501E-2</c:v>
                </c:pt>
                <c:pt idx="388">
                  <c:v>2.3670557717250299E-2</c:v>
                </c:pt>
                <c:pt idx="389">
                  <c:v>2.3670557717250299E-2</c:v>
                </c:pt>
                <c:pt idx="390">
                  <c:v>2.3670557717250299E-2</c:v>
                </c:pt>
                <c:pt idx="391">
                  <c:v>2.3670557717250299E-2</c:v>
                </c:pt>
                <c:pt idx="392">
                  <c:v>2.3670557717250299E-2</c:v>
                </c:pt>
                <c:pt idx="393">
                  <c:v>2.3670557717250299E-2</c:v>
                </c:pt>
                <c:pt idx="394">
                  <c:v>2.39948119325551E-2</c:v>
                </c:pt>
                <c:pt idx="395">
                  <c:v>2.39948119325551E-2</c:v>
                </c:pt>
                <c:pt idx="396">
                  <c:v>2.39948119325551E-2</c:v>
                </c:pt>
                <c:pt idx="397">
                  <c:v>2.39948119325551E-2</c:v>
                </c:pt>
                <c:pt idx="398">
                  <c:v>2.4319066147859902E-2</c:v>
                </c:pt>
                <c:pt idx="399">
                  <c:v>2.4319066147859902E-2</c:v>
                </c:pt>
                <c:pt idx="400">
                  <c:v>2.4319066147859902E-2</c:v>
                </c:pt>
                <c:pt idx="401">
                  <c:v>2.4319066147859902E-2</c:v>
                </c:pt>
                <c:pt idx="402">
                  <c:v>2.4319066147859902E-2</c:v>
                </c:pt>
                <c:pt idx="403">
                  <c:v>2.4319066147859902E-2</c:v>
                </c:pt>
                <c:pt idx="404">
                  <c:v>2.46433203631647E-2</c:v>
                </c:pt>
                <c:pt idx="405">
                  <c:v>2.46433203631647E-2</c:v>
                </c:pt>
                <c:pt idx="406">
                  <c:v>2.4967574578469501E-2</c:v>
                </c:pt>
                <c:pt idx="407">
                  <c:v>2.4967574578469501E-2</c:v>
                </c:pt>
                <c:pt idx="408">
                  <c:v>2.4967574578469501E-2</c:v>
                </c:pt>
                <c:pt idx="409">
                  <c:v>2.4967574578469501E-2</c:v>
                </c:pt>
                <c:pt idx="410">
                  <c:v>2.5291828793774299E-2</c:v>
                </c:pt>
                <c:pt idx="411">
                  <c:v>2.5291828793774299E-2</c:v>
                </c:pt>
                <c:pt idx="412">
                  <c:v>2.5291828793774299E-2</c:v>
                </c:pt>
                <c:pt idx="413">
                  <c:v>2.5291828793774299E-2</c:v>
                </c:pt>
                <c:pt idx="414">
                  <c:v>2.56160830090791E-2</c:v>
                </c:pt>
                <c:pt idx="415">
                  <c:v>2.56160830090791E-2</c:v>
                </c:pt>
                <c:pt idx="416">
                  <c:v>2.56160830090791E-2</c:v>
                </c:pt>
                <c:pt idx="417">
                  <c:v>2.56160830090791E-2</c:v>
                </c:pt>
                <c:pt idx="418">
                  <c:v>2.56160830090791E-2</c:v>
                </c:pt>
                <c:pt idx="419">
                  <c:v>2.56160830090791E-2</c:v>
                </c:pt>
                <c:pt idx="420">
                  <c:v>2.5940337224383901E-2</c:v>
                </c:pt>
                <c:pt idx="421">
                  <c:v>2.5940337224383901E-2</c:v>
                </c:pt>
                <c:pt idx="422">
                  <c:v>2.5940337224383901E-2</c:v>
                </c:pt>
                <c:pt idx="423">
                  <c:v>2.5940337224383901E-2</c:v>
                </c:pt>
                <c:pt idx="424">
                  <c:v>2.5940337224383901E-2</c:v>
                </c:pt>
                <c:pt idx="425">
                  <c:v>2.5940337224383901E-2</c:v>
                </c:pt>
                <c:pt idx="426">
                  <c:v>2.6264591439688699E-2</c:v>
                </c:pt>
                <c:pt idx="427">
                  <c:v>2.6264591439688699E-2</c:v>
                </c:pt>
                <c:pt idx="428">
                  <c:v>2.6264591439688699E-2</c:v>
                </c:pt>
                <c:pt idx="429">
                  <c:v>2.6264591439688699E-2</c:v>
                </c:pt>
                <c:pt idx="430">
                  <c:v>2.65888456549935E-2</c:v>
                </c:pt>
                <c:pt idx="431">
                  <c:v>2.65888456549935E-2</c:v>
                </c:pt>
                <c:pt idx="432">
                  <c:v>2.65888456549935E-2</c:v>
                </c:pt>
                <c:pt idx="433">
                  <c:v>2.65888456549935E-2</c:v>
                </c:pt>
                <c:pt idx="434">
                  <c:v>2.65888456549935E-2</c:v>
                </c:pt>
                <c:pt idx="435">
                  <c:v>2.65888456549935E-2</c:v>
                </c:pt>
                <c:pt idx="436">
                  <c:v>2.6913099870298302E-2</c:v>
                </c:pt>
                <c:pt idx="437">
                  <c:v>2.6913099870298302E-2</c:v>
                </c:pt>
                <c:pt idx="438">
                  <c:v>2.6913099870298302E-2</c:v>
                </c:pt>
                <c:pt idx="439">
                  <c:v>2.6913099870298302E-2</c:v>
                </c:pt>
                <c:pt idx="440">
                  <c:v>2.7237354085603099E-2</c:v>
                </c:pt>
                <c:pt idx="441">
                  <c:v>2.7237354085603099E-2</c:v>
                </c:pt>
                <c:pt idx="442">
                  <c:v>2.7237354085603099E-2</c:v>
                </c:pt>
                <c:pt idx="443">
                  <c:v>2.7237354085603099E-2</c:v>
                </c:pt>
                <c:pt idx="444">
                  <c:v>2.7561608300907901E-2</c:v>
                </c:pt>
                <c:pt idx="445">
                  <c:v>2.7561608300907901E-2</c:v>
                </c:pt>
                <c:pt idx="446">
                  <c:v>2.7561608300907901E-2</c:v>
                </c:pt>
                <c:pt idx="447">
                  <c:v>2.7561608300907901E-2</c:v>
                </c:pt>
                <c:pt idx="448">
                  <c:v>2.7885862516212698E-2</c:v>
                </c:pt>
                <c:pt idx="449">
                  <c:v>2.7885862516212698E-2</c:v>
                </c:pt>
                <c:pt idx="450">
                  <c:v>2.7885862516212698E-2</c:v>
                </c:pt>
                <c:pt idx="451">
                  <c:v>2.7885862516212698E-2</c:v>
                </c:pt>
                <c:pt idx="452">
                  <c:v>2.7885862516212698E-2</c:v>
                </c:pt>
                <c:pt idx="453">
                  <c:v>2.7885862516212698E-2</c:v>
                </c:pt>
                <c:pt idx="454">
                  <c:v>2.82101167315175E-2</c:v>
                </c:pt>
                <c:pt idx="455">
                  <c:v>2.82101167315175E-2</c:v>
                </c:pt>
                <c:pt idx="456">
                  <c:v>2.82101167315175E-2</c:v>
                </c:pt>
                <c:pt idx="457">
                  <c:v>2.82101167315175E-2</c:v>
                </c:pt>
                <c:pt idx="458">
                  <c:v>2.8534370946822301E-2</c:v>
                </c:pt>
                <c:pt idx="459">
                  <c:v>2.8534370946822301E-2</c:v>
                </c:pt>
                <c:pt idx="460">
                  <c:v>2.8534370946822301E-2</c:v>
                </c:pt>
                <c:pt idx="461">
                  <c:v>2.8534370946822301E-2</c:v>
                </c:pt>
                <c:pt idx="462">
                  <c:v>2.8858625162127099E-2</c:v>
                </c:pt>
                <c:pt idx="463">
                  <c:v>2.8858625162127099E-2</c:v>
                </c:pt>
                <c:pt idx="464">
                  <c:v>2.8858625162127099E-2</c:v>
                </c:pt>
                <c:pt idx="465">
                  <c:v>2.8858625162127099E-2</c:v>
                </c:pt>
                <c:pt idx="466">
                  <c:v>2.8858625162127099E-2</c:v>
                </c:pt>
                <c:pt idx="467">
                  <c:v>2.8858625162127099E-2</c:v>
                </c:pt>
                <c:pt idx="468">
                  <c:v>2.9507133592736701E-2</c:v>
                </c:pt>
                <c:pt idx="469">
                  <c:v>2.9507133592736701E-2</c:v>
                </c:pt>
                <c:pt idx="470">
                  <c:v>2.9507133592736701E-2</c:v>
                </c:pt>
                <c:pt idx="471">
                  <c:v>2.9507133592736701E-2</c:v>
                </c:pt>
                <c:pt idx="472">
                  <c:v>2.9831387808041499E-2</c:v>
                </c:pt>
                <c:pt idx="473">
                  <c:v>2.9831387808041499E-2</c:v>
                </c:pt>
                <c:pt idx="474">
                  <c:v>3.01556420233463E-2</c:v>
                </c:pt>
                <c:pt idx="475">
                  <c:v>3.01556420233463E-2</c:v>
                </c:pt>
                <c:pt idx="476">
                  <c:v>3.01556420233463E-2</c:v>
                </c:pt>
                <c:pt idx="477">
                  <c:v>3.01556420233463E-2</c:v>
                </c:pt>
                <c:pt idx="478">
                  <c:v>3.0479896238651102E-2</c:v>
                </c:pt>
                <c:pt idx="479">
                  <c:v>3.0479896238651102E-2</c:v>
                </c:pt>
                <c:pt idx="480">
                  <c:v>3.08041504539559E-2</c:v>
                </c:pt>
                <c:pt idx="481">
                  <c:v>3.08041504539559E-2</c:v>
                </c:pt>
                <c:pt idx="482">
                  <c:v>3.08041504539559E-2</c:v>
                </c:pt>
                <c:pt idx="483">
                  <c:v>3.08041504539559E-2</c:v>
                </c:pt>
                <c:pt idx="484">
                  <c:v>3.1128404669260701E-2</c:v>
                </c:pt>
                <c:pt idx="485">
                  <c:v>3.1128404669260701E-2</c:v>
                </c:pt>
                <c:pt idx="486">
                  <c:v>3.1128404669260701E-2</c:v>
                </c:pt>
                <c:pt idx="487">
                  <c:v>3.1128404669260701E-2</c:v>
                </c:pt>
                <c:pt idx="488">
                  <c:v>3.1452658884565499E-2</c:v>
                </c:pt>
                <c:pt idx="489">
                  <c:v>3.1452658884565499E-2</c:v>
                </c:pt>
                <c:pt idx="490">
                  <c:v>3.1452658884565499E-2</c:v>
                </c:pt>
                <c:pt idx="491">
                  <c:v>3.1452658884565499E-2</c:v>
                </c:pt>
                <c:pt idx="492">
                  <c:v>3.1452658884565499E-2</c:v>
                </c:pt>
                <c:pt idx="493">
                  <c:v>3.1452658884565499E-2</c:v>
                </c:pt>
                <c:pt idx="494">
                  <c:v>3.1776913099870199E-2</c:v>
                </c:pt>
                <c:pt idx="495">
                  <c:v>3.1776913099870199E-2</c:v>
                </c:pt>
                <c:pt idx="496">
                  <c:v>3.2101167315174997E-2</c:v>
                </c:pt>
                <c:pt idx="497">
                  <c:v>3.2101167315174997E-2</c:v>
                </c:pt>
                <c:pt idx="498">
                  <c:v>3.2425421530479899E-2</c:v>
                </c:pt>
                <c:pt idx="499">
                  <c:v>3.2425421530479899E-2</c:v>
                </c:pt>
                <c:pt idx="500">
                  <c:v>3.2425421530479899E-2</c:v>
                </c:pt>
                <c:pt idx="501">
                  <c:v>3.2425421530479899E-2</c:v>
                </c:pt>
                <c:pt idx="502">
                  <c:v>3.2749675745784697E-2</c:v>
                </c:pt>
                <c:pt idx="503">
                  <c:v>3.2749675745784697E-2</c:v>
                </c:pt>
                <c:pt idx="504">
                  <c:v>3.3073929961089397E-2</c:v>
                </c:pt>
                <c:pt idx="505">
                  <c:v>3.3073929961089397E-2</c:v>
                </c:pt>
                <c:pt idx="506">
                  <c:v>3.3398184176394202E-2</c:v>
                </c:pt>
                <c:pt idx="507">
                  <c:v>3.3398184176394202E-2</c:v>
                </c:pt>
                <c:pt idx="508">
                  <c:v>3.3398184176394202E-2</c:v>
                </c:pt>
                <c:pt idx="509">
                  <c:v>3.3398184176394202E-2</c:v>
                </c:pt>
                <c:pt idx="510">
                  <c:v>3.3722438391699E-2</c:v>
                </c:pt>
                <c:pt idx="511">
                  <c:v>3.3722438391699E-2</c:v>
                </c:pt>
                <c:pt idx="512">
                  <c:v>3.4046692607003798E-2</c:v>
                </c:pt>
                <c:pt idx="513">
                  <c:v>3.4046692607003798E-2</c:v>
                </c:pt>
                <c:pt idx="514">
                  <c:v>3.4046692607003798E-2</c:v>
                </c:pt>
                <c:pt idx="515">
                  <c:v>3.4046692607003798E-2</c:v>
                </c:pt>
                <c:pt idx="516">
                  <c:v>3.4370946822308603E-2</c:v>
                </c:pt>
                <c:pt idx="517">
                  <c:v>3.4370946822308603E-2</c:v>
                </c:pt>
                <c:pt idx="518">
                  <c:v>3.4370946822308603E-2</c:v>
                </c:pt>
                <c:pt idx="519">
                  <c:v>3.4370946822308603E-2</c:v>
                </c:pt>
                <c:pt idx="520">
                  <c:v>3.4370946822308603E-2</c:v>
                </c:pt>
                <c:pt idx="521">
                  <c:v>3.46952010376134E-2</c:v>
                </c:pt>
                <c:pt idx="522">
                  <c:v>3.46952010376134E-2</c:v>
                </c:pt>
                <c:pt idx="523">
                  <c:v>3.46952010376134E-2</c:v>
                </c:pt>
                <c:pt idx="524">
                  <c:v>3.46952010376134E-2</c:v>
                </c:pt>
                <c:pt idx="525">
                  <c:v>3.5019455252918198E-2</c:v>
                </c:pt>
                <c:pt idx="526">
                  <c:v>3.5019455252918198E-2</c:v>
                </c:pt>
                <c:pt idx="527">
                  <c:v>3.5019455252918198E-2</c:v>
                </c:pt>
                <c:pt idx="528">
                  <c:v>3.5019455252918198E-2</c:v>
                </c:pt>
                <c:pt idx="529">
                  <c:v>3.5343709468223003E-2</c:v>
                </c:pt>
                <c:pt idx="530">
                  <c:v>3.5343709468223003E-2</c:v>
                </c:pt>
                <c:pt idx="531">
                  <c:v>3.5343709468223003E-2</c:v>
                </c:pt>
                <c:pt idx="532">
                  <c:v>3.5343709468223003E-2</c:v>
                </c:pt>
                <c:pt idx="533">
                  <c:v>3.5667963683527801E-2</c:v>
                </c:pt>
                <c:pt idx="534">
                  <c:v>3.5667963683527801E-2</c:v>
                </c:pt>
                <c:pt idx="535">
                  <c:v>3.5667963683527801E-2</c:v>
                </c:pt>
                <c:pt idx="536">
                  <c:v>3.5667963683527801E-2</c:v>
                </c:pt>
                <c:pt idx="537">
                  <c:v>3.5667963683527801E-2</c:v>
                </c:pt>
                <c:pt idx="538">
                  <c:v>3.5667963683527801E-2</c:v>
                </c:pt>
                <c:pt idx="539">
                  <c:v>3.5992217898832599E-2</c:v>
                </c:pt>
                <c:pt idx="540">
                  <c:v>3.5992217898832599E-2</c:v>
                </c:pt>
                <c:pt idx="541">
                  <c:v>3.6316472114137403E-2</c:v>
                </c:pt>
                <c:pt idx="542">
                  <c:v>3.6316472114137403E-2</c:v>
                </c:pt>
                <c:pt idx="543">
                  <c:v>3.6316472114137403E-2</c:v>
                </c:pt>
                <c:pt idx="544">
                  <c:v>3.6316472114137403E-2</c:v>
                </c:pt>
                <c:pt idx="545">
                  <c:v>3.6640726329442201E-2</c:v>
                </c:pt>
                <c:pt idx="546">
                  <c:v>3.6640726329442201E-2</c:v>
                </c:pt>
                <c:pt idx="547">
                  <c:v>3.6640726329442201E-2</c:v>
                </c:pt>
                <c:pt idx="548">
                  <c:v>3.6640726329442201E-2</c:v>
                </c:pt>
                <c:pt idx="549">
                  <c:v>3.7289234760051797E-2</c:v>
                </c:pt>
                <c:pt idx="550">
                  <c:v>3.7289234760051797E-2</c:v>
                </c:pt>
                <c:pt idx="551">
                  <c:v>3.7613488975356602E-2</c:v>
                </c:pt>
                <c:pt idx="552">
                  <c:v>3.7613488975356602E-2</c:v>
                </c:pt>
                <c:pt idx="553">
                  <c:v>3.8261997405966197E-2</c:v>
                </c:pt>
                <c:pt idx="554">
                  <c:v>3.8261997405966197E-2</c:v>
                </c:pt>
                <c:pt idx="555">
                  <c:v>3.8586251621271002E-2</c:v>
                </c:pt>
                <c:pt idx="556">
                  <c:v>3.8586251621271002E-2</c:v>
                </c:pt>
                <c:pt idx="557">
                  <c:v>3.8586251621271002E-2</c:v>
                </c:pt>
                <c:pt idx="558">
                  <c:v>3.8586251621271002E-2</c:v>
                </c:pt>
                <c:pt idx="559">
                  <c:v>3.8586251621271002E-2</c:v>
                </c:pt>
                <c:pt idx="560">
                  <c:v>3.8586251621271002E-2</c:v>
                </c:pt>
                <c:pt idx="561">
                  <c:v>3.89105058365758E-2</c:v>
                </c:pt>
                <c:pt idx="562">
                  <c:v>3.89105058365758E-2</c:v>
                </c:pt>
                <c:pt idx="563">
                  <c:v>3.89105058365758E-2</c:v>
                </c:pt>
                <c:pt idx="564">
                  <c:v>3.89105058365758E-2</c:v>
                </c:pt>
                <c:pt idx="565">
                  <c:v>3.89105058365758E-2</c:v>
                </c:pt>
                <c:pt idx="566">
                  <c:v>3.89105058365758E-2</c:v>
                </c:pt>
                <c:pt idx="567">
                  <c:v>3.9234760051880598E-2</c:v>
                </c:pt>
                <c:pt idx="568">
                  <c:v>3.9234760051880598E-2</c:v>
                </c:pt>
                <c:pt idx="569">
                  <c:v>3.9234760051880598E-2</c:v>
                </c:pt>
                <c:pt idx="570">
                  <c:v>3.9234760051880598E-2</c:v>
                </c:pt>
                <c:pt idx="571">
                  <c:v>3.9234760051880598E-2</c:v>
                </c:pt>
                <c:pt idx="572">
                  <c:v>3.9234760051880598E-2</c:v>
                </c:pt>
                <c:pt idx="573">
                  <c:v>3.9559014267185402E-2</c:v>
                </c:pt>
                <c:pt idx="574">
                  <c:v>3.9559014267185402E-2</c:v>
                </c:pt>
                <c:pt idx="575">
                  <c:v>3.9559014267185402E-2</c:v>
                </c:pt>
                <c:pt idx="576">
                  <c:v>3.9559014267185402E-2</c:v>
                </c:pt>
                <c:pt idx="577">
                  <c:v>3.98832684824902E-2</c:v>
                </c:pt>
                <c:pt idx="578">
                  <c:v>3.98832684824902E-2</c:v>
                </c:pt>
                <c:pt idx="579">
                  <c:v>3.98832684824902E-2</c:v>
                </c:pt>
                <c:pt idx="580">
                  <c:v>3.98832684824902E-2</c:v>
                </c:pt>
                <c:pt idx="581">
                  <c:v>3.98832684824902E-2</c:v>
                </c:pt>
                <c:pt idx="582">
                  <c:v>3.98832684824902E-2</c:v>
                </c:pt>
                <c:pt idx="583">
                  <c:v>4.0207522697794998E-2</c:v>
                </c:pt>
                <c:pt idx="584">
                  <c:v>4.0207522697794998E-2</c:v>
                </c:pt>
                <c:pt idx="585">
                  <c:v>4.0207522697794998E-2</c:v>
                </c:pt>
                <c:pt idx="586">
                  <c:v>4.0207522697794998E-2</c:v>
                </c:pt>
                <c:pt idx="587">
                  <c:v>4.0207522697794998E-2</c:v>
                </c:pt>
                <c:pt idx="588">
                  <c:v>4.0207522697794998E-2</c:v>
                </c:pt>
                <c:pt idx="589">
                  <c:v>4.0531776913099803E-2</c:v>
                </c:pt>
                <c:pt idx="590">
                  <c:v>4.0531776913099803E-2</c:v>
                </c:pt>
                <c:pt idx="591">
                  <c:v>4.08560311284046E-2</c:v>
                </c:pt>
                <c:pt idx="592">
                  <c:v>4.08560311284046E-2</c:v>
                </c:pt>
                <c:pt idx="593">
                  <c:v>4.08560311284046E-2</c:v>
                </c:pt>
                <c:pt idx="594">
                  <c:v>4.08560311284046E-2</c:v>
                </c:pt>
                <c:pt idx="595">
                  <c:v>4.1180285343709398E-2</c:v>
                </c:pt>
                <c:pt idx="596">
                  <c:v>4.1180285343709398E-2</c:v>
                </c:pt>
                <c:pt idx="597">
                  <c:v>4.1180285343709398E-2</c:v>
                </c:pt>
                <c:pt idx="598">
                  <c:v>4.1180285343709398E-2</c:v>
                </c:pt>
                <c:pt idx="599">
                  <c:v>4.1504539559014203E-2</c:v>
                </c:pt>
                <c:pt idx="600">
                  <c:v>4.1504539559014203E-2</c:v>
                </c:pt>
                <c:pt idx="601">
                  <c:v>4.1504539559014203E-2</c:v>
                </c:pt>
                <c:pt idx="602">
                  <c:v>4.1504539559014203E-2</c:v>
                </c:pt>
                <c:pt idx="603">
                  <c:v>4.1828793774319001E-2</c:v>
                </c:pt>
                <c:pt idx="604">
                  <c:v>4.1828793774319001E-2</c:v>
                </c:pt>
                <c:pt idx="605">
                  <c:v>4.1828793774319001E-2</c:v>
                </c:pt>
                <c:pt idx="606">
                  <c:v>4.1828793774319001E-2</c:v>
                </c:pt>
                <c:pt idx="607">
                  <c:v>4.1828793774319001E-2</c:v>
                </c:pt>
                <c:pt idx="608">
                  <c:v>4.1828793774319001E-2</c:v>
                </c:pt>
                <c:pt idx="609">
                  <c:v>4.2477302204928603E-2</c:v>
                </c:pt>
                <c:pt idx="610">
                  <c:v>4.2477302204928603E-2</c:v>
                </c:pt>
                <c:pt idx="611">
                  <c:v>4.2477302204928603E-2</c:v>
                </c:pt>
                <c:pt idx="612">
                  <c:v>4.2477302204928603E-2</c:v>
                </c:pt>
                <c:pt idx="613">
                  <c:v>4.3125810635538199E-2</c:v>
                </c:pt>
                <c:pt idx="614">
                  <c:v>4.3125810635538199E-2</c:v>
                </c:pt>
                <c:pt idx="615">
                  <c:v>4.3125810635538199E-2</c:v>
                </c:pt>
                <c:pt idx="616">
                  <c:v>4.3125810635538199E-2</c:v>
                </c:pt>
                <c:pt idx="617">
                  <c:v>4.3450064850842997E-2</c:v>
                </c:pt>
                <c:pt idx="618">
                  <c:v>4.3450064850842997E-2</c:v>
                </c:pt>
                <c:pt idx="619">
                  <c:v>4.3450064850842997E-2</c:v>
                </c:pt>
                <c:pt idx="620">
                  <c:v>4.3450064850842997E-2</c:v>
                </c:pt>
                <c:pt idx="621">
                  <c:v>4.3450064850842997E-2</c:v>
                </c:pt>
                <c:pt idx="622">
                  <c:v>4.3450064850842997E-2</c:v>
                </c:pt>
                <c:pt idx="623">
                  <c:v>4.3774319066147802E-2</c:v>
                </c:pt>
                <c:pt idx="624">
                  <c:v>4.3774319066147802E-2</c:v>
                </c:pt>
                <c:pt idx="625">
                  <c:v>4.4098573281452599E-2</c:v>
                </c:pt>
                <c:pt idx="626">
                  <c:v>4.4098573281452599E-2</c:v>
                </c:pt>
                <c:pt idx="627">
                  <c:v>4.4098573281452599E-2</c:v>
                </c:pt>
                <c:pt idx="628">
                  <c:v>4.4098573281452599E-2</c:v>
                </c:pt>
                <c:pt idx="629">
                  <c:v>4.4422827496757397E-2</c:v>
                </c:pt>
                <c:pt idx="630">
                  <c:v>4.4422827496757397E-2</c:v>
                </c:pt>
                <c:pt idx="631">
                  <c:v>4.4422827496757397E-2</c:v>
                </c:pt>
                <c:pt idx="632">
                  <c:v>4.4422827496757397E-2</c:v>
                </c:pt>
                <c:pt idx="633">
                  <c:v>4.4747081712062202E-2</c:v>
                </c:pt>
                <c:pt idx="634">
                  <c:v>4.4747081712062202E-2</c:v>
                </c:pt>
                <c:pt idx="635">
                  <c:v>4.4747081712062202E-2</c:v>
                </c:pt>
                <c:pt idx="636">
                  <c:v>4.4747081712062202E-2</c:v>
                </c:pt>
                <c:pt idx="637">
                  <c:v>4.4747081712062202E-2</c:v>
                </c:pt>
                <c:pt idx="638">
                  <c:v>4.4747081712062202E-2</c:v>
                </c:pt>
                <c:pt idx="639">
                  <c:v>4.5071335927367E-2</c:v>
                </c:pt>
                <c:pt idx="640">
                  <c:v>4.5071335927367E-2</c:v>
                </c:pt>
                <c:pt idx="641">
                  <c:v>4.5071335927367E-2</c:v>
                </c:pt>
                <c:pt idx="642">
                  <c:v>4.5071335927367E-2</c:v>
                </c:pt>
                <c:pt idx="643">
                  <c:v>4.5395590142671798E-2</c:v>
                </c:pt>
                <c:pt idx="644">
                  <c:v>4.5395590142671798E-2</c:v>
                </c:pt>
                <c:pt idx="645">
                  <c:v>4.5395590142671798E-2</c:v>
                </c:pt>
                <c:pt idx="646">
                  <c:v>4.5395590142671798E-2</c:v>
                </c:pt>
                <c:pt idx="647">
                  <c:v>4.5395590142671798E-2</c:v>
                </c:pt>
                <c:pt idx="648">
                  <c:v>4.5395590142671798E-2</c:v>
                </c:pt>
                <c:pt idx="649">
                  <c:v>4.5719844357976602E-2</c:v>
                </c:pt>
                <c:pt idx="650">
                  <c:v>4.5719844357976602E-2</c:v>
                </c:pt>
                <c:pt idx="651">
                  <c:v>4.5719844357976602E-2</c:v>
                </c:pt>
                <c:pt idx="652">
                  <c:v>4.5719844357976602E-2</c:v>
                </c:pt>
                <c:pt idx="653">
                  <c:v>4.5719844357976602E-2</c:v>
                </c:pt>
                <c:pt idx="654">
                  <c:v>4.5719844357976602E-2</c:v>
                </c:pt>
                <c:pt idx="655">
                  <c:v>4.6368352788586198E-2</c:v>
                </c:pt>
                <c:pt idx="656">
                  <c:v>4.6368352788586198E-2</c:v>
                </c:pt>
                <c:pt idx="657">
                  <c:v>4.6368352788586198E-2</c:v>
                </c:pt>
                <c:pt idx="658">
                  <c:v>4.6368352788586198E-2</c:v>
                </c:pt>
                <c:pt idx="659">
                  <c:v>4.6692607003891003E-2</c:v>
                </c:pt>
                <c:pt idx="660">
                  <c:v>4.6692607003891003E-2</c:v>
                </c:pt>
                <c:pt idx="661">
                  <c:v>4.6692607003891003E-2</c:v>
                </c:pt>
                <c:pt idx="662">
                  <c:v>4.6692607003891003E-2</c:v>
                </c:pt>
                <c:pt idx="663">
                  <c:v>4.6692607003891003E-2</c:v>
                </c:pt>
                <c:pt idx="664">
                  <c:v>4.6692607003891003E-2</c:v>
                </c:pt>
                <c:pt idx="665">
                  <c:v>4.70168612191958E-2</c:v>
                </c:pt>
                <c:pt idx="666">
                  <c:v>4.70168612191958E-2</c:v>
                </c:pt>
                <c:pt idx="667">
                  <c:v>4.70168612191958E-2</c:v>
                </c:pt>
                <c:pt idx="668">
                  <c:v>4.70168612191958E-2</c:v>
                </c:pt>
                <c:pt idx="669">
                  <c:v>4.7341115434500598E-2</c:v>
                </c:pt>
                <c:pt idx="670">
                  <c:v>4.7341115434500598E-2</c:v>
                </c:pt>
                <c:pt idx="671">
                  <c:v>4.7665369649805403E-2</c:v>
                </c:pt>
                <c:pt idx="672">
                  <c:v>4.7665369649805403E-2</c:v>
                </c:pt>
                <c:pt idx="673">
                  <c:v>4.7665369649805403E-2</c:v>
                </c:pt>
                <c:pt idx="674">
                  <c:v>4.7665369649805403E-2</c:v>
                </c:pt>
                <c:pt idx="675">
                  <c:v>4.7665369649805403E-2</c:v>
                </c:pt>
                <c:pt idx="676">
                  <c:v>4.7665369649805403E-2</c:v>
                </c:pt>
                <c:pt idx="677">
                  <c:v>4.7989623865110201E-2</c:v>
                </c:pt>
                <c:pt idx="678">
                  <c:v>4.7989623865110201E-2</c:v>
                </c:pt>
                <c:pt idx="679">
                  <c:v>4.8313878080414999E-2</c:v>
                </c:pt>
                <c:pt idx="680">
                  <c:v>4.8313878080414999E-2</c:v>
                </c:pt>
                <c:pt idx="681">
                  <c:v>4.8313878080414999E-2</c:v>
                </c:pt>
                <c:pt idx="682">
                  <c:v>4.8313878080414999E-2</c:v>
                </c:pt>
                <c:pt idx="683">
                  <c:v>4.8638132295719803E-2</c:v>
                </c:pt>
                <c:pt idx="684">
                  <c:v>4.8638132295719803E-2</c:v>
                </c:pt>
                <c:pt idx="685">
                  <c:v>4.8638132295719803E-2</c:v>
                </c:pt>
                <c:pt idx="686">
                  <c:v>4.8638132295719803E-2</c:v>
                </c:pt>
                <c:pt idx="687">
                  <c:v>4.8962386511024601E-2</c:v>
                </c:pt>
                <c:pt idx="688">
                  <c:v>4.8962386511024601E-2</c:v>
                </c:pt>
                <c:pt idx="689">
                  <c:v>4.8962386511024601E-2</c:v>
                </c:pt>
                <c:pt idx="690">
                  <c:v>4.8962386511024601E-2</c:v>
                </c:pt>
                <c:pt idx="691">
                  <c:v>4.9286640726329399E-2</c:v>
                </c:pt>
                <c:pt idx="692">
                  <c:v>4.9286640726329399E-2</c:v>
                </c:pt>
                <c:pt idx="693">
                  <c:v>4.9610894941634197E-2</c:v>
                </c:pt>
                <c:pt idx="694">
                  <c:v>4.9610894941634197E-2</c:v>
                </c:pt>
                <c:pt idx="695">
                  <c:v>4.9935149156939002E-2</c:v>
                </c:pt>
                <c:pt idx="696">
                  <c:v>4.9935149156939002E-2</c:v>
                </c:pt>
                <c:pt idx="697">
                  <c:v>4.9935149156939002E-2</c:v>
                </c:pt>
                <c:pt idx="698">
                  <c:v>5.0259403372243799E-2</c:v>
                </c:pt>
                <c:pt idx="699">
                  <c:v>5.0259403372243799E-2</c:v>
                </c:pt>
                <c:pt idx="700">
                  <c:v>5.0583657587548597E-2</c:v>
                </c:pt>
                <c:pt idx="701">
                  <c:v>5.0583657587548597E-2</c:v>
                </c:pt>
                <c:pt idx="702">
                  <c:v>5.0583657587548597E-2</c:v>
                </c:pt>
                <c:pt idx="703">
                  <c:v>5.0583657587548597E-2</c:v>
                </c:pt>
                <c:pt idx="704">
                  <c:v>5.0907911802853402E-2</c:v>
                </c:pt>
                <c:pt idx="705">
                  <c:v>5.0907911802853402E-2</c:v>
                </c:pt>
                <c:pt idx="706">
                  <c:v>5.12321660181582E-2</c:v>
                </c:pt>
                <c:pt idx="707">
                  <c:v>5.12321660181582E-2</c:v>
                </c:pt>
                <c:pt idx="708">
                  <c:v>5.1556420233462998E-2</c:v>
                </c:pt>
                <c:pt idx="709">
                  <c:v>5.1556420233462998E-2</c:v>
                </c:pt>
                <c:pt idx="710">
                  <c:v>5.1556420233462998E-2</c:v>
                </c:pt>
                <c:pt idx="711">
                  <c:v>5.1556420233462998E-2</c:v>
                </c:pt>
                <c:pt idx="712">
                  <c:v>5.1880674448767802E-2</c:v>
                </c:pt>
                <c:pt idx="713">
                  <c:v>5.1880674448767802E-2</c:v>
                </c:pt>
                <c:pt idx="714">
                  <c:v>5.1880674448767802E-2</c:v>
                </c:pt>
                <c:pt idx="715">
                  <c:v>5.1880674448767802E-2</c:v>
                </c:pt>
                <c:pt idx="716">
                  <c:v>5.1880674448767802E-2</c:v>
                </c:pt>
                <c:pt idx="717">
                  <c:v>5.22049286640726E-2</c:v>
                </c:pt>
                <c:pt idx="718">
                  <c:v>5.22049286640726E-2</c:v>
                </c:pt>
                <c:pt idx="719">
                  <c:v>5.2529182879377398E-2</c:v>
                </c:pt>
                <c:pt idx="720">
                  <c:v>5.2529182879377398E-2</c:v>
                </c:pt>
                <c:pt idx="721">
                  <c:v>5.2853437094682203E-2</c:v>
                </c:pt>
                <c:pt idx="722">
                  <c:v>5.2853437094682203E-2</c:v>
                </c:pt>
                <c:pt idx="723">
                  <c:v>5.3177691309987001E-2</c:v>
                </c:pt>
                <c:pt idx="724">
                  <c:v>5.3177691309987001E-2</c:v>
                </c:pt>
                <c:pt idx="725">
                  <c:v>5.3177691309987001E-2</c:v>
                </c:pt>
                <c:pt idx="726">
                  <c:v>5.3177691309987001E-2</c:v>
                </c:pt>
                <c:pt idx="727">
                  <c:v>5.3501945525291798E-2</c:v>
                </c:pt>
                <c:pt idx="728">
                  <c:v>5.3501945525291798E-2</c:v>
                </c:pt>
                <c:pt idx="729">
                  <c:v>5.3501945525291798E-2</c:v>
                </c:pt>
                <c:pt idx="730">
                  <c:v>5.3501945525291798E-2</c:v>
                </c:pt>
                <c:pt idx="731">
                  <c:v>5.3501945525291798E-2</c:v>
                </c:pt>
                <c:pt idx="732">
                  <c:v>5.3501945525291798E-2</c:v>
                </c:pt>
                <c:pt idx="733">
                  <c:v>5.3826199740596603E-2</c:v>
                </c:pt>
                <c:pt idx="734">
                  <c:v>5.3826199740596603E-2</c:v>
                </c:pt>
                <c:pt idx="735">
                  <c:v>5.3826199740596603E-2</c:v>
                </c:pt>
                <c:pt idx="736">
                  <c:v>5.3826199740596603E-2</c:v>
                </c:pt>
                <c:pt idx="737">
                  <c:v>5.4150453955901401E-2</c:v>
                </c:pt>
                <c:pt idx="738">
                  <c:v>5.4150453955901401E-2</c:v>
                </c:pt>
                <c:pt idx="739">
                  <c:v>5.4474708171206199E-2</c:v>
                </c:pt>
                <c:pt idx="740">
                  <c:v>5.4474708171206199E-2</c:v>
                </c:pt>
                <c:pt idx="741">
                  <c:v>5.4474708171206199E-2</c:v>
                </c:pt>
                <c:pt idx="742">
                  <c:v>5.4474708171206199E-2</c:v>
                </c:pt>
                <c:pt idx="743">
                  <c:v>5.4474708171206199E-2</c:v>
                </c:pt>
                <c:pt idx="744">
                  <c:v>5.4474708171206199E-2</c:v>
                </c:pt>
                <c:pt idx="745">
                  <c:v>5.4798962386511003E-2</c:v>
                </c:pt>
                <c:pt idx="746">
                  <c:v>5.4798962386511003E-2</c:v>
                </c:pt>
                <c:pt idx="747">
                  <c:v>5.4798962386511003E-2</c:v>
                </c:pt>
                <c:pt idx="748">
                  <c:v>5.4798962386511003E-2</c:v>
                </c:pt>
                <c:pt idx="749">
                  <c:v>5.5123216601815801E-2</c:v>
                </c:pt>
                <c:pt idx="750">
                  <c:v>5.5123216601815801E-2</c:v>
                </c:pt>
                <c:pt idx="751">
                  <c:v>5.5123216601815801E-2</c:v>
                </c:pt>
                <c:pt idx="752">
                  <c:v>5.5123216601815801E-2</c:v>
                </c:pt>
                <c:pt idx="753">
                  <c:v>5.5447470817120599E-2</c:v>
                </c:pt>
                <c:pt idx="754">
                  <c:v>5.5447470817120599E-2</c:v>
                </c:pt>
                <c:pt idx="755">
                  <c:v>5.5447470817120599E-2</c:v>
                </c:pt>
                <c:pt idx="756">
                  <c:v>5.5447470817120599E-2</c:v>
                </c:pt>
                <c:pt idx="757">
                  <c:v>5.5771725032425397E-2</c:v>
                </c:pt>
                <c:pt idx="758">
                  <c:v>5.5771725032425397E-2</c:v>
                </c:pt>
                <c:pt idx="759">
                  <c:v>5.6420233463034999E-2</c:v>
                </c:pt>
                <c:pt idx="760">
                  <c:v>5.6420233463034999E-2</c:v>
                </c:pt>
                <c:pt idx="761">
                  <c:v>5.6744487678339797E-2</c:v>
                </c:pt>
                <c:pt idx="762">
                  <c:v>5.6744487678339797E-2</c:v>
                </c:pt>
                <c:pt idx="763">
                  <c:v>5.6744487678339797E-2</c:v>
                </c:pt>
                <c:pt idx="764">
                  <c:v>5.6744487678339797E-2</c:v>
                </c:pt>
                <c:pt idx="765">
                  <c:v>5.7068741893644602E-2</c:v>
                </c:pt>
                <c:pt idx="766">
                  <c:v>5.7068741893644602E-2</c:v>
                </c:pt>
                <c:pt idx="767">
                  <c:v>5.7068741893644602E-2</c:v>
                </c:pt>
                <c:pt idx="768">
                  <c:v>5.7068741893644602E-2</c:v>
                </c:pt>
                <c:pt idx="769">
                  <c:v>5.73929961089494E-2</c:v>
                </c:pt>
                <c:pt idx="770">
                  <c:v>5.73929961089494E-2</c:v>
                </c:pt>
                <c:pt idx="771">
                  <c:v>5.7717250324254198E-2</c:v>
                </c:pt>
                <c:pt idx="772">
                  <c:v>5.7717250324254198E-2</c:v>
                </c:pt>
                <c:pt idx="773">
                  <c:v>5.7717250324254198E-2</c:v>
                </c:pt>
                <c:pt idx="774">
                  <c:v>5.7717250324254198E-2</c:v>
                </c:pt>
                <c:pt idx="775">
                  <c:v>5.8041504539559002E-2</c:v>
                </c:pt>
                <c:pt idx="776">
                  <c:v>5.8041504539559002E-2</c:v>
                </c:pt>
                <c:pt idx="777">
                  <c:v>5.8041504539559002E-2</c:v>
                </c:pt>
                <c:pt idx="778">
                  <c:v>5.8041504539559002E-2</c:v>
                </c:pt>
                <c:pt idx="779">
                  <c:v>5.83657587548638E-2</c:v>
                </c:pt>
                <c:pt idx="780">
                  <c:v>5.83657587548638E-2</c:v>
                </c:pt>
                <c:pt idx="781">
                  <c:v>5.83657587548638E-2</c:v>
                </c:pt>
                <c:pt idx="782">
                  <c:v>5.83657587548638E-2</c:v>
                </c:pt>
                <c:pt idx="783">
                  <c:v>5.8690012970168598E-2</c:v>
                </c:pt>
                <c:pt idx="784">
                  <c:v>5.8690012970168598E-2</c:v>
                </c:pt>
                <c:pt idx="785">
                  <c:v>5.9014267185473403E-2</c:v>
                </c:pt>
                <c:pt idx="786">
                  <c:v>5.9014267185473403E-2</c:v>
                </c:pt>
                <c:pt idx="787">
                  <c:v>5.9662775616082998E-2</c:v>
                </c:pt>
                <c:pt idx="788">
                  <c:v>5.9662775616082998E-2</c:v>
                </c:pt>
                <c:pt idx="789">
                  <c:v>5.9662775616082998E-2</c:v>
                </c:pt>
                <c:pt idx="790">
                  <c:v>5.9662775616082998E-2</c:v>
                </c:pt>
                <c:pt idx="791">
                  <c:v>5.9987029831387803E-2</c:v>
                </c:pt>
                <c:pt idx="792">
                  <c:v>5.9987029831387803E-2</c:v>
                </c:pt>
                <c:pt idx="793">
                  <c:v>5.9987029831387803E-2</c:v>
                </c:pt>
                <c:pt idx="794">
                  <c:v>5.9987029831387803E-2</c:v>
                </c:pt>
                <c:pt idx="795">
                  <c:v>5.9987029831387803E-2</c:v>
                </c:pt>
                <c:pt idx="796">
                  <c:v>5.9987029831387803E-2</c:v>
                </c:pt>
                <c:pt idx="797">
                  <c:v>6.0635538261997399E-2</c:v>
                </c:pt>
                <c:pt idx="798">
                  <c:v>6.0635538261997399E-2</c:v>
                </c:pt>
                <c:pt idx="799">
                  <c:v>6.0959792477302203E-2</c:v>
                </c:pt>
                <c:pt idx="800">
                  <c:v>6.0959792477302203E-2</c:v>
                </c:pt>
                <c:pt idx="801">
                  <c:v>6.0959792477302203E-2</c:v>
                </c:pt>
                <c:pt idx="802">
                  <c:v>6.0959792477302203E-2</c:v>
                </c:pt>
                <c:pt idx="803">
                  <c:v>6.1284046692607001E-2</c:v>
                </c:pt>
                <c:pt idx="804">
                  <c:v>6.1284046692607001E-2</c:v>
                </c:pt>
                <c:pt idx="805">
                  <c:v>6.1284046692607001E-2</c:v>
                </c:pt>
                <c:pt idx="806">
                  <c:v>6.1284046692607001E-2</c:v>
                </c:pt>
                <c:pt idx="807">
                  <c:v>6.1608300907911799E-2</c:v>
                </c:pt>
                <c:pt idx="808">
                  <c:v>6.1608300907911799E-2</c:v>
                </c:pt>
                <c:pt idx="809">
                  <c:v>6.1608300907911799E-2</c:v>
                </c:pt>
                <c:pt idx="810">
                  <c:v>6.1608300907911799E-2</c:v>
                </c:pt>
                <c:pt idx="811">
                  <c:v>6.1932555123216597E-2</c:v>
                </c:pt>
                <c:pt idx="812">
                  <c:v>6.1932555123216597E-2</c:v>
                </c:pt>
                <c:pt idx="813">
                  <c:v>6.1932555123216597E-2</c:v>
                </c:pt>
                <c:pt idx="814">
                  <c:v>6.1932555123216597E-2</c:v>
                </c:pt>
                <c:pt idx="815">
                  <c:v>6.2256809338521402E-2</c:v>
                </c:pt>
                <c:pt idx="816">
                  <c:v>6.2256809338521402E-2</c:v>
                </c:pt>
                <c:pt idx="817">
                  <c:v>6.2581063553826199E-2</c:v>
                </c:pt>
                <c:pt idx="818">
                  <c:v>6.2581063553826199E-2</c:v>
                </c:pt>
                <c:pt idx="819">
                  <c:v>6.2581063553826199E-2</c:v>
                </c:pt>
                <c:pt idx="820">
                  <c:v>6.2581063553826199E-2</c:v>
                </c:pt>
                <c:pt idx="821">
                  <c:v>6.2581063553826199E-2</c:v>
                </c:pt>
                <c:pt idx="822">
                  <c:v>6.2581063553826199E-2</c:v>
                </c:pt>
                <c:pt idx="823">
                  <c:v>6.2905317769130997E-2</c:v>
                </c:pt>
                <c:pt idx="824">
                  <c:v>6.2905317769130997E-2</c:v>
                </c:pt>
                <c:pt idx="825">
                  <c:v>6.2905317769130997E-2</c:v>
                </c:pt>
                <c:pt idx="826">
                  <c:v>6.2905317769130997E-2</c:v>
                </c:pt>
                <c:pt idx="827">
                  <c:v>6.3229571984435795E-2</c:v>
                </c:pt>
                <c:pt idx="828">
                  <c:v>6.3229571984435795E-2</c:v>
                </c:pt>
                <c:pt idx="829">
                  <c:v>6.3553826199740496E-2</c:v>
                </c:pt>
                <c:pt idx="830">
                  <c:v>6.3553826199740496E-2</c:v>
                </c:pt>
                <c:pt idx="831">
                  <c:v>6.3553826199740496E-2</c:v>
                </c:pt>
                <c:pt idx="832">
                  <c:v>6.3553826199740496E-2</c:v>
                </c:pt>
                <c:pt idx="833">
                  <c:v>6.3553826199740496E-2</c:v>
                </c:pt>
                <c:pt idx="834">
                  <c:v>6.3553826199740496E-2</c:v>
                </c:pt>
                <c:pt idx="835">
                  <c:v>6.3878080415045294E-2</c:v>
                </c:pt>
                <c:pt idx="836">
                  <c:v>6.3878080415045294E-2</c:v>
                </c:pt>
                <c:pt idx="837">
                  <c:v>6.4202334630350105E-2</c:v>
                </c:pt>
                <c:pt idx="838">
                  <c:v>6.4202334630350105E-2</c:v>
                </c:pt>
                <c:pt idx="839">
                  <c:v>6.4526588845655E-2</c:v>
                </c:pt>
                <c:pt idx="840">
                  <c:v>6.4526588845655E-2</c:v>
                </c:pt>
                <c:pt idx="841">
                  <c:v>6.4526588845655E-2</c:v>
                </c:pt>
                <c:pt idx="842">
                  <c:v>6.4526588845655E-2</c:v>
                </c:pt>
                <c:pt idx="843">
                  <c:v>6.4850843060959798E-2</c:v>
                </c:pt>
                <c:pt idx="844">
                  <c:v>6.4850843060959798E-2</c:v>
                </c:pt>
                <c:pt idx="845">
                  <c:v>6.5175097276264596E-2</c:v>
                </c:pt>
                <c:pt idx="846">
                  <c:v>6.5175097276264596E-2</c:v>
                </c:pt>
                <c:pt idx="847">
                  <c:v>6.5175097276264596E-2</c:v>
                </c:pt>
                <c:pt idx="848">
                  <c:v>6.5175097276264596E-2</c:v>
                </c:pt>
                <c:pt idx="849">
                  <c:v>6.5499351491569394E-2</c:v>
                </c:pt>
                <c:pt idx="850">
                  <c:v>6.5499351491569394E-2</c:v>
                </c:pt>
                <c:pt idx="851">
                  <c:v>6.5823605706874094E-2</c:v>
                </c:pt>
                <c:pt idx="852">
                  <c:v>6.5823605706874094E-2</c:v>
                </c:pt>
                <c:pt idx="853">
                  <c:v>6.6147859922178906E-2</c:v>
                </c:pt>
                <c:pt idx="854">
                  <c:v>6.6147859922178906E-2</c:v>
                </c:pt>
                <c:pt idx="855">
                  <c:v>6.6472114137483704E-2</c:v>
                </c:pt>
                <c:pt idx="856">
                  <c:v>6.6472114137483704E-2</c:v>
                </c:pt>
                <c:pt idx="857">
                  <c:v>6.6796368352788502E-2</c:v>
                </c:pt>
                <c:pt idx="858">
                  <c:v>6.6796368352788502E-2</c:v>
                </c:pt>
                <c:pt idx="859">
                  <c:v>6.6796368352788502E-2</c:v>
                </c:pt>
                <c:pt idx="860">
                  <c:v>6.6796368352788502E-2</c:v>
                </c:pt>
                <c:pt idx="861">
                  <c:v>6.6796368352788502E-2</c:v>
                </c:pt>
                <c:pt idx="862">
                  <c:v>6.6796368352788502E-2</c:v>
                </c:pt>
                <c:pt idx="863">
                  <c:v>6.7120622568093299E-2</c:v>
                </c:pt>
                <c:pt idx="864">
                  <c:v>6.7120622568093299E-2</c:v>
                </c:pt>
                <c:pt idx="865">
                  <c:v>6.7444876783398097E-2</c:v>
                </c:pt>
                <c:pt idx="866">
                  <c:v>6.7444876783398097E-2</c:v>
                </c:pt>
                <c:pt idx="867">
                  <c:v>6.7769130998702895E-2</c:v>
                </c:pt>
                <c:pt idx="868">
                  <c:v>6.7769130998702895E-2</c:v>
                </c:pt>
                <c:pt idx="869">
                  <c:v>6.7769130998702895E-2</c:v>
                </c:pt>
                <c:pt idx="870">
                  <c:v>6.7769130998702895E-2</c:v>
                </c:pt>
                <c:pt idx="871">
                  <c:v>6.8093385214007707E-2</c:v>
                </c:pt>
                <c:pt idx="872">
                  <c:v>6.8093385214007707E-2</c:v>
                </c:pt>
                <c:pt idx="873">
                  <c:v>6.8093385214007707E-2</c:v>
                </c:pt>
                <c:pt idx="874">
                  <c:v>6.8093385214007707E-2</c:v>
                </c:pt>
                <c:pt idx="875">
                  <c:v>6.8093385214007707E-2</c:v>
                </c:pt>
                <c:pt idx="876">
                  <c:v>6.8093385214007707E-2</c:v>
                </c:pt>
                <c:pt idx="877">
                  <c:v>6.8741893644617302E-2</c:v>
                </c:pt>
                <c:pt idx="878">
                  <c:v>6.8741893644617302E-2</c:v>
                </c:pt>
                <c:pt idx="879">
                  <c:v>6.90661478599221E-2</c:v>
                </c:pt>
                <c:pt idx="880">
                  <c:v>6.90661478599221E-2</c:v>
                </c:pt>
                <c:pt idx="881">
                  <c:v>6.90661478599221E-2</c:v>
                </c:pt>
                <c:pt idx="882">
                  <c:v>6.90661478599221E-2</c:v>
                </c:pt>
                <c:pt idx="883">
                  <c:v>6.9390402075226898E-2</c:v>
                </c:pt>
                <c:pt idx="884">
                  <c:v>6.9390402075226898E-2</c:v>
                </c:pt>
                <c:pt idx="885">
                  <c:v>6.9714656290531696E-2</c:v>
                </c:pt>
                <c:pt idx="886">
                  <c:v>6.9714656290531696E-2</c:v>
                </c:pt>
                <c:pt idx="887">
                  <c:v>6.9714656290531696E-2</c:v>
                </c:pt>
                <c:pt idx="888">
                  <c:v>6.9714656290531696E-2</c:v>
                </c:pt>
                <c:pt idx="889">
                  <c:v>6.9714656290531696E-2</c:v>
                </c:pt>
                <c:pt idx="890">
                  <c:v>6.9714656290531696E-2</c:v>
                </c:pt>
                <c:pt idx="891">
                  <c:v>7.0038910505836494E-2</c:v>
                </c:pt>
                <c:pt idx="892">
                  <c:v>7.0038910505836494E-2</c:v>
                </c:pt>
                <c:pt idx="893">
                  <c:v>7.0038910505836494E-2</c:v>
                </c:pt>
                <c:pt idx="894">
                  <c:v>7.0038910505836494E-2</c:v>
                </c:pt>
                <c:pt idx="895">
                  <c:v>7.0363164721141305E-2</c:v>
                </c:pt>
                <c:pt idx="896">
                  <c:v>7.0363164721141305E-2</c:v>
                </c:pt>
                <c:pt idx="897">
                  <c:v>7.0363164721141305E-2</c:v>
                </c:pt>
                <c:pt idx="898">
                  <c:v>7.0363164721141305E-2</c:v>
                </c:pt>
                <c:pt idx="899">
                  <c:v>7.0363164721141305E-2</c:v>
                </c:pt>
                <c:pt idx="900">
                  <c:v>7.0363164721141305E-2</c:v>
                </c:pt>
                <c:pt idx="901">
                  <c:v>7.0687418936446103E-2</c:v>
                </c:pt>
                <c:pt idx="902">
                  <c:v>7.0687418936446103E-2</c:v>
                </c:pt>
                <c:pt idx="903">
                  <c:v>7.1011673151750901E-2</c:v>
                </c:pt>
                <c:pt idx="904">
                  <c:v>7.1011673151750901E-2</c:v>
                </c:pt>
                <c:pt idx="905">
                  <c:v>7.1335927367055699E-2</c:v>
                </c:pt>
                <c:pt idx="906">
                  <c:v>7.1335927367055699E-2</c:v>
                </c:pt>
                <c:pt idx="907">
                  <c:v>7.1335927367055699E-2</c:v>
                </c:pt>
                <c:pt idx="908">
                  <c:v>7.1335927367055699E-2</c:v>
                </c:pt>
                <c:pt idx="909">
                  <c:v>7.1660181582360497E-2</c:v>
                </c:pt>
                <c:pt idx="910">
                  <c:v>7.1660181582360497E-2</c:v>
                </c:pt>
                <c:pt idx="911">
                  <c:v>7.1660181582360497E-2</c:v>
                </c:pt>
                <c:pt idx="912">
                  <c:v>7.1660181582360497E-2</c:v>
                </c:pt>
                <c:pt idx="913">
                  <c:v>7.2632944228274904E-2</c:v>
                </c:pt>
                <c:pt idx="914">
                  <c:v>7.2632944228274904E-2</c:v>
                </c:pt>
                <c:pt idx="915">
                  <c:v>7.2632944228274904E-2</c:v>
                </c:pt>
                <c:pt idx="916">
                  <c:v>7.2632944228274904E-2</c:v>
                </c:pt>
                <c:pt idx="917">
                  <c:v>7.2957198443579702E-2</c:v>
                </c:pt>
                <c:pt idx="918">
                  <c:v>7.2957198443579702E-2</c:v>
                </c:pt>
                <c:pt idx="919">
                  <c:v>7.3281452658884499E-2</c:v>
                </c:pt>
                <c:pt idx="920">
                  <c:v>7.3281452658884499E-2</c:v>
                </c:pt>
                <c:pt idx="921">
                  <c:v>7.3281452658884499E-2</c:v>
                </c:pt>
                <c:pt idx="922">
                  <c:v>7.3281452658884499E-2</c:v>
                </c:pt>
                <c:pt idx="923">
                  <c:v>7.3605706874189297E-2</c:v>
                </c:pt>
                <c:pt idx="924">
                  <c:v>7.3605706874189297E-2</c:v>
                </c:pt>
                <c:pt idx="925">
                  <c:v>7.4254215304798907E-2</c:v>
                </c:pt>
                <c:pt idx="926">
                  <c:v>7.4254215304798907E-2</c:v>
                </c:pt>
                <c:pt idx="927">
                  <c:v>7.4254215304798907E-2</c:v>
                </c:pt>
                <c:pt idx="928">
                  <c:v>7.4254215304798907E-2</c:v>
                </c:pt>
                <c:pt idx="929">
                  <c:v>7.4254215304798907E-2</c:v>
                </c:pt>
                <c:pt idx="930">
                  <c:v>7.4254215304798907E-2</c:v>
                </c:pt>
                <c:pt idx="931">
                  <c:v>7.4578469520103705E-2</c:v>
                </c:pt>
                <c:pt idx="932">
                  <c:v>7.4578469520103705E-2</c:v>
                </c:pt>
                <c:pt idx="933">
                  <c:v>7.4902723735408502E-2</c:v>
                </c:pt>
                <c:pt idx="934">
                  <c:v>7.4902723735408502E-2</c:v>
                </c:pt>
                <c:pt idx="935">
                  <c:v>7.52269779507133E-2</c:v>
                </c:pt>
                <c:pt idx="936">
                  <c:v>7.52269779507133E-2</c:v>
                </c:pt>
                <c:pt idx="937">
                  <c:v>7.52269779507133E-2</c:v>
                </c:pt>
                <c:pt idx="938">
                  <c:v>7.52269779507133E-2</c:v>
                </c:pt>
                <c:pt idx="939">
                  <c:v>7.6199740596627694E-2</c:v>
                </c:pt>
                <c:pt idx="940">
                  <c:v>7.6199740596627694E-2</c:v>
                </c:pt>
                <c:pt idx="941">
                  <c:v>7.6199740596627694E-2</c:v>
                </c:pt>
                <c:pt idx="942">
                  <c:v>7.6199740596627694E-2</c:v>
                </c:pt>
                <c:pt idx="943">
                  <c:v>7.6848249027237303E-2</c:v>
                </c:pt>
                <c:pt idx="944">
                  <c:v>7.6848249027237303E-2</c:v>
                </c:pt>
                <c:pt idx="945">
                  <c:v>7.7496757457846899E-2</c:v>
                </c:pt>
                <c:pt idx="946">
                  <c:v>7.7496757457846899E-2</c:v>
                </c:pt>
                <c:pt idx="947">
                  <c:v>7.7821011673151697E-2</c:v>
                </c:pt>
                <c:pt idx="948">
                  <c:v>7.7821011673151697E-2</c:v>
                </c:pt>
                <c:pt idx="949">
                  <c:v>7.8145265888456494E-2</c:v>
                </c:pt>
                <c:pt idx="950">
                  <c:v>7.8145265888456494E-2</c:v>
                </c:pt>
                <c:pt idx="951">
                  <c:v>7.8145265888456494E-2</c:v>
                </c:pt>
                <c:pt idx="952">
                  <c:v>7.8145265888456494E-2</c:v>
                </c:pt>
                <c:pt idx="953">
                  <c:v>7.8469520103761306E-2</c:v>
                </c:pt>
                <c:pt idx="954">
                  <c:v>7.8469520103761306E-2</c:v>
                </c:pt>
                <c:pt idx="955">
                  <c:v>7.8469520103761306E-2</c:v>
                </c:pt>
                <c:pt idx="956">
                  <c:v>7.8469520103761306E-2</c:v>
                </c:pt>
                <c:pt idx="957">
                  <c:v>7.9442282749675699E-2</c:v>
                </c:pt>
                <c:pt idx="958">
                  <c:v>7.9442282749675699E-2</c:v>
                </c:pt>
                <c:pt idx="959">
                  <c:v>7.9442282749675699E-2</c:v>
                </c:pt>
                <c:pt idx="960">
                  <c:v>7.9442282749675699E-2</c:v>
                </c:pt>
                <c:pt idx="961">
                  <c:v>7.9766536964980497E-2</c:v>
                </c:pt>
                <c:pt idx="962">
                  <c:v>7.9766536964980497E-2</c:v>
                </c:pt>
                <c:pt idx="963">
                  <c:v>7.9766536964980497E-2</c:v>
                </c:pt>
                <c:pt idx="964">
                  <c:v>7.9766536964980497E-2</c:v>
                </c:pt>
                <c:pt idx="965">
                  <c:v>8.0090791180285295E-2</c:v>
                </c:pt>
                <c:pt idx="966">
                  <c:v>8.0090791180285295E-2</c:v>
                </c:pt>
                <c:pt idx="967">
                  <c:v>8.0739299610894905E-2</c:v>
                </c:pt>
                <c:pt idx="968">
                  <c:v>8.0739299610894905E-2</c:v>
                </c:pt>
                <c:pt idx="969">
                  <c:v>8.0739299610894905E-2</c:v>
                </c:pt>
                <c:pt idx="970">
                  <c:v>8.0739299610894905E-2</c:v>
                </c:pt>
                <c:pt idx="971">
                  <c:v>8.1063553826199702E-2</c:v>
                </c:pt>
                <c:pt idx="972">
                  <c:v>8.1063553826199702E-2</c:v>
                </c:pt>
                <c:pt idx="973">
                  <c:v>8.13878080415045E-2</c:v>
                </c:pt>
                <c:pt idx="974">
                  <c:v>8.13878080415045E-2</c:v>
                </c:pt>
                <c:pt idx="975">
                  <c:v>8.2036316472114096E-2</c:v>
                </c:pt>
                <c:pt idx="976">
                  <c:v>8.2036316472114096E-2</c:v>
                </c:pt>
                <c:pt idx="977">
                  <c:v>8.2036316472114096E-2</c:v>
                </c:pt>
                <c:pt idx="978">
                  <c:v>8.2036316472114096E-2</c:v>
                </c:pt>
                <c:pt idx="979">
                  <c:v>8.2036316472114096E-2</c:v>
                </c:pt>
                <c:pt idx="980">
                  <c:v>8.2036316472114096E-2</c:v>
                </c:pt>
                <c:pt idx="981">
                  <c:v>8.2360570687418894E-2</c:v>
                </c:pt>
                <c:pt idx="982">
                  <c:v>8.2360570687418894E-2</c:v>
                </c:pt>
                <c:pt idx="983">
                  <c:v>8.2360570687418894E-2</c:v>
                </c:pt>
                <c:pt idx="984">
                  <c:v>8.2360570687418894E-2</c:v>
                </c:pt>
                <c:pt idx="985">
                  <c:v>8.3333333333333301E-2</c:v>
                </c:pt>
                <c:pt idx="986">
                  <c:v>8.3333333333333301E-2</c:v>
                </c:pt>
                <c:pt idx="987">
                  <c:v>8.3333333333333301E-2</c:v>
                </c:pt>
                <c:pt idx="988">
                  <c:v>8.3333333333333301E-2</c:v>
                </c:pt>
                <c:pt idx="989">
                  <c:v>8.3657587548638099E-2</c:v>
                </c:pt>
                <c:pt idx="990">
                  <c:v>8.3657587548638099E-2</c:v>
                </c:pt>
                <c:pt idx="991">
                  <c:v>8.3981841763942897E-2</c:v>
                </c:pt>
                <c:pt idx="992">
                  <c:v>8.3981841763942897E-2</c:v>
                </c:pt>
                <c:pt idx="993">
                  <c:v>8.3981841763942897E-2</c:v>
                </c:pt>
                <c:pt idx="994">
                  <c:v>8.3981841763942897E-2</c:v>
                </c:pt>
                <c:pt idx="995">
                  <c:v>8.4306095979247694E-2</c:v>
                </c:pt>
                <c:pt idx="996">
                  <c:v>8.4306095979247694E-2</c:v>
                </c:pt>
                <c:pt idx="997">
                  <c:v>8.4630350194552506E-2</c:v>
                </c:pt>
                <c:pt idx="998">
                  <c:v>8.4630350194552506E-2</c:v>
                </c:pt>
                <c:pt idx="999">
                  <c:v>8.4954604409857304E-2</c:v>
                </c:pt>
                <c:pt idx="1000">
                  <c:v>8.4954604409857304E-2</c:v>
                </c:pt>
                <c:pt idx="1001">
                  <c:v>8.4954604409857304E-2</c:v>
                </c:pt>
                <c:pt idx="1002">
                  <c:v>8.4954604409857304E-2</c:v>
                </c:pt>
                <c:pt idx="1003">
                  <c:v>8.4954604409857304E-2</c:v>
                </c:pt>
                <c:pt idx="1004">
                  <c:v>8.4954604409857304E-2</c:v>
                </c:pt>
                <c:pt idx="1005">
                  <c:v>8.5278858625162102E-2</c:v>
                </c:pt>
                <c:pt idx="1006">
                  <c:v>8.5278858625162102E-2</c:v>
                </c:pt>
                <c:pt idx="1007">
                  <c:v>8.56031128404669E-2</c:v>
                </c:pt>
                <c:pt idx="1008">
                  <c:v>8.56031128404669E-2</c:v>
                </c:pt>
                <c:pt idx="1009">
                  <c:v>8.56031128404669E-2</c:v>
                </c:pt>
                <c:pt idx="1010">
                  <c:v>8.56031128404669E-2</c:v>
                </c:pt>
                <c:pt idx="1011">
                  <c:v>8.56031128404669E-2</c:v>
                </c:pt>
                <c:pt idx="1012">
                  <c:v>8.56031128404669E-2</c:v>
                </c:pt>
                <c:pt idx="1013">
                  <c:v>8.5927367055771697E-2</c:v>
                </c:pt>
                <c:pt idx="1014">
                  <c:v>8.5927367055771697E-2</c:v>
                </c:pt>
                <c:pt idx="1015">
                  <c:v>8.6251621271076495E-2</c:v>
                </c:pt>
                <c:pt idx="1016">
                  <c:v>8.6251621271076495E-2</c:v>
                </c:pt>
                <c:pt idx="1017">
                  <c:v>8.6251621271076495E-2</c:v>
                </c:pt>
                <c:pt idx="1018">
                  <c:v>8.6251621271076495E-2</c:v>
                </c:pt>
                <c:pt idx="1019">
                  <c:v>8.6575875486381307E-2</c:v>
                </c:pt>
                <c:pt idx="1020">
                  <c:v>8.6575875486381307E-2</c:v>
                </c:pt>
                <c:pt idx="1021">
                  <c:v>8.6900129701686105E-2</c:v>
                </c:pt>
                <c:pt idx="1022">
                  <c:v>8.6900129701686105E-2</c:v>
                </c:pt>
                <c:pt idx="1023">
                  <c:v>8.6900129701686105E-2</c:v>
                </c:pt>
                <c:pt idx="1024">
                  <c:v>8.6900129701686105E-2</c:v>
                </c:pt>
                <c:pt idx="1025">
                  <c:v>8.7224383916990902E-2</c:v>
                </c:pt>
                <c:pt idx="1026">
                  <c:v>8.7224383916990902E-2</c:v>
                </c:pt>
                <c:pt idx="1027">
                  <c:v>8.7224383916990902E-2</c:v>
                </c:pt>
                <c:pt idx="1028">
                  <c:v>8.7224383916990902E-2</c:v>
                </c:pt>
                <c:pt idx="1029">
                  <c:v>8.7224383916990902E-2</c:v>
                </c:pt>
                <c:pt idx="1030">
                  <c:v>8.7224383916990902E-2</c:v>
                </c:pt>
                <c:pt idx="1031">
                  <c:v>8.75486381322957E-2</c:v>
                </c:pt>
                <c:pt idx="1032">
                  <c:v>8.75486381322957E-2</c:v>
                </c:pt>
                <c:pt idx="1033">
                  <c:v>8.75486381322957E-2</c:v>
                </c:pt>
                <c:pt idx="1034">
                  <c:v>8.75486381322957E-2</c:v>
                </c:pt>
                <c:pt idx="1035">
                  <c:v>8.75486381322957E-2</c:v>
                </c:pt>
                <c:pt idx="1036">
                  <c:v>8.8521400778210094E-2</c:v>
                </c:pt>
                <c:pt idx="1037">
                  <c:v>8.8521400778210094E-2</c:v>
                </c:pt>
                <c:pt idx="1038">
                  <c:v>8.8845654993514905E-2</c:v>
                </c:pt>
                <c:pt idx="1039">
                  <c:v>8.8845654993514905E-2</c:v>
                </c:pt>
                <c:pt idx="1040">
                  <c:v>8.8845654993514905E-2</c:v>
                </c:pt>
                <c:pt idx="1041">
                  <c:v>8.8845654993514905E-2</c:v>
                </c:pt>
                <c:pt idx="1042">
                  <c:v>8.9169909208819703E-2</c:v>
                </c:pt>
                <c:pt idx="1043">
                  <c:v>8.9169909208819703E-2</c:v>
                </c:pt>
                <c:pt idx="1044">
                  <c:v>8.9494163424124501E-2</c:v>
                </c:pt>
                <c:pt idx="1045">
                  <c:v>8.9494163424124501E-2</c:v>
                </c:pt>
                <c:pt idx="1046">
                  <c:v>8.9494163424124501E-2</c:v>
                </c:pt>
                <c:pt idx="1047">
                  <c:v>8.9494163424124501E-2</c:v>
                </c:pt>
                <c:pt idx="1048">
                  <c:v>9.0142671854734097E-2</c:v>
                </c:pt>
                <c:pt idx="1049">
                  <c:v>9.0142671854734097E-2</c:v>
                </c:pt>
                <c:pt idx="1050">
                  <c:v>9.1115434500648504E-2</c:v>
                </c:pt>
                <c:pt idx="1051">
                  <c:v>9.1115434500648504E-2</c:v>
                </c:pt>
                <c:pt idx="1052">
                  <c:v>9.1439688715953302E-2</c:v>
                </c:pt>
                <c:pt idx="1053">
                  <c:v>9.1439688715953302E-2</c:v>
                </c:pt>
                <c:pt idx="1054">
                  <c:v>9.1439688715953302E-2</c:v>
                </c:pt>
                <c:pt idx="1055">
                  <c:v>9.1439688715953302E-2</c:v>
                </c:pt>
                <c:pt idx="1056">
                  <c:v>9.1439688715953302E-2</c:v>
                </c:pt>
                <c:pt idx="1057">
                  <c:v>9.1439688715953302E-2</c:v>
                </c:pt>
                <c:pt idx="1058">
                  <c:v>9.17639429312581E-2</c:v>
                </c:pt>
                <c:pt idx="1059">
                  <c:v>9.17639429312581E-2</c:v>
                </c:pt>
                <c:pt idx="1060">
                  <c:v>9.17639429312581E-2</c:v>
                </c:pt>
                <c:pt idx="1061">
                  <c:v>9.17639429312581E-2</c:v>
                </c:pt>
                <c:pt idx="1062">
                  <c:v>9.17639429312581E-2</c:v>
                </c:pt>
                <c:pt idx="1063">
                  <c:v>9.17639429312581E-2</c:v>
                </c:pt>
                <c:pt idx="1064">
                  <c:v>9.2088197146562897E-2</c:v>
                </c:pt>
                <c:pt idx="1065">
                  <c:v>9.2088197146562897E-2</c:v>
                </c:pt>
                <c:pt idx="1066">
                  <c:v>9.2412451361867695E-2</c:v>
                </c:pt>
                <c:pt idx="1067">
                  <c:v>9.2412451361867695E-2</c:v>
                </c:pt>
                <c:pt idx="1068">
                  <c:v>9.2736705577172507E-2</c:v>
                </c:pt>
                <c:pt idx="1069">
                  <c:v>9.2736705577172507E-2</c:v>
                </c:pt>
                <c:pt idx="1070">
                  <c:v>9.2736705577172507E-2</c:v>
                </c:pt>
                <c:pt idx="1071">
                  <c:v>9.2736705577172507E-2</c:v>
                </c:pt>
                <c:pt idx="1072">
                  <c:v>9.3385214007782102E-2</c:v>
                </c:pt>
                <c:pt idx="1073">
                  <c:v>9.3385214007782102E-2</c:v>
                </c:pt>
                <c:pt idx="1074">
                  <c:v>9.4033722438391698E-2</c:v>
                </c:pt>
                <c:pt idx="1075">
                  <c:v>9.4033722438391698E-2</c:v>
                </c:pt>
                <c:pt idx="1076">
                  <c:v>9.4033722438391698E-2</c:v>
                </c:pt>
                <c:pt idx="1077">
                  <c:v>9.4033722438391698E-2</c:v>
                </c:pt>
                <c:pt idx="1078">
                  <c:v>9.4357976653696496E-2</c:v>
                </c:pt>
                <c:pt idx="1079">
                  <c:v>9.4357976653696496E-2</c:v>
                </c:pt>
                <c:pt idx="1080">
                  <c:v>9.4357976653696496E-2</c:v>
                </c:pt>
                <c:pt idx="1081">
                  <c:v>9.4357976653696496E-2</c:v>
                </c:pt>
                <c:pt idx="1082">
                  <c:v>9.4682230869001294E-2</c:v>
                </c:pt>
                <c:pt idx="1083">
                  <c:v>9.4682230869001294E-2</c:v>
                </c:pt>
                <c:pt idx="1084">
                  <c:v>9.5006485084305994E-2</c:v>
                </c:pt>
                <c:pt idx="1085">
                  <c:v>9.5006485084305994E-2</c:v>
                </c:pt>
                <c:pt idx="1086">
                  <c:v>9.5006485084305994E-2</c:v>
                </c:pt>
                <c:pt idx="1087">
                  <c:v>9.5006485084305994E-2</c:v>
                </c:pt>
                <c:pt idx="1088">
                  <c:v>9.5330739299610806E-2</c:v>
                </c:pt>
                <c:pt idx="1089">
                  <c:v>9.5330739299610806E-2</c:v>
                </c:pt>
                <c:pt idx="1090">
                  <c:v>9.5654993514915604E-2</c:v>
                </c:pt>
                <c:pt idx="1091">
                  <c:v>9.5654993514915604E-2</c:v>
                </c:pt>
                <c:pt idx="1092">
                  <c:v>9.5654993514915604E-2</c:v>
                </c:pt>
                <c:pt idx="1093">
                  <c:v>9.5654993514915604E-2</c:v>
                </c:pt>
                <c:pt idx="1094">
                  <c:v>9.5979247730220499E-2</c:v>
                </c:pt>
                <c:pt idx="1095">
                  <c:v>9.5979247730220499E-2</c:v>
                </c:pt>
                <c:pt idx="1096">
                  <c:v>9.6303501945525297E-2</c:v>
                </c:pt>
                <c:pt idx="1097">
                  <c:v>9.6303501945525297E-2</c:v>
                </c:pt>
                <c:pt idx="1098">
                  <c:v>9.6303501945525297E-2</c:v>
                </c:pt>
                <c:pt idx="1099">
                  <c:v>9.6303501945525297E-2</c:v>
                </c:pt>
                <c:pt idx="1100">
                  <c:v>9.6303501945525297E-2</c:v>
                </c:pt>
                <c:pt idx="1101">
                  <c:v>9.6303501945525297E-2</c:v>
                </c:pt>
                <c:pt idx="1102">
                  <c:v>9.6952010376134795E-2</c:v>
                </c:pt>
                <c:pt idx="1103">
                  <c:v>9.6952010376134795E-2</c:v>
                </c:pt>
                <c:pt idx="1104">
                  <c:v>9.7276264591439607E-2</c:v>
                </c:pt>
                <c:pt idx="1105">
                  <c:v>9.7276264591439607E-2</c:v>
                </c:pt>
                <c:pt idx="1106">
                  <c:v>9.7276264591439607E-2</c:v>
                </c:pt>
                <c:pt idx="1107">
                  <c:v>9.7276264591439607E-2</c:v>
                </c:pt>
                <c:pt idx="1108">
                  <c:v>9.7600518806744405E-2</c:v>
                </c:pt>
                <c:pt idx="1109">
                  <c:v>9.7600518806744405E-2</c:v>
                </c:pt>
                <c:pt idx="1110">
                  <c:v>9.7924773022049202E-2</c:v>
                </c:pt>
                <c:pt idx="1111">
                  <c:v>9.7924773022049202E-2</c:v>
                </c:pt>
                <c:pt idx="1112">
                  <c:v>9.8249027237354E-2</c:v>
                </c:pt>
                <c:pt idx="1113">
                  <c:v>9.8249027237354E-2</c:v>
                </c:pt>
                <c:pt idx="1114">
                  <c:v>9.8897535667963596E-2</c:v>
                </c:pt>
                <c:pt idx="1115">
                  <c:v>9.8897535667963596E-2</c:v>
                </c:pt>
                <c:pt idx="1116">
                  <c:v>9.9221789883268394E-2</c:v>
                </c:pt>
                <c:pt idx="1117">
                  <c:v>9.9221789883268394E-2</c:v>
                </c:pt>
                <c:pt idx="1118">
                  <c:v>9.9221789883268394E-2</c:v>
                </c:pt>
                <c:pt idx="1119">
                  <c:v>9.9221789883268394E-2</c:v>
                </c:pt>
                <c:pt idx="1120">
                  <c:v>9.9546044098573205E-2</c:v>
                </c:pt>
                <c:pt idx="1121">
                  <c:v>9.9546044098573205E-2</c:v>
                </c:pt>
                <c:pt idx="1122">
                  <c:v>0.100518806744487</c:v>
                </c:pt>
                <c:pt idx="1123">
                  <c:v>0.100518806744487</c:v>
                </c:pt>
                <c:pt idx="1124">
                  <c:v>0.100518806744487</c:v>
                </c:pt>
                <c:pt idx="1125">
                  <c:v>0.100518806744487</c:v>
                </c:pt>
                <c:pt idx="1126">
                  <c:v>0.10084306095979199</c:v>
                </c:pt>
                <c:pt idx="1127">
                  <c:v>0.10084306095979199</c:v>
                </c:pt>
                <c:pt idx="1128">
                  <c:v>0.10149156939040201</c:v>
                </c:pt>
                <c:pt idx="1129">
                  <c:v>0.10149156939040201</c:v>
                </c:pt>
                <c:pt idx="1130">
                  <c:v>0.10149156939040201</c:v>
                </c:pt>
                <c:pt idx="1131">
                  <c:v>0.10149156939040201</c:v>
                </c:pt>
                <c:pt idx="1132">
                  <c:v>0.102140077821011</c:v>
                </c:pt>
                <c:pt idx="1133">
                  <c:v>0.102140077821011</c:v>
                </c:pt>
                <c:pt idx="1134">
                  <c:v>0.102788586251621</c:v>
                </c:pt>
                <c:pt idx="1135">
                  <c:v>0.102788586251621</c:v>
                </c:pt>
                <c:pt idx="1136">
                  <c:v>0.103112840466926</c:v>
                </c:pt>
                <c:pt idx="1137">
                  <c:v>0.103112840466926</c:v>
                </c:pt>
                <c:pt idx="1138">
                  <c:v>0.103112840466926</c:v>
                </c:pt>
                <c:pt idx="1139">
                  <c:v>0.103112840466926</c:v>
                </c:pt>
                <c:pt idx="1140">
                  <c:v>0.10343709468223</c:v>
                </c:pt>
                <c:pt idx="1141">
                  <c:v>0.10343709468223</c:v>
                </c:pt>
                <c:pt idx="1142">
                  <c:v>0.10343709468223</c:v>
                </c:pt>
                <c:pt idx="1143">
                  <c:v>0.10343709468223</c:v>
                </c:pt>
                <c:pt idx="1144">
                  <c:v>0.10408560311284</c:v>
                </c:pt>
                <c:pt idx="1145">
                  <c:v>0.10408560311284</c:v>
                </c:pt>
                <c:pt idx="1146">
                  <c:v>0.10440985732814501</c:v>
                </c:pt>
                <c:pt idx="1147">
                  <c:v>0.10440985732814501</c:v>
                </c:pt>
                <c:pt idx="1148">
                  <c:v>0.105058365758754</c:v>
                </c:pt>
                <c:pt idx="1149">
                  <c:v>0.105058365758754</c:v>
                </c:pt>
                <c:pt idx="1150">
                  <c:v>0.105058365758754</c:v>
                </c:pt>
                <c:pt idx="1151">
                  <c:v>0.105058365758754</c:v>
                </c:pt>
                <c:pt idx="1152">
                  <c:v>0.105058365758754</c:v>
                </c:pt>
                <c:pt idx="1153">
                  <c:v>0.105058365758754</c:v>
                </c:pt>
                <c:pt idx="1154">
                  <c:v>0.106031128404669</c:v>
                </c:pt>
                <c:pt idx="1155">
                  <c:v>0.106031128404669</c:v>
                </c:pt>
                <c:pt idx="1156">
                  <c:v>0.107003891050583</c:v>
                </c:pt>
                <c:pt idx="1157">
                  <c:v>0.107003891050583</c:v>
                </c:pt>
                <c:pt idx="1158">
                  <c:v>0.10732814526588801</c:v>
                </c:pt>
                <c:pt idx="1159">
                  <c:v>0.10732814526588801</c:v>
                </c:pt>
                <c:pt idx="1160">
                  <c:v>0.107652399481193</c:v>
                </c:pt>
                <c:pt idx="1161">
                  <c:v>0.107652399481193</c:v>
                </c:pt>
                <c:pt idx="1162">
                  <c:v>0.107652399481193</c:v>
                </c:pt>
                <c:pt idx="1163">
                  <c:v>0.107652399481193</c:v>
                </c:pt>
                <c:pt idx="1164">
                  <c:v>0.107976653696498</c:v>
                </c:pt>
                <c:pt idx="1165">
                  <c:v>0.107976653696498</c:v>
                </c:pt>
                <c:pt idx="1166">
                  <c:v>0.108300907911802</c:v>
                </c:pt>
                <c:pt idx="1167">
                  <c:v>0.108300907911802</c:v>
                </c:pt>
                <c:pt idx="1168">
                  <c:v>0.108625162127107</c:v>
                </c:pt>
                <c:pt idx="1169">
                  <c:v>0.108625162127107</c:v>
                </c:pt>
                <c:pt idx="1170">
                  <c:v>0.108625162127107</c:v>
                </c:pt>
                <c:pt idx="1171">
                  <c:v>0.108625162127107</c:v>
                </c:pt>
                <c:pt idx="1172">
                  <c:v>0.108625162127107</c:v>
                </c:pt>
                <c:pt idx="1173">
                  <c:v>0.108625162127107</c:v>
                </c:pt>
                <c:pt idx="1174">
                  <c:v>0.10894941634241199</c:v>
                </c:pt>
                <c:pt idx="1175">
                  <c:v>0.10894941634241199</c:v>
                </c:pt>
                <c:pt idx="1176">
                  <c:v>0.109273670557717</c:v>
                </c:pt>
                <c:pt idx="1177">
                  <c:v>0.109273670557717</c:v>
                </c:pt>
                <c:pt idx="1178">
                  <c:v>0.109922178988326</c:v>
                </c:pt>
                <c:pt idx="1179">
                  <c:v>0.109922178988326</c:v>
                </c:pt>
                <c:pt idx="1180">
                  <c:v>0.11024643320363101</c:v>
                </c:pt>
                <c:pt idx="1181">
                  <c:v>0.11024643320363101</c:v>
                </c:pt>
                <c:pt idx="1182">
                  <c:v>0.111219195849546</c:v>
                </c:pt>
                <c:pt idx="1183">
                  <c:v>0.111219195849546</c:v>
                </c:pt>
                <c:pt idx="1184">
                  <c:v>0.11186770428015499</c:v>
                </c:pt>
                <c:pt idx="1185">
                  <c:v>0.11186770428015499</c:v>
                </c:pt>
                <c:pt idx="1186">
                  <c:v>0.11284046692607</c:v>
                </c:pt>
                <c:pt idx="1187">
                  <c:v>0.11284046692607</c:v>
                </c:pt>
                <c:pt idx="1188">
                  <c:v>0.11316472114137401</c:v>
                </c:pt>
                <c:pt idx="1189">
                  <c:v>0.11316472114137401</c:v>
                </c:pt>
                <c:pt idx="1190">
                  <c:v>0.113813229571984</c:v>
                </c:pt>
                <c:pt idx="1191">
                  <c:v>0.113813229571984</c:v>
                </c:pt>
                <c:pt idx="1192">
                  <c:v>0.114461738002594</c:v>
                </c:pt>
                <c:pt idx="1193">
                  <c:v>0.114461738002594</c:v>
                </c:pt>
                <c:pt idx="1194">
                  <c:v>0.11543450064850801</c:v>
                </c:pt>
                <c:pt idx="1195">
                  <c:v>0.11543450064850801</c:v>
                </c:pt>
                <c:pt idx="1196">
                  <c:v>0.115758754863813</c:v>
                </c:pt>
                <c:pt idx="1197">
                  <c:v>0.115758754863813</c:v>
                </c:pt>
                <c:pt idx="1198">
                  <c:v>0.116407263294422</c:v>
                </c:pt>
                <c:pt idx="1199">
                  <c:v>0.116407263294422</c:v>
                </c:pt>
                <c:pt idx="1200">
                  <c:v>0.116731517509727</c:v>
                </c:pt>
                <c:pt idx="1201">
                  <c:v>0.116731517509727</c:v>
                </c:pt>
                <c:pt idx="1202">
                  <c:v>0.117055771725032</c:v>
                </c:pt>
                <c:pt idx="1203">
                  <c:v>0.117055771725032</c:v>
                </c:pt>
                <c:pt idx="1204">
                  <c:v>0.117055771725032</c:v>
                </c:pt>
                <c:pt idx="1205">
                  <c:v>0.117055771725032</c:v>
                </c:pt>
                <c:pt idx="1206">
                  <c:v>0.117380025940337</c:v>
                </c:pt>
                <c:pt idx="1207">
                  <c:v>0.117380025940337</c:v>
                </c:pt>
                <c:pt idx="1208">
                  <c:v>0.117380025940337</c:v>
                </c:pt>
                <c:pt idx="1209">
                  <c:v>0.117380025940337</c:v>
                </c:pt>
                <c:pt idx="1210">
                  <c:v>0.117380025940337</c:v>
                </c:pt>
                <c:pt idx="1211">
                  <c:v>0.117380025940337</c:v>
                </c:pt>
                <c:pt idx="1212">
                  <c:v>0.11770428015564199</c:v>
                </c:pt>
                <c:pt idx="1213">
                  <c:v>0.11770428015564199</c:v>
                </c:pt>
                <c:pt idx="1214">
                  <c:v>0.118028534370946</c:v>
                </c:pt>
                <c:pt idx="1215">
                  <c:v>0.118028534370946</c:v>
                </c:pt>
                <c:pt idx="1216">
                  <c:v>0.11835278858625101</c:v>
                </c:pt>
                <c:pt idx="1217">
                  <c:v>0.11835278858625101</c:v>
                </c:pt>
                <c:pt idx="1218">
                  <c:v>0.118677042801556</c:v>
                </c:pt>
                <c:pt idx="1219">
                  <c:v>0.118677042801556</c:v>
                </c:pt>
                <c:pt idx="1220">
                  <c:v>0.119325551232166</c:v>
                </c:pt>
                <c:pt idx="1221">
                  <c:v>0.119325551232166</c:v>
                </c:pt>
                <c:pt idx="1222">
                  <c:v>0.119325551232166</c:v>
                </c:pt>
                <c:pt idx="1223">
                  <c:v>0.119325551232166</c:v>
                </c:pt>
                <c:pt idx="1224">
                  <c:v>0.119974059662775</c:v>
                </c:pt>
                <c:pt idx="1225">
                  <c:v>0.119974059662775</c:v>
                </c:pt>
                <c:pt idx="1226">
                  <c:v>0.119974059662775</c:v>
                </c:pt>
                <c:pt idx="1227">
                  <c:v>0.119974059662775</c:v>
                </c:pt>
                <c:pt idx="1228">
                  <c:v>0.12029831387808</c:v>
                </c:pt>
                <c:pt idx="1229">
                  <c:v>0.12029831387808</c:v>
                </c:pt>
                <c:pt idx="1230">
                  <c:v>0.12127107652399401</c:v>
                </c:pt>
                <c:pt idx="1231">
                  <c:v>0.12127107652399401</c:v>
                </c:pt>
                <c:pt idx="1232">
                  <c:v>0.121595330739299</c:v>
                </c:pt>
                <c:pt idx="1233">
                  <c:v>0.121595330739299</c:v>
                </c:pt>
                <c:pt idx="1234">
                  <c:v>0.122568093385214</c:v>
                </c:pt>
                <c:pt idx="1235">
                  <c:v>0.122568093385214</c:v>
                </c:pt>
                <c:pt idx="1236">
                  <c:v>0.122892347600518</c:v>
                </c:pt>
                <c:pt idx="1237">
                  <c:v>0.122892347600518</c:v>
                </c:pt>
                <c:pt idx="1238">
                  <c:v>0.122892347600518</c:v>
                </c:pt>
                <c:pt idx="1239">
                  <c:v>0.122892347600518</c:v>
                </c:pt>
                <c:pt idx="1240">
                  <c:v>0.123216601815823</c:v>
                </c:pt>
                <c:pt idx="1241">
                  <c:v>0.123216601815823</c:v>
                </c:pt>
                <c:pt idx="1242">
                  <c:v>0.123216601815823</c:v>
                </c:pt>
                <c:pt idx="1243">
                  <c:v>0.123216601815823</c:v>
                </c:pt>
                <c:pt idx="1244">
                  <c:v>0.12418936446173801</c:v>
                </c:pt>
                <c:pt idx="1245">
                  <c:v>0.12418936446173801</c:v>
                </c:pt>
                <c:pt idx="1246">
                  <c:v>0.124513618677042</c:v>
                </c:pt>
                <c:pt idx="1247">
                  <c:v>0.124513618677042</c:v>
                </c:pt>
                <c:pt idx="1248">
                  <c:v>0.124837872892347</c:v>
                </c:pt>
                <c:pt idx="1249">
                  <c:v>0.124837872892347</c:v>
                </c:pt>
                <c:pt idx="1250">
                  <c:v>0.124837872892347</c:v>
                </c:pt>
                <c:pt idx="1251">
                  <c:v>0.124837872892347</c:v>
                </c:pt>
                <c:pt idx="1252">
                  <c:v>0.12581063553826199</c:v>
                </c:pt>
                <c:pt idx="1253">
                  <c:v>0.12581063553826199</c:v>
                </c:pt>
                <c:pt idx="1254">
                  <c:v>0.12645914396887101</c:v>
                </c:pt>
                <c:pt idx="1255">
                  <c:v>0.12645914396887101</c:v>
                </c:pt>
                <c:pt idx="1256">
                  <c:v>0.12775616083009</c:v>
                </c:pt>
                <c:pt idx="1257">
                  <c:v>0.12775616083009</c:v>
                </c:pt>
                <c:pt idx="1258">
                  <c:v>0.12840466926069999</c:v>
                </c:pt>
                <c:pt idx="1259">
                  <c:v>0.12840466926069999</c:v>
                </c:pt>
                <c:pt idx="1260">
                  <c:v>0.12840466926069999</c:v>
                </c:pt>
                <c:pt idx="1261">
                  <c:v>0.12840466926069999</c:v>
                </c:pt>
                <c:pt idx="1262">
                  <c:v>0.12905317769131</c:v>
                </c:pt>
                <c:pt idx="1263">
                  <c:v>0.12905317769131</c:v>
                </c:pt>
                <c:pt idx="1264">
                  <c:v>0.12905317769131</c:v>
                </c:pt>
                <c:pt idx="1265">
                  <c:v>0.12905317769131</c:v>
                </c:pt>
                <c:pt idx="1266">
                  <c:v>0.12937743190661399</c:v>
                </c:pt>
                <c:pt idx="1267">
                  <c:v>0.12937743190661399</c:v>
                </c:pt>
                <c:pt idx="1268">
                  <c:v>0.12937743190661399</c:v>
                </c:pt>
                <c:pt idx="1269">
                  <c:v>0.12937743190661399</c:v>
                </c:pt>
                <c:pt idx="1270">
                  <c:v>0.13002594033722401</c:v>
                </c:pt>
                <c:pt idx="1271">
                  <c:v>0.13002594033722401</c:v>
                </c:pt>
                <c:pt idx="1272">
                  <c:v>0.13067444876783399</c:v>
                </c:pt>
                <c:pt idx="1273">
                  <c:v>0.13067444876783399</c:v>
                </c:pt>
                <c:pt idx="1274">
                  <c:v>0.13067444876783399</c:v>
                </c:pt>
                <c:pt idx="1275">
                  <c:v>0.13067444876783399</c:v>
                </c:pt>
                <c:pt idx="1276">
                  <c:v>0.13067444876783399</c:v>
                </c:pt>
                <c:pt idx="1277">
                  <c:v>0.13067444876783399</c:v>
                </c:pt>
                <c:pt idx="1278">
                  <c:v>0.13099870298313801</c:v>
                </c:pt>
                <c:pt idx="1279">
                  <c:v>0.13099870298313801</c:v>
                </c:pt>
                <c:pt idx="1280">
                  <c:v>0.131322957198443</c:v>
                </c:pt>
                <c:pt idx="1281">
                  <c:v>0.131322957198443</c:v>
                </c:pt>
                <c:pt idx="1282">
                  <c:v>0.13197146562905299</c:v>
                </c:pt>
                <c:pt idx="1283">
                  <c:v>0.13197146562905299</c:v>
                </c:pt>
                <c:pt idx="1284">
                  <c:v>0.13229571984435701</c:v>
                </c:pt>
                <c:pt idx="1285">
                  <c:v>0.13229571984435701</c:v>
                </c:pt>
                <c:pt idx="1286">
                  <c:v>0.13294422827496699</c:v>
                </c:pt>
                <c:pt idx="1287">
                  <c:v>0.13294422827496699</c:v>
                </c:pt>
                <c:pt idx="1288">
                  <c:v>0.13326848249027201</c:v>
                </c:pt>
                <c:pt idx="1289">
                  <c:v>0.13326848249027201</c:v>
                </c:pt>
                <c:pt idx="1290">
                  <c:v>0.13326848249027201</c:v>
                </c:pt>
                <c:pt idx="1291">
                  <c:v>0.13326848249027201</c:v>
                </c:pt>
                <c:pt idx="1292">
                  <c:v>0.133592736705577</c:v>
                </c:pt>
                <c:pt idx="1293">
                  <c:v>0.133592736705577</c:v>
                </c:pt>
                <c:pt idx="1294">
                  <c:v>0.13424124513618599</c:v>
                </c:pt>
                <c:pt idx="1295">
                  <c:v>0.13424124513618599</c:v>
                </c:pt>
                <c:pt idx="1296">
                  <c:v>0.136186770428015</c:v>
                </c:pt>
                <c:pt idx="1297">
                  <c:v>0.136186770428015</c:v>
                </c:pt>
                <c:pt idx="1298">
                  <c:v>0.13651102464331999</c:v>
                </c:pt>
                <c:pt idx="1299">
                  <c:v>0.13651102464331999</c:v>
                </c:pt>
                <c:pt idx="1300">
                  <c:v>0.13683527885862501</c:v>
                </c:pt>
                <c:pt idx="1301">
                  <c:v>0.13683527885862501</c:v>
                </c:pt>
                <c:pt idx="1302">
                  <c:v>0.13683527885862501</c:v>
                </c:pt>
                <c:pt idx="1303">
                  <c:v>0.13683527885862501</c:v>
                </c:pt>
                <c:pt idx="1304">
                  <c:v>0.137159533073929</c:v>
                </c:pt>
                <c:pt idx="1305">
                  <c:v>0.137159533073929</c:v>
                </c:pt>
                <c:pt idx="1306">
                  <c:v>0.13748378728923399</c:v>
                </c:pt>
                <c:pt idx="1307">
                  <c:v>0.13748378728923399</c:v>
                </c:pt>
                <c:pt idx="1308">
                  <c:v>0.138456549935149</c:v>
                </c:pt>
                <c:pt idx="1309">
                  <c:v>0.138456549935149</c:v>
                </c:pt>
                <c:pt idx="1310">
                  <c:v>0.138456549935149</c:v>
                </c:pt>
                <c:pt idx="1311">
                  <c:v>0.138456549935149</c:v>
                </c:pt>
                <c:pt idx="1312">
                  <c:v>0.13910505836575801</c:v>
                </c:pt>
                <c:pt idx="1313">
                  <c:v>0.13910505836575801</c:v>
                </c:pt>
                <c:pt idx="1314">
                  <c:v>0.13910505836575801</c:v>
                </c:pt>
                <c:pt idx="1315">
                  <c:v>0.13910505836575801</c:v>
                </c:pt>
                <c:pt idx="1316">
                  <c:v>0.139753566796368</c:v>
                </c:pt>
                <c:pt idx="1317">
                  <c:v>0.139753566796368</c:v>
                </c:pt>
                <c:pt idx="1318">
                  <c:v>0.14040207522697701</c:v>
                </c:pt>
                <c:pt idx="1319">
                  <c:v>0.14040207522697701</c:v>
                </c:pt>
                <c:pt idx="1320">
                  <c:v>0.140726329442282</c:v>
                </c:pt>
                <c:pt idx="1321">
                  <c:v>0.140726329442282</c:v>
                </c:pt>
                <c:pt idx="1322">
                  <c:v>0.14105058365758699</c:v>
                </c:pt>
                <c:pt idx="1323">
                  <c:v>0.14105058365758699</c:v>
                </c:pt>
                <c:pt idx="1324">
                  <c:v>0.14105058365758699</c:v>
                </c:pt>
                <c:pt idx="1325">
                  <c:v>0.14105058365758699</c:v>
                </c:pt>
                <c:pt idx="1326">
                  <c:v>0.14137483787289201</c:v>
                </c:pt>
                <c:pt idx="1327">
                  <c:v>0.14137483787289201</c:v>
                </c:pt>
                <c:pt idx="1328">
                  <c:v>0.14137483787289201</c:v>
                </c:pt>
                <c:pt idx="1329">
                  <c:v>0.14137483787289201</c:v>
                </c:pt>
                <c:pt idx="1330">
                  <c:v>0.141699092088197</c:v>
                </c:pt>
                <c:pt idx="1331">
                  <c:v>0.141699092088197</c:v>
                </c:pt>
                <c:pt idx="1332">
                  <c:v>0.142023346303501</c:v>
                </c:pt>
                <c:pt idx="1333">
                  <c:v>0.142023346303501</c:v>
                </c:pt>
                <c:pt idx="1334">
                  <c:v>0.14234760051880599</c:v>
                </c:pt>
                <c:pt idx="1335">
                  <c:v>0.14234760051880599</c:v>
                </c:pt>
                <c:pt idx="1336">
                  <c:v>0.14234760051880599</c:v>
                </c:pt>
                <c:pt idx="1337">
                  <c:v>0.14234760051880599</c:v>
                </c:pt>
                <c:pt idx="1338">
                  <c:v>0.14332036316472099</c:v>
                </c:pt>
                <c:pt idx="1339">
                  <c:v>0.14332036316472099</c:v>
                </c:pt>
                <c:pt idx="1340">
                  <c:v>0.14364461738002501</c:v>
                </c:pt>
                <c:pt idx="1341">
                  <c:v>0.14364461738002501</c:v>
                </c:pt>
                <c:pt idx="1342">
                  <c:v>0.14364461738002501</c:v>
                </c:pt>
                <c:pt idx="1343">
                  <c:v>0.14364461738002501</c:v>
                </c:pt>
                <c:pt idx="1344">
                  <c:v>0.14396887159533001</c:v>
                </c:pt>
                <c:pt idx="1345">
                  <c:v>0.14396887159533001</c:v>
                </c:pt>
                <c:pt idx="1346">
                  <c:v>0.144293125810635</c:v>
                </c:pt>
                <c:pt idx="1347">
                  <c:v>0.144293125810635</c:v>
                </c:pt>
                <c:pt idx="1348">
                  <c:v>0.14494163424124501</c:v>
                </c:pt>
                <c:pt idx="1349">
                  <c:v>0.14494163424124501</c:v>
                </c:pt>
                <c:pt idx="1350">
                  <c:v>0.145265888456549</c:v>
                </c:pt>
                <c:pt idx="1351">
                  <c:v>0.145265888456549</c:v>
                </c:pt>
                <c:pt idx="1352">
                  <c:v>0.14559014267185399</c:v>
                </c:pt>
                <c:pt idx="1353">
                  <c:v>0.14559014267185399</c:v>
                </c:pt>
                <c:pt idx="1354">
                  <c:v>0.14623865110246401</c:v>
                </c:pt>
                <c:pt idx="1355">
                  <c:v>0.14623865110246401</c:v>
                </c:pt>
                <c:pt idx="1356">
                  <c:v>0.146562905317769</c:v>
                </c:pt>
                <c:pt idx="1357">
                  <c:v>0.146562905317769</c:v>
                </c:pt>
                <c:pt idx="1358">
                  <c:v>0.14721141374837801</c:v>
                </c:pt>
                <c:pt idx="1359">
                  <c:v>0.14721141374837801</c:v>
                </c:pt>
                <c:pt idx="1360">
                  <c:v>0.147535667963683</c:v>
                </c:pt>
                <c:pt idx="1361">
                  <c:v>0.147535667963683</c:v>
                </c:pt>
                <c:pt idx="1362">
                  <c:v>0.14850843060959701</c:v>
                </c:pt>
                <c:pt idx="1363">
                  <c:v>0.14850843060959701</c:v>
                </c:pt>
                <c:pt idx="1364">
                  <c:v>0.14915693904020699</c:v>
                </c:pt>
                <c:pt idx="1365">
                  <c:v>0.14915693904020699</c:v>
                </c:pt>
                <c:pt idx="1366">
                  <c:v>0.14948119325551201</c:v>
                </c:pt>
                <c:pt idx="1367">
                  <c:v>0.14948119325551201</c:v>
                </c:pt>
                <c:pt idx="1368">
                  <c:v>0.14948119325551201</c:v>
                </c:pt>
                <c:pt idx="1369">
                  <c:v>0.14948119325551201</c:v>
                </c:pt>
                <c:pt idx="1370">
                  <c:v>0.149805447470817</c:v>
                </c:pt>
                <c:pt idx="1371">
                  <c:v>0.149805447470817</c:v>
                </c:pt>
                <c:pt idx="1372">
                  <c:v>0.15045395590142599</c:v>
                </c:pt>
                <c:pt idx="1373">
                  <c:v>0.15045395590142599</c:v>
                </c:pt>
                <c:pt idx="1374">
                  <c:v>0.15077821011673101</c:v>
                </c:pt>
                <c:pt idx="1375">
                  <c:v>0.15077821011673101</c:v>
                </c:pt>
                <c:pt idx="1376">
                  <c:v>0.15077821011673101</c:v>
                </c:pt>
                <c:pt idx="1377">
                  <c:v>0.15077821011673101</c:v>
                </c:pt>
                <c:pt idx="1378">
                  <c:v>0.15207522697795001</c:v>
                </c:pt>
                <c:pt idx="1379">
                  <c:v>0.15207522697795001</c:v>
                </c:pt>
                <c:pt idx="1380">
                  <c:v>0.152399481193255</c:v>
                </c:pt>
                <c:pt idx="1381">
                  <c:v>0.152399481193255</c:v>
                </c:pt>
                <c:pt idx="1382">
                  <c:v>0.15272373540855999</c:v>
                </c:pt>
                <c:pt idx="1383">
                  <c:v>0.15272373540855999</c:v>
                </c:pt>
                <c:pt idx="1384">
                  <c:v>0.153372243839169</c:v>
                </c:pt>
                <c:pt idx="1385">
                  <c:v>0.153372243839169</c:v>
                </c:pt>
                <c:pt idx="1386">
                  <c:v>0.153372243839169</c:v>
                </c:pt>
                <c:pt idx="1387">
                  <c:v>0.153372243839169</c:v>
                </c:pt>
                <c:pt idx="1388">
                  <c:v>0.15434500648508401</c:v>
                </c:pt>
                <c:pt idx="1389">
                  <c:v>0.15434500648508401</c:v>
                </c:pt>
                <c:pt idx="1390">
                  <c:v>0.15434500648508401</c:v>
                </c:pt>
                <c:pt idx="1391">
                  <c:v>0.15434500648508401</c:v>
                </c:pt>
                <c:pt idx="1392">
                  <c:v>0.154669260700389</c:v>
                </c:pt>
                <c:pt idx="1393">
                  <c:v>0.154669260700389</c:v>
                </c:pt>
                <c:pt idx="1394">
                  <c:v>0.155642023346303</c:v>
                </c:pt>
                <c:pt idx="1395">
                  <c:v>0.155642023346303</c:v>
                </c:pt>
                <c:pt idx="1396">
                  <c:v>0.15629053177691299</c:v>
                </c:pt>
                <c:pt idx="1397">
                  <c:v>0.15629053177691299</c:v>
                </c:pt>
                <c:pt idx="1398">
                  <c:v>0.15629053177691299</c:v>
                </c:pt>
                <c:pt idx="1399">
                  <c:v>0.15629053177691299</c:v>
                </c:pt>
                <c:pt idx="1400">
                  <c:v>0.156939040207522</c:v>
                </c:pt>
                <c:pt idx="1401">
                  <c:v>0.156939040207522</c:v>
                </c:pt>
                <c:pt idx="1402">
                  <c:v>0.15726329442282699</c:v>
                </c:pt>
                <c:pt idx="1403">
                  <c:v>0.15726329442282699</c:v>
                </c:pt>
                <c:pt idx="1404">
                  <c:v>0.15726329442282699</c:v>
                </c:pt>
                <c:pt idx="1405">
                  <c:v>0.15726329442282699</c:v>
                </c:pt>
                <c:pt idx="1406">
                  <c:v>0.15758754863813201</c:v>
                </c:pt>
                <c:pt idx="1407">
                  <c:v>0.15758754863813201</c:v>
                </c:pt>
                <c:pt idx="1408">
                  <c:v>0.15791180285343701</c:v>
                </c:pt>
                <c:pt idx="1409">
                  <c:v>0.15791180285343701</c:v>
                </c:pt>
                <c:pt idx="1410">
                  <c:v>0.158236057068741</c:v>
                </c:pt>
                <c:pt idx="1411">
                  <c:v>0.158236057068741</c:v>
                </c:pt>
                <c:pt idx="1412">
                  <c:v>0.158236057068741</c:v>
                </c:pt>
                <c:pt idx="1413">
                  <c:v>0.158236057068741</c:v>
                </c:pt>
                <c:pt idx="1414">
                  <c:v>0.158236057068741</c:v>
                </c:pt>
                <c:pt idx="1415">
                  <c:v>0.158236057068741</c:v>
                </c:pt>
                <c:pt idx="1416">
                  <c:v>0.15953307392996099</c:v>
                </c:pt>
                <c:pt idx="1417">
                  <c:v>0.15953307392996099</c:v>
                </c:pt>
                <c:pt idx="1418">
                  <c:v>0.15985732814526499</c:v>
                </c:pt>
                <c:pt idx="1419">
                  <c:v>0.15985732814526499</c:v>
                </c:pt>
                <c:pt idx="1420">
                  <c:v>0.160505836575875</c:v>
                </c:pt>
                <c:pt idx="1421">
                  <c:v>0.160505836575875</c:v>
                </c:pt>
                <c:pt idx="1422">
                  <c:v>0.160505836575875</c:v>
                </c:pt>
                <c:pt idx="1423">
                  <c:v>0.160505836575875</c:v>
                </c:pt>
                <c:pt idx="1424">
                  <c:v>0.16083009079117999</c:v>
                </c:pt>
                <c:pt idx="1425">
                  <c:v>0.16083009079117999</c:v>
                </c:pt>
                <c:pt idx="1426">
                  <c:v>0.161478599221789</c:v>
                </c:pt>
                <c:pt idx="1427">
                  <c:v>0.161478599221789</c:v>
                </c:pt>
                <c:pt idx="1428">
                  <c:v>0.16245136186770401</c:v>
                </c:pt>
                <c:pt idx="1429">
                  <c:v>0.16245136186770401</c:v>
                </c:pt>
                <c:pt idx="1430">
                  <c:v>0.16245136186770401</c:v>
                </c:pt>
                <c:pt idx="1431">
                  <c:v>0.16245136186770401</c:v>
                </c:pt>
                <c:pt idx="1432">
                  <c:v>0.16342412451361801</c:v>
                </c:pt>
                <c:pt idx="1433">
                  <c:v>0.16342412451361801</c:v>
                </c:pt>
                <c:pt idx="1434">
                  <c:v>0.164072632944228</c:v>
                </c:pt>
                <c:pt idx="1435">
                  <c:v>0.164072632944228</c:v>
                </c:pt>
                <c:pt idx="1436">
                  <c:v>0.164072632944228</c:v>
                </c:pt>
                <c:pt idx="1437">
                  <c:v>0.164072632944228</c:v>
                </c:pt>
                <c:pt idx="1438">
                  <c:v>0.16536964980544699</c:v>
                </c:pt>
                <c:pt idx="1439">
                  <c:v>0.16536964980544699</c:v>
                </c:pt>
                <c:pt idx="1440">
                  <c:v>0.16569390402075199</c:v>
                </c:pt>
                <c:pt idx="1441">
                  <c:v>0.16569390402075199</c:v>
                </c:pt>
                <c:pt idx="1442">
                  <c:v>0.16569390402075199</c:v>
                </c:pt>
                <c:pt idx="1443">
                  <c:v>0.16569390402075199</c:v>
                </c:pt>
                <c:pt idx="1444">
                  <c:v>0.16601815823605701</c:v>
                </c:pt>
                <c:pt idx="1445">
                  <c:v>0.16601815823605701</c:v>
                </c:pt>
                <c:pt idx="1446">
                  <c:v>0.167315175097276</c:v>
                </c:pt>
                <c:pt idx="1447">
                  <c:v>0.167315175097276</c:v>
                </c:pt>
                <c:pt idx="1448">
                  <c:v>0.167639429312581</c:v>
                </c:pt>
                <c:pt idx="1449">
                  <c:v>0.167639429312581</c:v>
                </c:pt>
                <c:pt idx="1450">
                  <c:v>0.16828793774319001</c:v>
                </c:pt>
                <c:pt idx="1451">
                  <c:v>0.16828793774319001</c:v>
                </c:pt>
                <c:pt idx="1452">
                  <c:v>0.168612191958495</c:v>
                </c:pt>
                <c:pt idx="1453">
                  <c:v>0.168612191958495</c:v>
                </c:pt>
                <c:pt idx="1454">
                  <c:v>0.168612191958495</c:v>
                </c:pt>
                <c:pt idx="1455">
                  <c:v>0.168612191958495</c:v>
                </c:pt>
                <c:pt idx="1456">
                  <c:v>0.16893644617379999</c:v>
                </c:pt>
                <c:pt idx="1457">
                  <c:v>0.16893644617379999</c:v>
                </c:pt>
                <c:pt idx="1458">
                  <c:v>0.16893644617379999</c:v>
                </c:pt>
                <c:pt idx="1459">
                  <c:v>0.16893644617379999</c:v>
                </c:pt>
                <c:pt idx="1460">
                  <c:v>0.16926070038910501</c:v>
                </c:pt>
                <c:pt idx="1461">
                  <c:v>0.16926070038910501</c:v>
                </c:pt>
                <c:pt idx="1462">
                  <c:v>0.16926070038910501</c:v>
                </c:pt>
                <c:pt idx="1463">
                  <c:v>0.16926070038910501</c:v>
                </c:pt>
                <c:pt idx="1464">
                  <c:v>0.169909208819714</c:v>
                </c:pt>
                <c:pt idx="1465">
                  <c:v>0.169909208819714</c:v>
                </c:pt>
                <c:pt idx="1466">
                  <c:v>0.17023346303501899</c:v>
                </c:pt>
                <c:pt idx="1467">
                  <c:v>0.17023346303501899</c:v>
                </c:pt>
                <c:pt idx="1468">
                  <c:v>0.17023346303501899</c:v>
                </c:pt>
                <c:pt idx="1469">
                  <c:v>0.17023346303501899</c:v>
                </c:pt>
                <c:pt idx="1470">
                  <c:v>0.17055771725032401</c:v>
                </c:pt>
                <c:pt idx="1471">
                  <c:v>0.17055771725032401</c:v>
                </c:pt>
                <c:pt idx="1472">
                  <c:v>0.17120622568093299</c:v>
                </c:pt>
                <c:pt idx="1473">
                  <c:v>0.17120622568093299</c:v>
                </c:pt>
                <c:pt idx="1474">
                  <c:v>0.17153047989623799</c:v>
                </c:pt>
                <c:pt idx="1475">
                  <c:v>0.17153047989623799</c:v>
                </c:pt>
                <c:pt idx="1476">
                  <c:v>0.172178988326848</c:v>
                </c:pt>
                <c:pt idx="1477">
                  <c:v>0.172178988326848</c:v>
                </c:pt>
                <c:pt idx="1478">
                  <c:v>0.17250324254215299</c:v>
                </c:pt>
                <c:pt idx="1479">
                  <c:v>0.17250324254215299</c:v>
                </c:pt>
                <c:pt idx="1480">
                  <c:v>0.17282749675745701</c:v>
                </c:pt>
                <c:pt idx="1481">
                  <c:v>0.17282749675745701</c:v>
                </c:pt>
                <c:pt idx="1482">
                  <c:v>0.173476005188067</c:v>
                </c:pt>
                <c:pt idx="1483">
                  <c:v>0.173476005188067</c:v>
                </c:pt>
                <c:pt idx="1484">
                  <c:v>0.174448767833981</c:v>
                </c:pt>
                <c:pt idx="1485">
                  <c:v>0.174448767833981</c:v>
                </c:pt>
                <c:pt idx="1486">
                  <c:v>0.17509727626459101</c:v>
                </c:pt>
                <c:pt idx="1487">
                  <c:v>0.17509727626459101</c:v>
                </c:pt>
                <c:pt idx="1488">
                  <c:v>0.175421530479896</c:v>
                </c:pt>
                <c:pt idx="1489">
                  <c:v>0.175421530479896</c:v>
                </c:pt>
                <c:pt idx="1490">
                  <c:v>0.175745784695201</c:v>
                </c:pt>
                <c:pt idx="1491">
                  <c:v>0.175745784695201</c:v>
                </c:pt>
                <c:pt idx="1492">
                  <c:v>0.17607003891050499</c:v>
                </c:pt>
                <c:pt idx="1493">
                  <c:v>0.17607003891050499</c:v>
                </c:pt>
                <c:pt idx="1494">
                  <c:v>0.17639429312581001</c:v>
                </c:pt>
                <c:pt idx="1495">
                  <c:v>0.17639429312581001</c:v>
                </c:pt>
                <c:pt idx="1496">
                  <c:v>0.178988326848249</c:v>
                </c:pt>
                <c:pt idx="1497">
                  <c:v>0.178988326848249</c:v>
                </c:pt>
                <c:pt idx="1498">
                  <c:v>0.17963683527885799</c:v>
                </c:pt>
                <c:pt idx="1499">
                  <c:v>0.17963683527885799</c:v>
                </c:pt>
                <c:pt idx="1500">
                  <c:v>0.17996108949416301</c:v>
                </c:pt>
                <c:pt idx="1501">
                  <c:v>0.17996108949416301</c:v>
                </c:pt>
                <c:pt idx="1502">
                  <c:v>0.181582360570687</c:v>
                </c:pt>
                <c:pt idx="1503">
                  <c:v>0.181582360570687</c:v>
                </c:pt>
                <c:pt idx="1504">
                  <c:v>0.18190661478599199</c:v>
                </c:pt>
                <c:pt idx="1505">
                  <c:v>0.18190661478599199</c:v>
                </c:pt>
                <c:pt idx="1506">
                  <c:v>0.18223086900129701</c:v>
                </c:pt>
                <c:pt idx="1507">
                  <c:v>0.18223086900129701</c:v>
                </c:pt>
                <c:pt idx="1508">
                  <c:v>0.18223086900129701</c:v>
                </c:pt>
                <c:pt idx="1509">
                  <c:v>0.18223086900129701</c:v>
                </c:pt>
                <c:pt idx="1510">
                  <c:v>0.182555123216601</c:v>
                </c:pt>
                <c:pt idx="1511">
                  <c:v>0.182555123216601</c:v>
                </c:pt>
                <c:pt idx="1512">
                  <c:v>0.18287937743190599</c:v>
                </c:pt>
                <c:pt idx="1513">
                  <c:v>0.18287937743190599</c:v>
                </c:pt>
                <c:pt idx="1514">
                  <c:v>0.183527885862516</c:v>
                </c:pt>
                <c:pt idx="1515">
                  <c:v>0.183527885862516</c:v>
                </c:pt>
                <c:pt idx="1516">
                  <c:v>0.183527885862516</c:v>
                </c:pt>
                <c:pt idx="1517">
                  <c:v>0.183527885862516</c:v>
                </c:pt>
                <c:pt idx="1518">
                  <c:v>0.18417639429312499</c:v>
                </c:pt>
                <c:pt idx="1519">
                  <c:v>0.18417639429312499</c:v>
                </c:pt>
                <c:pt idx="1520">
                  <c:v>0.18450064850843001</c:v>
                </c:pt>
                <c:pt idx="1521">
                  <c:v>0.18450064850843001</c:v>
                </c:pt>
                <c:pt idx="1522">
                  <c:v>0.184824902723735</c:v>
                </c:pt>
                <c:pt idx="1523">
                  <c:v>0.184824902723735</c:v>
                </c:pt>
                <c:pt idx="1524">
                  <c:v>0.184824902723735</c:v>
                </c:pt>
                <c:pt idx="1525">
                  <c:v>0.184824902723735</c:v>
                </c:pt>
                <c:pt idx="1526">
                  <c:v>0.18514915693903999</c:v>
                </c:pt>
                <c:pt idx="1527">
                  <c:v>0.18514915693903999</c:v>
                </c:pt>
                <c:pt idx="1528">
                  <c:v>0.18871595330739299</c:v>
                </c:pt>
                <c:pt idx="1529">
                  <c:v>0.18871595330739299</c:v>
                </c:pt>
                <c:pt idx="1530">
                  <c:v>0.18871595330739299</c:v>
                </c:pt>
                <c:pt idx="1531">
                  <c:v>0.18871595330739299</c:v>
                </c:pt>
                <c:pt idx="1532">
                  <c:v>0.18904020752269701</c:v>
                </c:pt>
                <c:pt idx="1533">
                  <c:v>0.18904020752269701</c:v>
                </c:pt>
                <c:pt idx="1534">
                  <c:v>0.19001297016861199</c:v>
                </c:pt>
                <c:pt idx="1535">
                  <c:v>0.19001297016861199</c:v>
                </c:pt>
                <c:pt idx="1536">
                  <c:v>0.19033722438391601</c:v>
                </c:pt>
                <c:pt idx="1537">
                  <c:v>0.19033722438391601</c:v>
                </c:pt>
                <c:pt idx="1538">
                  <c:v>0.190661478599221</c:v>
                </c:pt>
                <c:pt idx="1539">
                  <c:v>0.190661478599221</c:v>
                </c:pt>
                <c:pt idx="1540">
                  <c:v>0.19098573281452599</c:v>
                </c:pt>
                <c:pt idx="1541">
                  <c:v>0.19098573281452599</c:v>
                </c:pt>
                <c:pt idx="1542">
                  <c:v>0.19130998702983101</c:v>
                </c:pt>
                <c:pt idx="1543">
                  <c:v>0.19130998702983101</c:v>
                </c:pt>
                <c:pt idx="1544">
                  <c:v>0.19163424124513601</c:v>
                </c:pt>
                <c:pt idx="1545">
                  <c:v>0.19163424124513601</c:v>
                </c:pt>
                <c:pt idx="1546">
                  <c:v>0.191958495460441</c:v>
                </c:pt>
                <c:pt idx="1547">
                  <c:v>0.191958495460441</c:v>
                </c:pt>
                <c:pt idx="1548">
                  <c:v>0.19228274967574499</c:v>
                </c:pt>
                <c:pt idx="1549">
                  <c:v>0.19228274967574499</c:v>
                </c:pt>
                <c:pt idx="1550">
                  <c:v>0.19228274967574499</c:v>
                </c:pt>
                <c:pt idx="1551">
                  <c:v>0.19228274967574499</c:v>
                </c:pt>
                <c:pt idx="1552">
                  <c:v>0.19357976653696499</c:v>
                </c:pt>
                <c:pt idx="1553">
                  <c:v>0.19357976653696499</c:v>
                </c:pt>
                <c:pt idx="1554">
                  <c:v>0.194228274967574</c:v>
                </c:pt>
                <c:pt idx="1555">
                  <c:v>0.194228274967574</c:v>
                </c:pt>
                <c:pt idx="1556">
                  <c:v>0.19455252918287899</c:v>
                </c:pt>
                <c:pt idx="1557">
                  <c:v>0.19455252918287899</c:v>
                </c:pt>
                <c:pt idx="1558">
                  <c:v>0.19487678339818401</c:v>
                </c:pt>
                <c:pt idx="1559">
                  <c:v>0.19487678339818401</c:v>
                </c:pt>
                <c:pt idx="1560">
                  <c:v>0.195201037613488</c:v>
                </c:pt>
                <c:pt idx="1561">
                  <c:v>0.195201037613488</c:v>
                </c:pt>
                <c:pt idx="1562">
                  <c:v>0.195525291828793</c:v>
                </c:pt>
                <c:pt idx="1563">
                  <c:v>0.195525291828793</c:v>
                </c:pt>
                <c:pt idx="1564">
                  <c:v>0.19844357976653601</c:v>
                </c:pt>
                <c:pt idx="1565">
                  <c:v>0.19844357976653601</c:v>
                </c:pt>
                <c:pt idx="1566">
                  <c:v>0.19844357976653601</c:v>
                </c:pt>
                <c:pt idx="1567">
                  <c:v>0.19844357976653601</c:v>
                </c:pt>
                <c:pt idx="1568">
                  <c:v>0.198767833981841</c:v>
                </c:pt>
                <c:pt idx="1569">
                  <c:v>0.198767833981841</c:v>
                </c:pt>
                <c:pt idx="1570">
                  <c:v>0.19909208819714599</c:v>
                </c:pt>
                <c:pt idx="1571">
                  <c:v>0.19909208819714599</c:v>
                </c:pt>
                <c:pt idx="1572">
                  <c:v>0.19941634241245099</c:v>
                </c:pt>
                <c:pt idx="1573">
                  <c:v>0.19941634241245099</c:v>
                </c:pt>
                <c:pt idx="1574">
                  <c:v>0.19974059662775601</c:v>
                </c:pt>
                <c:pt idx="1575">
                  <c:v>0.19974059662775601</c:v>
                </c:pt>
                <c:pt idx="1576">
                  <c:v>0.20006485084306</c:v>
                </c:pt>
                <c:pt idx="1577">
                  <c:v>0.201037613488975</c:v>
                </c:pt>
                <c:pt idx="1578">
                  <c:v>0.201037613488975</c:v>
                </c:pt>
                <c:pt idx="1579">
                  <c:v>0.20168612191958399</c:v>
                </c:pt>
                <c:pt idx="1580">
                  <c:v>0.20168612191958399</c:v>
                </c:pt>
                <c:pt idx="1581">
                  <c:v>0.20265888456549899</c:v>
                </c:pt>
                <c:pt idx="1582">
                  <c:v>0.20265888456549899</c:v>
                </c:pt>
                <c:pt idx="1583">
                  <c:v>0.20395590142671799</c:v>
                </c:pt>
                <c:pt idx="1584">
                  <c:v>0.20395590142671799</c:v>
                </c:pt>
                <c:pt idx="1585">
                  <c:v>0.20492866407263199</c:v>
                </c:pt>
                <c:pt idx="1586">
                  <c:v>0.20492866407263199</c:v>
                </c:pt>
                <c:pt idx="1587">
                  <c:v>0.205901426718547</c:v>
                </c:pt>
                <c:pt idx="1588">
                  <c:v>0.205901426718547</c:v>
                </c:pt>
                <c:pt idx="1589">
                  <c:v>0.207198443579766</c:v>
                </c:pt>
                <c:pt idx="1590">
                  <c:v>0.207198443579766</c:v>
                </c:pt>
                <c:pt idx="1591">
                  <c:v>0.20752269779507099</c:v>
                </c:pt>
                <c:pt idx="1592">
                  <c:v>0.20752269779507099</c:v>
                </c:pt>
                <c:pt idx="1593">
                  <c:v>0.20817120622568</c:v>
                </c:pt>
                <c:pt idx="1594">
                  <c:v>0.20817120622568</c:v>
                </c:pt>
                <c:pt idx="1595">
                  <c:v>0.20817120622568</c:v>
                </c:pt>
                <c:pt idx="1596">
                  <c:v>0.20817120622568</c:v>
                </c:pt>
                <c:pt idx="1597">
                  <c:v>0.209143968871595</c:v>
                </c:pt>
                <c:pt idx="1598">
                  <c:v>0.209143968871595</c:v>
                </c:pt>
                <c:pt idx="1599">
                  <c:v>0.2094682230869</c:v>
                </c:pt>
                <c:pt idx="1600">
                  <c:v>0.2094682230869</c:v>
                </c:pt>
                <c:pt idx="1601">
                  <c:v>0.210440985732814</c:v>
                </c:pt>
                <c:pt idx="1602">
                  <c:v>0.210440985732814</c:v>
                </c:pt>
                <c:pt idx="1603">
                  <c:v>0.21108949416342401</c:v>
                </c:pt>
                <c:pt idx="1604">
                  <c:v>0.21108949416342401</c:v>
                </c:pt>
                <c:pt idx="1605">
                  <c:v>0.21141374837872801</c:v>
                </c:pt>
                <c:pt idx="1606">
                  <c:v>0.21141374837872801</c:v>
                </c:pt>
                <c:pt idx="1607">
                  <c:v>0.21141374837872801</c:v>
                </c:pt>
                <c:pt idx="1608">
                  <c:v>0.21141374837872801</c:v>
                </c:pt>
                <c:pt idx="1609">
                  <c:v>0.21206225680933799</c:v>
                </c:pt>
                <c:pt idx="1610">
                  <c:v>0.21206225680933799</c:v>
                </c:pt>
                <c:pt idx="1611">
                  <c:v>0.212710765239948</c:v>
                </c:pt>
                <c:pt idx="1612">
                  <c:v>0.212710765239948</c:v>
                </c:pt>
                <c:pt idx="1613">
                  <c:v>0.21335927367055699</c:v>
                </c:pt>
                <c:pt idx="1614">
                  <c:v>0.21335927367055699</c:v>
                </c:pt>
                <c:pt idx="1615">
                  <c:v>0.21368352788586201</c:v>
                </c:pt>
                <c:pt idx="1616">
                  <c:v>0.21368352788586201</c:v>
                </c:pt>
                <c:pt idx="1617">
                  <c:v>0.21368352788586201</c:v>
                </c:pt>
                <c:pt idx="1618">
                  <c:v>0.21368352788586201</c:v>
                </c:pt>
                <c:pt idx="1619">
                  <c:v>0.214980544747081</c:v>
                </c:pt>
                <c:pt idx="1620">
                  <c:v>0.214980544747081</c:v>
                </c:pt>
                <c:pt idx="1621">
                  <c:v>0.21595330739299601</c:v>
                </c:pt>
                <c:pt idx="1622">
                  <c:v>0.21595330739299601</c:v>
                </c:pt>
                <c:pt idx="1623">
                  <c:v>0.21757457846952</c:v>
                </c:pt>
                <c:pt idx="1624">
                  <c:v>0.21757457846952</c:v>
                </c:pt>
                <c:pt idx="1625">
                  <c:v>0.21822308690012901</c:v>
                </c:pt>
                <c:pt idx="1626">
                  <c:v>0.21822308690012901</c:v>
                </c:pt>
                <c:pt idx="1627">
                  <c:v>0.21919584954604401</c:v>
                </c:pt>
                <c:pt idx="1628">
                  <c:v>0.21919584954604401</c:v>
                </c:pt>
                <c:pt idx="1629">
                  <c:v>0.22049286640726301</c:v>
                </c:pt>
                <c:pt idx="1630">
                  <c:v>0.22049286640726301</c:v>
                </c:pt>
                <c:pt idx="1631">
                  <c:v>0.22146562905317699</c:v>
                </c:pt>
                <c:pt idx="1632">
                  <c:v>0.22146562905317699</c:v>
                </c:pt>
                <c:pt idx="1633">
                  <c:v>0.22243839169909199</c:v>
                </c:pt>
                <c:pt idx="1634">
                  <c:v>0.22243839169909199</c:v>
                </c:pt>
                <c:pt idx="1635">
                  <c:v>0.22438391699092</c:v>
                </c:pt>
                <c:pt idx="1636">
                  <c:v>0.22438391699092</c:v>
                </c:pt>
                <c:pt idx="1637">
                  <c:v>0.22470817120622499</c:v>
                </c:pt>
                <c:pt idx="1638">
                  <c:v>0.22470817120622499</c:v>
                </c:pt>
                <c:pt idx="1639">
                  <c:v>0.22503242542153001</c:v>
                </c:pt>
                <c:pt idx="1640">
                  <c:v>0.22503242542153001</c:v>
                </c:pt>
                <c:pt idx="1641">
                  <c:v>0.22568093385214</c:v>
                </c:pt>
                <c:pt idx="1642">
                  <c:v>0.22568093385214</c:v>
                </c:pt>
                <c:pt idx="1643">
                  <c:v>0.22600518806744399</c:v>
                </c:pt>
                <c:pt idx="1644">
                  <c:v>0.22600518806744399</c:v>
                </c:pt>
                <c:pt idx="1645">
                  <c:v>0.22632944228274901</c:v>
                </c:pt>
                <c:pt idx="1646">
                  <c:v>0.22632944228274901</c:v>
                </c:pt>
                <c:pt idx="1647">
                  <c:v>0.226653696498054</c:v>
                </c:pt>
                <c:pt idx="1648">
                  <c:v>0.226653696498054</c:v>
                </c:pt>
                <c:pt idx="1649">
                  <c:v>0.22697795071335899</c:v>
                </c:pt>
                <c:pt idx="1650">
                  <c:v>0.22697795071335899</c:v>
                </c:pt>
                <c:pt idx="1651">
                  <c:v>0.22730220492866399</c:v>
                </c:pt>
                <c:pt idx="1652">
                  <c:v>0.22730220492866399</c:v>
                </c:pt>
                <c:pt idx="1653">
                  <c:v>0.22730220492866399</c:v>
                </c:pt>
                <c:pt idx="1654">
                  <c:v>0.22730220492866399</c:v>
                </c:pt>
                <c:pt idx="1655">
                  <c:v>0.22730220492866399</c:v>
                </c:pt>
                <c:pt idx="1656">
                  <c:v>0.22730220492866399</c:v>
                </c:pt>
                <c:pt idx="1657">
                  <c:v>0.22762645914396801</c:v>
                </c:pt>
                <c:pt idx="1658">
                  <c:v>0.22762645914396801</c:v>
                </c:pt>
                <c:pt idx="1659">
                  <c:v>0.229247730220492</c:v>
                </c:pt>
                <c:pt idx="1660">
                  <c:v>0.229247730220492</c:v>
                </c:pt>
                <c:pt idx="1661">
                  <c:v>0.22989623865110201</c:v>
                </c:pt>
                <c:pt idx="1662">
                  <c:v>0.22989623865110201</c:v>
                </c:pt>
                <c:pt idx="1663">
                  <c:v>0.23086900129701601</c:v>
                </c:pt>
                <c:pt idx="1664">
                  <c:v>0.23086900129701601</c:v>
                </c:pt>
                <c:pt idx="1665">
                  <c:v>0.23119325551232101</c:v>
                </c:pt>
                <c:pt idx="1666">
                  <c:v>0.23119325551232101</c:v>
                </c:pt>
                <c:pt idx="1667">
                  <c:v>0.23313878080414999</c:v>
                </c:pt>
                <c:pt idx="1668">
                  <c:v>0.23313878080414999</c:v>
                </c:pt>
                <c:pt idx="1669">
                  <c:v>0.23346303501945501</c:v>
                </c:pt>
                <c:pt idx="1670">
                  <c:v>0.23346303501945501</c:v>
                </c:pt>
                <c:pt idx="1671">
                  <c:v>0.23443579766536901</c:v>
                </c:pt>
                <c:pt idx="1672">
                  <c:v>0.23443579766536901</c:v>
                </c:pt>
                <c:pt idx="1673">
                  <c:v>0.234760051880674</c:v>
                </c:pt>
                <c:pt idx="1674">
                  <c:v>0.234760051880674</c:v>
                </c:pt>
                <c:pt idx="1675">
                  <c:v>0.235084306095979</c:v>
                </c:pt>
                <c:pt idx="1676">
                  <c:v>0.235084306095979</c:v>
                </c:pt>
                <c:pt idx="1677">
                  <c:v>0.23540856031128399</c:v>
                </c:pt>
                <c:pt idx="1678">
                  <c:v>0.23540856031128399</c:v>
                </c:pt>
                <c:pt idx="1679">
                  <c:v>0.23767833981841699</c:v>
                </c:pt>
                <c:pt idx="1680">
                  <c:v>0.23767833981841699</c:v>
                </c:pt>
                <c:pt idx="1681">
                  <c:v>0.23929961089494101</c:v>
                </c:pt>
                <c:pt idx="1682">
                  <c:v>0.23929961089494101</c:v>
                </c:pt>
                <c:pt idx="1683">
                  <c:v>0.239623865110246</c:v>
                </c:pt>
                <c:pt idx="1684">
                  <c:v>0.239623865110246</c:v>
                </c:pt>
                <c:pt idx="1685">
                  <c:v>0.24059662775616</c:v>
                </c:pt>
                <c:pt idx="1686">
                  <c:v>0.24059662775616</c:v>
                </c:pt>
                <c:pt idx="1687">
                  <c:v>0.240920881971465</c:v>
                </c:pt>
                <c:pt idx="1688">
                  <c:v>0.240920881971465</c:v>
                </c:pt>
                <c:pt idx="1689">
                  <c:v>0.24156939040207501</c:v>
                </c:pt>
                <c:pt idx="1690">
                  <c:v>0.24156939040207501</c:v>
                </c:pt>
                <c:pt idx="1691">
                  <c:v>0.242866407263294</c:v>
                </c:pt>
                <c:pt idx="1692">
                  <c:v>0.242866407263294</c:v>
                </c:pt>
                <c:pt idx="1693">
                  <c:v>0.243190661478599</c:v>
                </c:pt>
                <c:pt idx="1694">
                  <c:v>0.243190661478599</c:v>
                </c:pt>
                <c:pt idx="1695">
                  <c:v>0.24351491569390399</c:v>
                </c:pt>
                <c:pt idx="1696">
                  <c:v>0.24351491569390399</c:v>
                </c:pt>
                <c:pt idx="1697">
                  <c:v>0.24351491569390399</c:v>
                </c:pt>
                <c:pt idx="1698">
                  <c:v>0.24351491569390399</c:v>
                </c:pt>
                <c:pt idx="1699">
                  <c:v>0.244163424124513</c:v>
                </c:pt>
                <c:pt idx="1700">
                  <c:v>0.244163424124513</c:v>
                </c:pt>
                <c:pt idx="1701">
                  <c:v>0.244163424124513</c:v>
                </c:pt>
                <c:pt idx="1702">
                  <c:v>0.244163424124513</c:v>
                </c:pt>
                <c:pt idx="1703">
                  <c:v>0.245460440985732</c:v>
                </c:pt>
                <c:pt idx="1704">
                  <c:v>0.245460440985732</c:v>
                </c:pt>
                <c:pt idx="1705">
                  <c:v>0.24708171206225599</c:v>
                </c:pt>
                <c:pt idx="1706">
                  <c:v>0.24708171206225599</c:v>
                </c:pt>
                <c:pt idx="1707">
                  <c:v>0.24708171206225599</c:v>
                </c:pt>
                <c:pt idx="1708">
                  <c:v>0.24708171206225599</c:v>
                </c:pt>
                <c:pt idx="1709">
                  <c:v>0.24740596627756101</c:v>
                </c:pt>
                <c:pt idx="1710">
                  <c:v>0.24740596627756101</c:v>
                </c:pt>
                <c:pt idx="1711">
                  <c:v>0.25032425421530402</c:v>
                </c:pt>
                <c:pt idx="1712">
                  <c:v>0.25032425421530402</c:v>
                </c:pt>
                <c:pt idx="1713">
                  <c:v>0.25162127107652399</c:v>
                </c:pt>
                <c:pt idx="1714">
                  <c:v>0.25162127107652399</c:v>
                </c:pt>
                <c:pt idx="1715">
                  <c:v>0.25226977950713297</c:v>
                </c:pt>
                <c:pt idx="1716">
                  <c:v>0.25226977950713297</c:v>
                </c:pt>
                <c:pt idx="1717">
                  <c:v>0.25259403372243799</c:v>
                </c:pt>
                <c:pt idx="1718">
                  <c:v>0.25259403372243799</c:v>
                </c:pt>
                <c:pt idx="1719">
                  <c:v>0.25259403372243799</c:v>
                </c:pt>
                <c:pt idx="1720">
                  <c:v>0.25259403372243799</c:v>
                </c:pt>
                <c:pt idx="1721">
                  <c:v>0.25291828793774301</c:v>
                </c:pt>
                <c:pt idx="1722">
                  <c:v>0.25291828793774301</c:v>
                </c:pt>
                <c:pt idx="1723">
                  <c:v>0.253566796368352</c:v>
                </c:pt>
                <c:pt idx="1724">
                  <c:v>0.253566796368352</c:v>
                </c:pt>
                <c:pt idx="1725">
                  <c:v>0.25389105058365702</c:v>
                </c:pt>
                <c:pt idx="1726">
                  <c:v>0.25389105058365702</c:v>
                </c:pt>
                <c:pt idx="1727">
                  <c:v>0.25421530479896198</c:v>
                </c:pt>
                <c:pt idx="1728">
                  <c:v>0.25421530479896198</c:v>
                </c:pt>
                <c:pt idx="1729">
                  <c:v>0.25680933852139998</c:v>
                </c:pt>
                <c:pt idx="1730">
                  <c:v>0.25680933852139998</c:v>
                </c:pt>
                <c:pt idx="1731">
                  <c:v>0.257133592736705</c:v>
                </c:pt>
                <c:pt idx="1732">
                  <c:v>0.257133592736705</c:v>
                </c:pt>
                <c:pt idx="1733">
                  <c:v>0.25745784695201002</c:v>
                </c:pt>
                <c:pt idx="1734">
                  <c:v>0.25745784695201002</c:v>
                </c:pt>
                <c:pt idx="1735">
                  <c:v>0.25875486381322899</c:v>
                </c:pt>
                <c:pt idx="1736">
                  <c:v>0.25875486381322899</c:v>
                </c:pt>
                <c:pt idx="1737">
                  <c:v>0.25907911802853401</c:v>
                </c:pt>
                <c:pt idx="1738">
                  <c:v>0.25907911802853401</c:v>
                </c:pt>
                <c:pt idx="1739">
                  <c:v>0.26037613488975297</c:v>
                </c:pt>
                <c:pt idx="1740">
                  <c:v>0.26037613488975297</c:v>
                </c:pt>
                <c:pt idx="1741">
                  <c:v>0.26102464332036301</c:v>
                </c:pt>
                <c:pt idx="1742">
                  <c:v>0.26102464332036301</c:v>
                </c:pt>
                <c:pt idx="1743">
                  <c:v>0.26134889753566798</c:v>
                </c:pt>
                <c:pt idx="1744">
                  <c:v>0.26134889753566798</c:v>
                </c:pt>
                <c:pt idx="1745">
                  <c:v>0.261673151750972</c:v>
                </c:pt>
                <c:pt idx="1746">
                  <c:v>0.261673151750972</c:v>
                </c:pt>
                <c:pt idx="1747">
                  <c:v>0.26361867704280101</c:v>
                </c:pt>
                <c:pt idx="1748">
                  <c:v>0.26361867704280101</c:v>
                </c:pt>
                <c:pt idx="1749">
                  <c:v>0.26426718547341099</c:v>
                </c:pt>
                <c:pt idx="1750">
                  <c:v>0.26426718547341099</c:v>
                </c:pt>
                <c:pt idx="1751">
                  <c:v>0.265239948119325</c:v>
                </c:pt>
                <c:pt idx="1752">
                  <c:v>0.265239948119325</c:v>
                </c:pt>
                <c:pt idx="1753">
                  <c:v>0.26588845654993498</c:v>
                </c:pt>
                <c:pt idx="1754">
                  <c:v>0.26588845654993498</c:v>
                </c:pt>
                <c:pt idx="1755">
                  <c:v>0.266212710765239</c:v>
                </c:pt>
                <c:pt idx="1756">
                  <c:v>0.266212710765239</c:v>
                </c:pt>
                <c:pt idx="1757">
                  <c:v>0.26718547341115401</c:v>
                </c:pt>
                <c:pt idx="1758">
                  <c:v>0.26718547341115401</c:v>
                </c:pt>
                <c:pt idx="1759">
                  <c:v>0.26750972762645903</c:v>
                </c:pt>
                <c:pt idx="1760">
                  <c:v>0.26750972762645903</c:v>
                </c:pt>
                <c:pt idx="1761">
                  <c:v>0.26783398184176299</c:v>
                </c:pt>
                <c:pt idx="1762">
                  <c:v>0.26783398184176299</c:v>
                </c:pt>
                <c:pt idx="1763">
                  <c:v>0.26815823605706801</c:v>
                </c:pt>
                <c:pt idx="1764">
                  <c:v>0.26815823605706801</c:v>
                </c:pt>
                <c:pt idx="1765">
                  <c:v>0.268806744487678</c:v>
                </c:pt>
                <c:pt idx="1766">
                  <c:v>0.268806744487678</c:v>
                </c:pt>
                <c:pt idx="1767">
                  <c:v>0.26913099870298302</c:v>
                </c:pt>
                <c:pt idx="1768">
                  <c:v>0.26913099870298302</c:v>
                </c:pt>
                <c:pt idx="1769">
                  <c:v>0.26913099870298302</c:v>
                </c:pt>
                <c:pt idx="1770">
                  <c:v>0.26913099870298302</c:v>
                </c:pt>
                <c:pt idx="1771">
                  <c:v>0.26945525291828698</c:v>
                </c:pt>
                <c:pt idx="1772">
                  <c:v>0.26945525291828698</c:v>
                </c:pt>
                <c:pt idx="1773">
                  <c:v>0.27042801556420198</c:v>
                </c:pt>
                <c:pt idx="1774">
                  <c:v>0.27042801556420198</c:v>
                </c:pt>
                <c:pt idx="1775">
                  <c:v>0.27140077821011599</c:v>
                </c:pt>
                <c:pt idx="1776">
                  <c:v>0.27140077821011599</c:v>
                </c:pt>
                <c:pt idx="1777">
                  <c:v>0.27172503242542101</c:v>
                </c:pt>
                <c:pt idx="1778">
                  <c:v>0.27172503242542101</c:v>
                </c:pt>
                <c:pt idx="1779">
                  <c:v>0.27269779507133501</c:v>
                </c:pt>
                <c:pt idx="1780">
                  <c:v>0.27269779507133501</c:v>
                </c:pt>
                <c:pt idx="1781">
                  <c:v>0.273346303501945</c:v>
                </c:pt>
                <c:pt idx="1782">
                  <c:v>0.273346303501945</c:v>
                </c:pt>
                <c:pt idx="1783">
                  <c:v>0.27723735408560302</c:v>
                </c:pt>
                <c:pt idx="1784">
                  <c:v>0.27723735408560302</c:v>
                </c:pt>
                <c:pt idx="1785">
                  <c:v>0.277885862516212</c:v>
                </c:pt>
                <c:pt idx="1786">
                  <c:v>0.277885862516212</c:v>
                </c:pt>
                <c:pt idx="1787">
                  <c:v>0.27821011673151702</c:v>
                </c:pt>
                <c:pt idx="1788">
                  <c:v>0.27821011673151702</c:v>
                </c:pt>
                <c:pt idx="1789">
                  <c:v>0.27918287937743103</c:v>
                </c:pt>
                <c:pt idx="1790">
                  <c:v>0.27918287937743103</c:v>
                </c:pt>
                <c:pt idx="1791">
                  <c:v>0.27950713359273599</c:v>
                </c:pt>
                <c:pt idx="1792">
                  <c:v>0.27950713359273599</c:v>
                </c:pt>
                <c:pt idx="1793">
                  <c:v>0.27983138780804101</c:v>
                </c:pt>
                <c:pt idx="1794">
                  <c:v>0.27983138780804101</c:v>
                </c:pt>
                <c:pt idx="1795">
                  <c:v>0.28047989623865099</c:v>
                </c:pt>
                <c:pt idx="1796">
                  <c:v>0.28047989623865099</c:v>
                </c:pt>
                <c:pt idx="1797">
                  <c:v>0.28080415045395501</c:v>
                </c:pt>
                <c:pt idx="1798">
                  <c:v>0.28080415045395501</c:v>
                </c:pt>
                <c:pt idx="1799">
                  <c:v>0.28177691309987002</c:v>
                </c:pt>
                <c:pt idx="1800">
                  <c:v>0.28177691309987002</c:v>
                </c:pt>
                <c:pt idx="1801">
                  <c:v>0.28210116731517498</c:v>
                </c:pt>
                <c:pt idx="1802">
                  <c:v>0.28210116731517498</c:v>
                </c:pt>
                <c:pt idx="1803">
                  <c:v>0.28404669260700299</c:v>
                </c:pt>
                <c:pt idx="1804">
                  <c:v>0.28404669260700299</c:v>
                </c:pt>
                <c:pt idx="1805">
                  <c:v>0.28437094682230801</c:v>
                </c:pt>
                <c:pt idx="1806">
                  <c:v>0.28437094682230801</c:v>
                </c:pt>
                <c:pt idx="1807">
                  <c:v>0.28469520103761298</c:v>
                </c:pt>
                <c:pt idx="1808">
                  <c:v>0.28469520103761298</c:v>
                </c:pt>
                <c:pt idx="1809">
                  <c:v>0.28469520103761298</c:v>
                </c:pt>
                <c:pt idx="1810">
                  <c:v>0.28469520103761298</c:v>
                </c:pt>
                <c:pt idx="1811">
                  <c:v>0.285019455252918</c:v>
                </c:pt>
                <c:pt idx="1812">
                  <c:v>0.285019455252918</c:v>
                </c:pt>
                <c:pt idx="1813">
                  <c:v>0.28566796368352698</c:v>
                </c:pt>
                <c:pt idx="1814">
                  <c:v>0.28566796368352698</c:v>
                </c:pt>
                <c:pt idx="1815">
                  <c:v>0.285992217898832</c:v>
                </c:pt>
                <c:pt idx="1816">
                  <c:v>0.285992217898832</c:v>
                </c:pt>
                <c:pt idx="1817">
                  <c:v>0.28761348897535599</c:v>
                </c:pt>
                <c:pt idx="1818">
                  <c:v>0.28761348897535599</c:v>
                </c:pt>
                <c:pt idx="1819">
                  <c:v>0.28793774319066101</c:v>
                </c:pt>
                <c:pt idx="1820">
                  <c:v>0.28793774319066101</c:v>
                </c:pt>
                <c:pt idx="1821">
                  <c:v>0.28858625162127099</c:v>
                </c:pt>
                <c:pt idx="1822">
                  <c:v>0.28858625162127099</c:v>
                </c:pt>
                <c:pt idx="1823">
                  <c:v>0.289559014267185</c:v>
                </c:pt>
                <c:pt idx="1824">
                  <c:v>0.289559014267185</c:v>
                </c:pt>
                <c:pt idx="1825">
                  <c:v>0.289559014267185</c:v>
                </c:pt>
                <c:pt idx="1826">
                  <c:v>0.289559014267185</c:v>
                </c:pt>
                <c:pt idx="1827">
                  <c:v>0.29020752269779498</c:v>
                </c:pt>
                <c:pt idx="1828">
                  <c:v>0.29020752269779498</c:v>
                </c:pt>
                <c:pt idx="1829">
                  <c:v>0.290531776913099</c:v>
                </c:pt>
                <c:pt idx="1830">
                  <c:v>0.290531776913099</c:v>
                </c:pt>
                <c:pt idx="1831">
                  <c:v>0.29085603112840402</c:v>
                </c:pt>
                <c:pt idx="1832">
                  <c:v>0.29085603112840402</c:v>
                </c:pt>
                <c:pt idx="1833">
                  <c:v>0.29182879377431897</c:v>
                </c:pt>
                <c:pt idx="1834">
                  <c:v>0.29182879377431897</c:v>
                </c:pt>
                <c:pt idx="1835">
                  <c:v>0.29247730220492801</c:v>
                </c:pt>
                <c:pt idx="1836">
                  <c:v>0.29247730220492801</c:v>
                </c:pt>
                <c:pt idx="1837">
                  <c:v>0.29280155642023298</c:v>
                </c:pt>
                <c:pt idx="1838">
                  <c:v>0.29280155642023298</c:v>
                </c:pt>
                <c:pt idx="1839">
                  <c:v>0.29280155642023298</c:v>
                </c:pt>
                <c:pt idx="1840">
                  <c:v>0.29280155642023298</c:v>
                </c:pt>
                <c:pt idx="1841">
                  <c:v>0.293125810635538</c:v>
                </c:pt>
                <c:pt idx="1842">
                  <c:v>0.293125810635538</c:v>
                </c:pt>
                <c:pt idx="1843">
                  <c:v>0.29377431906614698</c:v>
                </c:pt>
                <c:pt idx="1844">
                  <c:v>0.29377431906614698</c:v>
                </c:pt>
                <c:pt idx="1845">
                  <c:v>0.294098573281452</c:v>
                </c:pt>
                <c:pt idx="1846">
                  <c:v>0.294098573281452</c:v>
                </c:pt>
                <c:pt idx="1847">
                  <c:v>0.29604409857328101</c:v>
                </c:pt>
                <c:pt idx="1848">
                  <c:v>0.29604409857328101</c:v>
                </c:pt>
                <c:pt idx="1849">
                  <c:v>0.296692607003891</c:v>
                </c:pt>
                <c:pt idx="1850">
                  <c:v>0.296692607003891</c:v>
                </c:pt>
                <c:pt idx="1851">
                  <c:v>0.29831387808041498</c:v>
                </c:pt>
                <c:pt idx="1852">
                  <c:v>0.29831387808041498</c:v>
                </c:pt>
                <c:pt idx="1853">
                  <c:v>0.29831387808041498</c:v>
                </c:pt>
                <c:pt idx="1854">
                  <c:v>0.29831387808041498</c:v>
                </c:pt>
                <c:pt idx="1855">
                  <c:v>0.29896238651102403</c:v>
                </c:pt>
                <c:pt idx="1856">
                  <c:v>0.29896238651102403</c:v>
                </c:pt>
                <c:pt idx="1857">
                  <c:v>0.29993514915693897</c:v>
                </c:pt>
                <c:pt idx="1858">
                  <c:v>0.29993514915693897</c:v>
                </c:pt>
                <c:pt idx="1859">
                  <c:v>0.30025940337224299</c:v>
                </c:pt>
                <c:pt idx="1860">
                  <c:v>0.30025940337224299</c:v>
                </c:pt>
                <c:pt idx="1861">
                  <c:v>0.30058365758754801</c:v>
                </c:pt>
                <c:pt idx="1862">
                  <c:v>0.30058365758754801</c:v>
                </c:pt>
                <c:pt idx="1863">
                  <c:v>0.30058365758754801</c:v>
                </c:pt>
                <c:pt idx="1864">
                  <c:v>0.30058365758754801</c:v>
                </c:pt>
                <c:pt idx="1865">
                  <c:v>0.30090791180285298</c:v>
                </c:pt>
                <c:pt idx="1866">
                  <c:v>0.30090791180285298</c:v>
                </c:pt>
                <c:pt idx="1867">
                  <c:v>0.30317769130998701</c:v>
                </c:pt>
                <c:pt idx="1868">
                  <c:v>0.30317769130998701</c:v>
                </c:pt>
                <c:pt idx="1869">
                  <c:v>0.30706874189364403</c:v>
                </c:pt>
                <c:pt idx="1870">
                  <c:v>0.30706874189364403</c:v>
                </c:pt>
                <c:pt idx="1871">
                  <c:v>0.30771725032425401</c:v>
                </c:pt>
                <c:pt idx="1872">
                  <c:v>0.30771725032425401</c:v>
                </c:pt>
                <c:pt idx="1873">
                  <c:v>0.30869001297016802</c:v>
                </c:pt>
                <c:pt idx="1874">
                  <c:v>0.30869001297016802</c:v>
                </c:pt>
                <c:pt idx="1875">
                  <c:v>0.30901426718547298</c:v>
                </c:pt>
                <c:pt idx="1876">
                  <c:v>0.30901426718547298</c:v>
                </c:pt>
                <c:pt idx="1877">
                  <c:v>0.31063553826199702</c:v>
                </c:pt>
                <c:pt idx="1878">
                  <c:v>0.31063553826199702</c:v>
                </c:pt>
                <c:pt idx="1879">
                  <c:v>0.31225680933852101</c:v>
                </c:pt>
                <c:pt idx="1880">
                  <c:v>0.31225680933852101</c:v>
                </c:pt>
                <c:pt idx="1881">
                  <c:v>0.31517509727626403</c:v>
                </c:pt>
                <c:pt idx="1882">
                  <c:v>0.31517509727626403</c:v>
                </c:pt>
                <c:pt idx="1883">
                  <c:v>0.31712062256809298</c:v>
                </c:pt>
                <c:pt idx="1884">
                  <c:v>0.31712062256809298</c:v>
                </c:pt>
                <c:pt idx="1885">
                  <c:v>0.317444876783398</c:v>
                </c:pt>
                <c:pt idx="1886">
                  <c:v>0.317444876783398</c:v>
                </c:pt>
                <c:pt idx="1887">
                  <c:v>0.31874189364461702</c:v>
                </c:pt>
                <c:pt idx="1888">
                  <c:v>0.31874189364461702</c:v>
                </c:pt>
                <c:pt idx="1889">
                  <c:v>0.31906614785992199</c:v>
                </c:pt>
                <c:pt idx="1890">
                  <c:v>0.31906614785992199</c:v>
                </c:pt>
                <c:pt idx="1891">
                  <c:v>0.32166018158235998</c:v>
                </c:pt>
                <c:pt idx="1892">
                  <c:v>0.32166018158235998</c:v>
                </c:pt>
                <c:pt idx="1893">
                  <c:v>0.321984435797665</c:v>
                </c:pt>
                <c:pt idx="1894">
                  <c:v>0.321984435797665</c:v>
                </c:pt>
                <c:pt idx="1895">
                  <c:v>0.32230869001297002</c:v>
                </c:pt>
                <c:pt idx="1896">
                  <c:v>0.32230869001297002</c:v>
                </c:pt>
                <c:pt idx="1897">
                  <c:v>0.32328145265888403</c:v>
                </c:pt>
                <c:pt idx="1898">
                  <c:v>0.32328145265888403</c:v>
                </c:pt>
                <c:pt idx="1899">
                  <c:v>0.32360570687418899</c:v>
                </c:pt>
                <c:pt idx="1900">
                  <c:v>0.32360570687418899</c:v>
                </c:pt>
                <c:pt idx="1901">
                  <c:v>0.32490272373540802</c:v>
                </c:pt>
                <c:pt idx="1902">
                  <c:v>0.32490272373540802</c:v>
                </c:pt>
                <c:pt idx="1903">
                  <c:v>0.32652399481193201</c:v>
                </c:pt>
                <c:pt idx="1904">
                  <c:v>0.32652399481193201</c:v>
                </c:pt>
                <c:pt idx="1905">
                  <c:v>0.32782101167315097</c:v>
                </c:pt>
                <c:pt idx="1906">
                  <c:v>0.32782101167315097</c:v>
                </c:pt>
                <c:pt idx="1907">
                  <c:v>0.32782101167315097</c:v>
                </c:pt>
                <c:pt idx="1908">
                  <c:v>0.32782101167315097</c:v>
                </c:pt>
                <c:pt idx="1909">
                  <c:v>0.32846952010376101</c:v>
                </c:pt>
                <c:pt idx="1910">
                  <c:v>0.32846952010376101</c:v>
                </c:pt>
                <c:pt idx="1911">
                  <c:v>0.32944228274967502</c:v>
                </c:pt>
                <c:pt idx="1912">
                  <c:v>0.32944228274967502</c:v>
                </c:pt>
                <c:pt idx="1913">
                  <c:v>0.33041504539559002</c:v>
                </c:pt>
                <c:pt idx="1914">
                  <c:v>0.33041504539559002</c:v>
                </c:pt>
                <c:pt idx="1915">
                  <c:v>0.33138780804150397</c:v>
                </c:pt>
                <c:pt idx="1916">
                  <c:v>0.33138780804150397</c:v>
                </c:pt>
                <c:pt idx="1917">
                  <c:v>0.33203631647211401</c:v>
                </c:pt>
                <c:pt idx="1918">
                  <c:v>0.33203631647211401</c:v>
                </c:pt>
                <c:pt idx="1919">
                  <c:v>0.33560311284046601</c:v>
                </c:pt>
                <c:pt idx="1920">
                  <c:v>0.33560311284046601</c:v>
                </c:pt>
                <c:pt idx="1921">
                  <c:v>0.336251621271076</c:v>
                </c:pt>
                <c:pt idx="1922">
                  <c:v>0.336251621271076</c:v>
                </c:pt>
                <c:pt idx="1923">
                  <c:v>0.33690012970168598</c:v>
                </c:pt>
                <c:pt idx="1924">
                  <c:v>0.33690012970168598</c:v>
                </c:pt>
                <c:pt idx="1925">
                  <c:v>0.33722438391699</c:v>
                </c:pt>
                <c:pt idx="1926">
                  <c:v>0.33722438391699</c:v>
                </c:pt>
                <c:pt idx="1927">
                  <c:v>0.33852140077821002</c:v>
                </c:pt>
                <c:pt idx="1928">
                  <c:v>0.33852140077821002</c:v>
                </c:pt>
                <c:pt idx="1929">
                  <c:v>0.33852140077821002</c:v>
                </c:pt>
                <c:pt idx="1930">
                  <c:v>0.33852140077821002</c:v>
                </c:pt>
                <c:pt idx="1931">
                  <c:v>0.33916990920881901</c:v>
                </c:pt>
                <c:pt idx="1932">
                  <c:v>0.33916990920881901</c:v>
                </c:pt>
                <c:pt idx="1933">
                  <c:v>0.34143968871595298</c:v>
                </c:pt>
                <c:pt idx="1934">
                  <c:v>0.34143968871595298</c:v>
                </c:pt>
                <c:pt idx="1935">
                  <c:v>0.34370946822308601</c:v>
                </c:pt>
                <c:pt idx="1936">
                  <c:v>0.34370946822308601</c:v>
                </c:pt>
                <c:pt idx="1937">
                  <c:v>0.348897535667963</c:v>
                </c:pt>
                <c:pt idx="1938">
                  <c:v>0.348897535667963</c:v>
                </c:pt>
                <c:pt idx="1939">
                  <c:v>0.34922178988326802</c:v>
                </c:pt>
                <c:pt idx="1940">
                  <c:v>0.34922178988326802</c:v>
                </c:pt>
                <c:pt idx="1941">
                  <c:v>0.34954604409857298</c:v>
                </c:pt>
                <c:pt idx="1942">
                  <c:v>0.34954604409857298</c:v>
                </c:pt>
                <c:pt idx="1943">
                  <c:v>0.35181582360570601</c:v>
                </c:pt>
                <c:pt idx="1944">
                  <c:v>0.35181582360570601</c:v>
                </c:pt>
                <c:pt idx="1945">
                  <c:v>0.35214007782101098</c:v>
                </c:pt>
                <c:pt idx="1946">
                  <c:v>0.35214007782101098</c:v>
                </c:pt>
                <c:pt idx="1947">
                  <c:v>0.35278858625162102</c:v>
                </c:pt>
                <c:pt idx="1948">
                  <c:v>0.35278858625162102</c:v>
                </c:pt>
                <c:pt idx="1949">
                  <c:v>0.35311284046692598</c:v>
                </c:pt>
                <c:pt idx="1950">
                  <c:v>0.35311284046692598</c:v>
                </c:pt>
                <c:pt idx="1951">
                  <c:v>0.35473411154345003</c:v>
                </c:pt>
                <c:pt idx="1952">
                  <c:v>0.35473411154345003</c:v>
                </c:pt>
                <c:pt idx="1953">
                  <c:v>0.356031128404669</c:v>
                </c:pt>
                <c:pt idx="1954">
                  <c:v>0.356031128404669</c:v>
                </c:pt>
                <c:pt idx="1955">
                  <c:v>0.357976653696498</c:v>
                </c:pt>
                <c:pt idx="1956">
                  <c:v>0.357976653696498</c:v>
                </c:pt>
                <c:pt idx="1957">
                  <c:v>0.357976653696498</c:v>
                </c:pt>
                <c:pt idx="1958">
                  <c:v>0.357976653696498</c:v>
                </c:pt>
                <c:pt idx="1959">
                  <c:v>0.35830090791180202</c:v>
                </c:pt>
                <c:pt idx="1960">
                  <c:v>0.35830090791180202</c:v>
                </c:pt>
                <c:pt idx="1961">
                  <c:v>0.35927367055771697</c:v>
                </c:pt>
                <c:pt idx="1962">
                  <c:v>0.35927367055771697</c:v>
                </c:pt>
                <c:pt idx="1963">
                  <c:v>0.36024643320363098</c:v>
                </c:pt>
                <c:pt idx="1964">
                  <c:v>0.36024643320363098</c:v>
                </c:pt>
                <c:pt idx="1965">
                  <c:v>0.360570687418936</c:v>
                </c:pt>
                <c:pt idx="1966">
                  <c:v>0.360570687418936</c:v>
                </c:pt>
                <c:pt idx="1967">
                  <c:v>0.36154345006485</c:v>
                </c:pt>
                <c:pt idx="1968">
                  <c:v>0.36154345006485</c:v>
                </c:pt>
                <c:pt idx="1969">
                  <c:v>0.36316472114137399</c:v>
                </c:pt>
                <c:pt idx="1970">
                  <c:v>0.36316472114137399</c:v>
                </c:pt>
                <c:pt idx="1971">
                  <c:v>0.36348897535667901</c:v>
                </c:pt>
                <c:pt idx="1972">
                  <c:v>0.36348897535667901</c:v>
                </c:pt>
                <c:pt idx="1973">
                  <c:v>0.366083009079118</c:v>
                </c:pt>
                <c:pt idx="1974">
                  <c:v>0.366083009079118</c:v>
                </c:pt>
                <c:pt idx="1975">
                  <c:v>0.36640726329442203</c:v>
                </c:pt>
                <c:pt idx="1976">
                  <c:v>0.36640726329442203</c:v>
                </c:pt>
                <c:pt idx="1977">
                  <c:v>0.36835278858625098</c:v>
                </c:pt>
                <c:pt idx="1978">
                  <c:v>0.36835278858625098</c:v>
                </c:pt>
                <c:pt idx="1979">
                  <c:v>0.368677042801556</c:v>
                </c:pt>
                <c:pt idx="1980">
                  <c:v>0.368677042801556</c:v>
                </c:pt>
                <c:pt idx="1981">
                  <c:v>0.36900129701686102</c:v>
                </c:pt>
                <c:pt idx="1982">
                  <c:v>0.36900129701686102</c:v>
                </c:pt>
                <c:pt idx="1983">
                  <c:v>0.36964980544747</c:v>
                </c:pt>
                <c:pt idx="1984">
                  <c:v>0.36964980544747</c:v>
                </c:pt>
                <c:pt idx="1985">
                  <c:v>0.37159533073929901</c:v>
                </c:pt>
                <c:pt idx="1986">
                  <c:v>0.37159533073929901</c:v>
                </c:pt>
                <c:pt idx="1987">
                  <c:v>0.37191958495460398</c:v>
                </c:pt>
                <c:pt idx="1988">
                  <c:v>0.37191958495460398</c:v>
                </c:pt>
                <c:pt idx="1989">
                  <c:v>0.373216601815823</c:v>
                </c:pt>
                <c:pt idx="1990">
                  <c:v>0.373216601815823</c:v>
                </c:pt>
                <c:pt idx="1991">
                  <c:v>0.37743190661478598</c:v>
                </c:pt>
                <c:pt idx="1992">
                  <c:v>0.37743190661478598</c:v>
                </c:pt>
                <c:pt idx="1993">
                  <c:v>0.37937743190661399</c:v>
                </c:pt>
                <c:pt idx="1994">
                  <c:v>0.37937743190661399</c:v>
                </c:pt>
                <c:pt idx="1995">
                  <c:v>0.38229571984435701</c:v>
                </c:pt>
                <c:pt idx="1996">
                  <c:v>0.38229571984435701</c:v>
                </c:pt>
                <c:pt idx="1997">
                  <c:v>0.38456549935149098</c:v>
                </c:pt>
                <c:pt idx="1998">
                  <c:v>0.38456549935149098</c:v>
                </c:pt>
                <c:pt idx="1999">
                  <c:v>0.38521400778210102</c:v>
                </c:pt>
                <c:pt idx="2000">
                  <c:v>0.38521400778210102</c:v>
                </c:pt>
                <c:pt idx="2001">
                  <c:v>0.38553826199740598</c:v>
                </c:pt>
                <c:pt idx="2002">
                  <c:v>0.38553826199740598</c:v>
                </c:pt>
                <c:pt idx="2003">
                  <c:v>0.38618677042801502</c:v>
                </c:pt>
                <c:pt idx="2004">
                  <c:v>0.38618677042801502</c:v>
                </c:pt>
                <c:pt idx="2005">
                  <c:v>0.38780804150453901</c:v>
                </c:pt>
                <c:pt idx="2006">
                  <c:v>0.38780804150453901</c:v>
                </c:pt>
                <c:pt idx="2007">
                  <c:v>0.38813229571984398</c:v>
                </c:pt>
                <c:pt idx="2008">
                  <c:v>0.38813229571984398</c:v>
                </c:pt>
                <c:pt idx="2009">
                  <c:v>0.38910505836575798</c:v>
                </c:pt>
                <c:pt idx="2010">
                  <c:v>0.38910505836575798</c:v>
                </c:pt>
                <c:pt idx="2011">
                  <c:v>0.38975356679636802</c:v>
                </c:pt>
                <c:pt idx="2012">
                  <c:v>0.38975356679636802</c:v>
                </c:pt>
                <c:pt idx="2013">
                  <c:v>0.39105058365758699</c:v>
                </c:pt>
                <c:pt idx="2014">
                  <c:v>0.39105058365758699</c:v>
                </c:pt>
                <c:pt idx="2015">
                  <c:v>0.39364461738002499</c:v>
                </c:pt>
                <c:pt idx="2016">
                  <c:v>0.39364461738002499</c:v>
                </c:pt>
                <c:pt idx="2017">
                  <c:v>0.39623865110246398</c:v>
                </c:pt>
                <c:pt idx="2018">
                  <c:v>0.39623865110246398</c:v>
                </c:pt>
                <c:pt idx="2019">
                  <c:v>0.396562905317769</c:v>
                </c:pt>
                <c:pt idx="2020">
                  <c:v>0.396562905317769</c:v>
                </c:pt>
                <c:pt idx="2021">
                  <c:v>0.39883268482490197</c:v>
                </c:pt>
                <c:pt idx="2022">
                  <c:v>0.39883268482490197</c:v>
                </c:pt>
                <c:pt idx="2023">
                  <c:v>0.401102464332036</c:v>
                </c:pt>
                <c:pt idx="2024">
                  <c:v>0.401102464332036</c:v>
                </c:pt>
                <c:pt idx="2025">
                  <c:v>0.40142671854734102</c:v>
                </c:pt>
                <c:pt idx="2026">
                  <c:v>0.40142671854734102</c:v>
                </c:pt>
                <c:pt idx="2027">
                  <c:v>0.40175097276264499</c:v>
                </c:pt>
                <c:pt idx="2028">
                  <c:v>0.40175097276264499</c:v>
                </c:pt>
                <c:pt idx="2029">
                  <c:v>0.40239948119325503</c:v>
                </c:pt>
                <c:pt idx="2030">
                  <c:v>0.40239948119325503</c:v>
                </c:pt>
                <c:pt idx="2031">
                  <c:v>0.404669260700389</c:v>
                </c:pt>
                <c:pt idx="2032">
                  <c:v>0.404669260700389</c:v>
                </c:pt>
                <c:pt idx="2033">
                  <c:v>0.40693904020752197</c:v>
                </c:pt>
                <c:pt idx="2034">
                  <c:v>0.40726329442282699</c:v>
                </c:pt>
                <c:pt idx="2035">
                  <c:v>0.40726329442282699</c:v>
                </c:pt>
                <c:pt idx="2036">
                  <c:v>0.40791180285343698</c:v>
                </c:pt>
                <c:pt idx="2037">
                  <c:v>0.40791180285343698</c:v>
                </c:pt>
                <c:pt idx="2038">
                  <c:v>0.408236057068741</c:v>
                </c:pt>
                <c:pt idx="2039">
                  <c:v>0.408236057068741</c:v>
                </c:pt>
                <c:pt idx="2040">
                  <c:v>0.41018158236057001</c:v>
                </c:pt>
                <c:pt idx="2041">
                  <c:v>0.41018158236057001</c:v>
                </c:pt>
                <c:pt idx="2042">
                  <c:v>0.41050583657587503</c:v>
                </c:pt>
                <c:pt idx="2043">
                  <c:v>0.41050583657587503</c:v>
                </c:pt>
                <c:pt idx="2044">
                  <c:v>0.41342412451361799</c:v>
                </c:pt>
                <c:pt idx="2045">
                  <c:v>0.41342412451361799</c:v>
                </c:pt>
                <c:pt idx="2046">
                  <c:v>0.41601815823605698</c:v>
                </c:pt>
                <c:pt idx="2047">
                  <c:v>0.41601815823605698</c:v>
                </c:pt>
                <c:pt idx="2048">
                  <c:v>0.41828793774319001</c:v>
                </c:pt>
                <c:pt idx="2049">
                  <c:v>0.41828793774319001</c:v>
                </c:pt>
                <c:pt idx="2050">
                  <c:v>0.41926070038910501</c:v>
                </c:pt>
                <c:pt idx="2051">
                  <c:v>0.41926070038910501</c:v>
                </c:pt>
                <c:pt idx="2052">
                  <c:v>0.419909208819714</c:v>
                </c:pt>
                <c:pt idx="2053">
                  <c:v>0.419909208819714</c:v>
                </c:pt>
                <c:pt idx="2054">
                  <c:v>0.420881971465629</c:v>
                </c:pt>
                <c:pt idx="2055">
                  <c:v>0.420881971465629</c:v>
                </c:pt>
                <c:pt idx="2056">
                  <c:v>0.42120622568093302</c:v>
                </c:pt>
                <c:pt idx="2057">
                  <c:v>0.42120622568093302</c:v>
                </c:pt>
                <c:pt idx="2058">
                  <c:v>0.42380025940337201</c:v>
                </c:pt>
                <c:pt idx="2059">
                  <c:v>0.42380025940337201</c:v>
                </c:pt>
                <c:pt idx="2060">
                  <c:v>0.42477302204928602</c:v>
                </c:pt>
                <c:pt idx="2061">
                  <c:v>0.42477302204928602</c:v>
                </c:pt>
                <c:pt idx="2062">
                  <c:v>0.42607003891050499</c:v>
                </c:pt>
                <c:pt idx="2063">
                  <c:v>0.42607003891050499</c:v>
                </c:pt>
                <c:pt idx="2064">
                  <c:v>0.42736705577172501</c:v>
                </c:pt>
                <c:pt idx="2065">
                  <c:v>0.42736705577172501</c:v>
                </c:pt>
                <c:pt idx="2066">
                  <c:v>0.42833981841763902</c:v>
                </c:pt>
                <c:pt idx="2067">
                  <c:v>0.42833981841763902</c:v>
                </c:pt>
                <c:pt idx="2068">
                  <c:v>0.42833981841763902</c:v>
                </c:pt>
                <c:pt idx="2069">
                  <c:v>0.42833981841763902</c:v>
                </c:pt>
                <c:pt idx="2070">
                  <c:v>0.42866407263294398</c:v>
                </c:pt>
                <c:pt idx="2071">
                  <c:v>0.42866407263294398</c:v>
                </c:pt>
                <c:pt idx="2072">
                  <c:v>0.42963683527885799</c:v>
                </c:pt>
                <c:pt idx="2073">
                  <c:v>0.42963683527885799</c:v>
                </c:pt>
                <c:pt idx="2074">
                  <c:v>0.43093385214007701</c:v>
                </c:pt>
                <c:pt idx="2075">
                  <c:v>0.43093385214007701</c:v>
                </c:pt>
                <c:pt idx="2076">
                  <c:v>0.43774319066147799</c:v>
                </c:pt>
                <c:pt idx="2077">
                  <c:v>0.43774319066147799</c:v>
                </c:pt>
                <c:pt idx="2078">
                  <c:v>0.44001297016861202</c:v>
                </c:pt>
                <c:pt idx="2079">
                  <c:v>0.44001297016861202</c:v>
                </c:pt>
                <c:pt idx="2080">
                  <c:v>0.44033722438391698</c:v>
                </c:pt>
                <c:pt idx="2081">
                  <c:v>0.44033722438391698</c:v>
                </c:pt>
                <c:pt idx="2082">
                  <c:v>0.44098573281452602</c:v>
                </c:pt>
                <c:pt idx="2083">
                  <c:v>0.44098573281452602</c:v>
                </c:pt>
                <c:pt idx="2084">
                  <c:v>0.44130998702983099</c:v>
                </c:pt>
                <c:pt idx="2085">
                  <c:v>0.44130998702983099</c:v>
                </c:pt>
                <c:pt idx="2086">
                  <c:v>0.444228274967574</c:v>
                </c:pt>
                <c:pt idx="2087">
                  <c:v>0.444228274967574</c:v>
                </c:pt>
                <c:pt idx="2088">
                  <c:v>0.44455252918287902</c:v>
                </c:pt>
                <c:pt idx="2089">
                  <c:v>0.44455252918287902</c:v>
                </c:pt>
                <c:pt idx="2090">
                  <c:v>0.45103761348897498</c:v>
                </c:pt>
                <c:pt idx="2091">
                  <c:v>0.45103761348897498</c:v>
                </c:pt>
                <c:pt idx="2092">
                  <c:v>0.45265888456549902</c:v>
                </c:pt>
                <c:pt idx="2093">
                  <c:v>0.45265888456549902</c:v>
                </c:pt>
                <c:pt idx="2094">
                  <c:v>0.45298313878080398</c:v>
                </c:pt>
                <c:pt idx="2095">
                  <c:v>0.45298313878080398</c:v>
                </c:pt>
                <c:pt idx="2096">
                  <c:v>0.45330739299610801</c:v>
                </c:pt>
                <c:pt idx="2097">
                  <c:v>0.45330739299610801</c:v>
                </c:pt>
                <c:pt idx="2098">
                  <c:v>0.45557717250324198</c:v>
                </c:pt>
                <c:pt idx="2099">
                  <c:v>0.45557717250324198</c:v>
                </c:pt>
                <c:pt idx="2100">
                  <c:v>0.45654993514915598</c:v>
                </c:pt>
                <c:pt idx="2101">
                  <c:v>0.45654993514915598</c:v>
                </c:pt>
                <c:pt idx="2102">
                  <c:v>0.45881971465629001</c:v>
                </c:pt>
                <c:pt idx="2103">
                  <c:v>0.45881971465629001</c:v>
                </c:pt>
                <c:pt idx="2104">
                  <c:v>0.46011673151750898</c:v>
                </c:pt>
                <c:pt idx="2105">
                  <c:v>0.46011673151750898</c:v>
                </c:pt>
                <c:pt idx="2106">
                  <c:v>0.460440985732814</c:v>
                </c:pt>
                <c:pt idx="2107">
                  <c:v>0.460440985732814</c:v>
                </c:pt>
                <c:pt idx="2108">
                  <c:v>0.46173800259403303</c:v>
                </c:pt>
                <c:pt idx="2109">
                  <c:v>0.46173800259403303</c:v>
                </c:pt>
                <c:pt idx="2110">
                  <c:v>0.46206225680933799</c:v>
                </c:pt>
                <c:pt idx="2111">
                  <c:v>0.46206225680933799</c:v>
                </c:pt>
                <c:pt idx="2112">
                  <c:v>0.46335927367055701</c:v>
                </c:pt>
                <c:pt idx="2113">
                  <c:v>0.46335927367055701</c:v>
                </c:pt>
                <c:pt idx="2114">
                  <c:v>0.46368352788586198</c:v>
                </c:pt>
                <c:pt idx="2115">
                  <c:v>0.46368352788586198</c:v>
                </c:pt>
                <c:pt idx="2116">
                  <c:v>0.46465629053177598</c:v>
                </c:pt>
                <c:pt idx="2117">
                  <c:v>0.46465629053177598</c:v>
                </c:pt>
                <c:pt idx="2118">
                  <c:v>0.46562905317769099</c:v>
                </c:pt>
                <c:pt idx="2119">
                  <c:v>0.46562905317769099</c:v>
                </c:pt>
                <c:pt idx="2120">
                  <c:v>0.46757457846952</c:v>
                </c:pt>
                <c:pt idx="2121">
                  <c:v>0.46757457846952</c:v>
                </c:pt>
                <c:pt idx="2122">
                  <c:v>0.471141374837872</c:v>
                </c:pt>
                <c:pt idx="2123">
                  <c:v>0.471141374837872</c:v>
                </c:pt>
                <c:pt idx="2124">
                  <c:v>0.47146562905317702</c:v>
                </c:pt>
                <c:pt idx="2125">
                  <c:v>0.47146562905317702</c:v>
                </c:pt>
                <c:pt idx="2126">
                  <c:v>0.472114137483787</c:v>
                </c:pt>
                <c:pt idx="2127">
                  <c:v>0.472114137483787</c:v>
                </c:pt>
                <c:pt idx="2128">
                  <c:v>0.47276264591439598</c:v>
                </c:pt>
                <c:pt idx="2129">
                  <c:v>0.47276264591439598</c:v>
                </c:pt>
                <c:pt idx="2130">
                  <c:v>0.473086900129701</c:v>
                </c:pt>
                <c:pt idx="2131">
                  <c:v>0.473086900129701</c:v>
                </c:pt>
                <c:pt idx="2132">
                  <c:v>0.47697795071335902</c:v>
                </c:pt>
                <c:pt idx="2133">
                  <c:v>0.47697795071335902</c:v>
                </c:pt>
                <c:pt idx="2134">
                  <c:v>0.47892347600518798</c:v>
                </c:pt>
                <c:pt idx="2135">
                  <c:v>0.47892347600518798</c:v>
                </c:pt>
                <c:pt idx="2136">
                  <c:v>0.47957198443579702</c:v>
                </c:pt>
                <c:pt idx="2137">
                  <c:v>0.47957198443579702</c:v>
                </c:pt>
                <c:pt idx="2138">
                  <c:v>0.48054474708171202</c:v>
                </c:pt>
                <c:pt idx="2139">
                  <c:v>0.48054474708171202</c:v>
                </c:pt>
                <c:pt idx="2140">
                  <c:v>0.48313878080415001</c:v>
                </c:pt>
                <c:pt idx="2141">
                  <c:v>0.48313878080415001</c:v>
                </c:pt>
                <c:pt idx="2142">
                  <c:v>0.48346303501945498</c:v>
                </c:pt>
                <c:pt idx="2143">
                  <c:v>0.48346303501945498</c:v>
                </c:pt>
                <c:pt idx="2144">
                  <c:v>0.48443579766536898</c:v>
                </c:pt>
                <c:pt idx="2145">
                  <c:v>0.48443579766536898</c:v>
                </c:pt>
                <c:pt idx="2146">
                  <c:v>0.48508430609597902</c:v>
                </c:pt>
                <c:pt idx="2147">
                  <c:v>0.48508430609597902</c:v>
                </c:pt>
                <c:pt idx="2148">
                  <c:v>0.48605706874189297</c:v>
                </c:pt>
                <c:pt idx="2149">
                  <c:v>0.48605706874189297</c:v>
                </c:pt>
                <c:pt idx="2150">
                  <c:v>0.48800259403372198</c:v>
                </c:pt>
                <c:pt idx="2151">
                  <c:v>0.48800259403372198</c:v>
                </c:pt>
                <c:pt idx="2152">
                  <c:v>0.49027237354085601</c:v>
                </c:pt>
                <c:pt idx="2153">
                  <c:v>0.49027237354085601</c:v>
                </c:pt>
                <c:pt idx="2154">
                  <c:v>0.49059662775615998</c:v>
                </c:pt>
                <c:pt idx="2155">
                  <c:v>0.49059662775615998</c:v>
                </c:pt>
                <c:pt idx="2156">
                  <c:v>0.49254215304798898</c:v>
                </c:pt>
                <c:pt idx="2157">
                  <c:v>0.49254215304798898</c:v>
                </c:pt>
                <c:pt idx="2158">
                  <c:v>0.492866407263294</c:v>
                </c:pt>
                <c:pt idx="2159">
                  <c:v>0.492866407263294</c:v>
                </c:pt>
                <c:pt idx="2160">
                  <c:v>0.49481193255512301</c:v>
                </c:pt>
                <c:pt idx="2161">
                  <c:v>0.49481193255512301</c:v>
                </c:pt>
                <c:pt idx="2162">
                  <c:v>0.49513618677042798</c:v>
                </c:pt>
                <c:pt idx="2163">
                  <c:v>0.49513618677042798</c:v>
                </c:pt>
                <c:pt idx="2164">
                  <c:v>0.50129701686121897</c:v>
                </c:pt>
                <c:pt idx="2165">
                  <c:v>0.50129701686121897</c:v>
                </c:pt>
                <c:pt idx="2166">
                  <c:v>0.50194552529182801</c:v>
                </c:pt>
                <c:pt idx="2167">
                  <c:v>0.50194552529182801</c:v>
                </c:pt>
                <c:pt idx="2168">
                  <c:v>0.50616083009079105</c:v>
                </c:pt>
                <c:pt idx="2169">
                  <c:v>0.50616083009079105</c:v>
                </c:pt>
                <c:pt idx="2170">
                  <c:v>0.50843060959792397</c:v>
                </c:pt>
                <c:pt idx="2171">
                  <c:v>0.50843060959792397</c:v>
                </c:pt>
                <c:pt idx="2172">
                  <c:v>0.51523994811932505</c:v>
                </c:pt>
                <c:pt idx="2173">
                  <c:v>0.51523994811932505</c:v>
                </c:pt>
                <c:pt idx="2174">
                  <c:v>0.51686121919584904</c:v>
                </c:pt>
                <c:pt idx="2175">
                  <c:v>0.51686121919584904</c:v>
                </c:pt>
                <c:pt idx="2176">
                  <c:v>0.51718547341115395</c:v>
                </c:pt>
                <c:pt idx="2177">
                  <c:v>0.51718547341115395</c:v>
                </c:pt>
                <c:pt idx="2178">
                  <c:v>0.51848249027237303</c:v>
                </c:pt>
                <c:pt idx="2179">
                  <c:v>0.51848249027237303</c:v>
                </c:pt>
                <c:pt idx="2180">
                  <c:v>0.52561608300907903</c:v>
                </c:pt>
                <c:pt idx="2181">
                  <c:v>0.52561608300907903</c:v>
                </c:pt>
                <c:pt idx="2182">
                  <c:v>0.526913099870298</c:v>
                </c:pt>
                <c:pt idx="2183">
                  <c:v>0.526913099870298</c:v>
                </c:pt>
                <c:pt idx="2184">
                  <c:v>0.52853437094682199</c:v>
                </c:pt>
                <c:pt idx="2185">
                  <c:v>0.52853437094682199</c:v>
                </c:pt>
                <c:pt idx="2186">
                  <c:v>0.53047989623865099</c:v>
                </c:pt>
                <c:pt idx="2187">
                  <c:v>0.53047989623865099</c:v>
                </c:pt>
                <c:pt idx="2188">
                  <c:v>0.53145265888456505</c:v>
                </c:pt>
                <c:pt idx="2189">
                  <c:v>0.53145265888456505</c:v>
                </c:pt>
                <c:pt idx="2190">
                  <c:v>0.53404669260700299</c:v>
                </c:pt>
                <c:pt idx="2191">
                  <c:v>0.53404669260700299</c:v>
                </c:pt>
                <c:pt idx="2192">
                  <c:v>0.53761348897535599</c:v>
                </c:pt>
                <c:pt idx="2193">
                  <c:v>0.53761348897535599</c:v>
                </c:pt>
                <c:pt idx="2194">
                  <c:v>0.53826199740596603</c:v>
                </c:pt>
                <c:pt idx="2195">
                  <c:v>0.53826199740596603</c:v>
                </c:pt>
                <c:pt idx="2196">
                  <c:v>0.54020752269779504</c:v>
                </c:pt>
                <c:pt idx="2197">
                  <c:v>0.54020752269779504</c:v>
                </c:pt>
                <c:pt idx="2198">
                  <c:v>0.54182879377431903</c:v>
                </c:pt>
                <c:pt idx="2199">
                  <c:v>0.54182879377431903</c:v>
                </c:pt>
                <c:pt idx="2200">
                  <c:v>0.54474708171206199</c:v>
                </c:pt>
                <c:pt idx="2201">
                  <c:v>0.54474708171206199</c:v>
                </c:pt>
                <c:pt idx="2202">
                  <c:v>0.54701686121919502</c:v>
                </c:pt>
                <c:pt idx="2203">
                  <c:v>0.54701686121919502</c:v>
                </c:pt>
                <c:pt idx="2204">
                  <c:v>0.54734111543450004</c:v>
                </c:pt>
                <c:pt idx="2205">
                  <c:v>0.54734111543450004</c:v>
                </c:pt>
                <c:pt idx="2206">
                  <c:v>0.54863813229571901</c:v>
                </c:pt>
                <c:pt idx="2207">
                  <c:v>0.54863813229571901</c:v>
                </c:pt>
                <c:pt idx="2208">
                  <c:v>0.54896238651102403</c:v>
                </c:pt>
                <c:pt idx="2209">
                  <c:v>0.54896238651102403</c:v>
                </c:pt>
                <c:pt idx="2210">
                  <c:v>0.55155642023346296</c:v>
                </c:pt>
                <c:pt idx="2211">
                  <c:v>0.55155642023346296</c:v>
                </c:pt>
                <c:pt idx="2212">
                  <c:v>0.55188067444876698</c:v>
                </c:pt>
                <c:pt idx="2213">
                  <c:v>0.55188067444876698</c:v>
                </c:pt>
                <c:pt idx="2214">
                  <c:v>0.55285343709468204</c:v>
                </c:pt>
                <c:pt idx="2215">
                  <c:v>0.55285343709468204</c:v>
                </c:pt>
                <c:pt idx="2216">
                  <c:v>0.55966277561608302</c:v>
                </c:pt>
                <c:pt idx="2217">
                  <c:v>0.55966277561608302</c:v>
                </c:pt>
                <c:pt idx="2218">
                  <c:v>0.56420233463034997</c:v>
                </c:pt>
                <c:pt idx="2219">
                  <c:v>0.56420233463034997</c:v>
                </c:pt>
                <c:pt idx="2220">
                  <c:v>0.56452658884565499</c:v>
                </c:pt>
                <c:pt idx="2221">
                  <c:v>0.56452658884565499</c:v>
                </c:pt>
                <c:pt idx="2222">
                  <c:v>0.568417639429312</c:v>
                </c:pt>
                <c:pt idx="2223">
                  <c:v>0.568417639429312</c:v>
                </c:pt>
                <c:pt idx="2224">
                  <c:v>0.57230869001297002</c:v>
                </c:pt>
                <c:pt idx="2225">
                  <c:v>0.57230869001297002</c:v>
                </c:pt>
                <c:pt idx="2226">
                  <c:v>0.57295719844357895</c:v>
                </c:pt>
                <c:pt idx="2227">
                  <c:v>0.57295719844357895</c:v>
                </c:pt>
                <c:pt idx="2228">
                  <c:v>0.57490272373540796</c:v>
                </c:pt>
                <c:pt idx="2229">
                  <c:v>0.57490272373540796</c:v>
                </c:pt>
                <c:pt idx="2230">
                  <c:v>0.57619974059662704</c:v>
                </c:pt>
                <c:pt idx="2231">
                  <c:v>0.57619974059662704</c:v>
                </c:pt>
                <c:pt idx="2232">
                  <c:v>0.57619974059662704</c:v>
                </c:pt>
                <c:pt idx="2233">
                  <c:v>0.57619974059662704</c:v>
                </c:pt>
                <c:pt idx="2234">
                  <c:v>0.57717250324254199</c:v>
                </c:pt>
                <c:pt idx="2235">
                  <c:v>0.57717250324254199</c:v>
                </c:pt>
                <c:pt idx="2236">
                  <c:v>0.57814526588845605</c:v>
                </c:pt>
                <c:pt idx="2237">
                  <c:v>0.57814526588845605</c:v>
                </c:pt>
                <c:pt idx="2238">
                  <c:v>0.57976653696498004</c:v>
                </c:pt>
                <c:pt idx="2239">
                  <c:v>0.57976653696498004</c:v>
                </c:pt>
                <c:pt idx="2240">
                  <c:v>0.57976653696498004</c:v>
                </c:pt>
                <c:pt idx="2241">
                  <c:v>0.57976653696498004</c:v>
                </c:pt>
                <c:pt idx="2242">
                  <c:v>0.58171206225680905</c:v>
                </c:pt>
                <c:pt idx="2243">
                  <c:v>0.58171206225680905</c:v>
                </c:pt>
                <c:pt idx="2244">
                  <c:v>0.58333333333333304</c:v>
                </c:pt>
                <c:pt idx="2245">
                  <c:v>0.58333333333333304</c:v>
                </c:pt>
                <c:pt idx="2246">
                  <c:v>0.58690012970168604</c:v>
                </c:pt>
                <c:pt idx="2247">
                  <c:v>0.58690012970168604</c:v>
                </c:pt>
                <c:pt idx="2248">
                  <c:v>0.58787289234759998</c:v>
                </c:pt>
                <c:pt idx="2249">
                  <c:v>0.58787289234759998</c:v>
                </c:pt>
                <c:pt idx="2250">
                  <c:v>0.588197146562905</c:v>
                </c:pt>
                <c:pt idx="2251">
                  <c:v>0.588197146562905</c:v>
                </c:pt>
                <c:pt idx="2252">
                  <c:v>0.58852140077821002</c:v>
                </c:pt>
                <c:pt idx="2253">
                  <c:v>0.58852140077821002</c:v>
                </c:pt>
                <c:pt idx="2254">
                  <c:v>0.59014267185473401</c:v>
                </c:pt>
                <c:pt idx="2255">
                  <c:v>0.59014267185473401</c:v>
                </c:pt>
                <c:pt idx="2256">
                  <c:v>0.59338521400778199</c:v>
                </c:pt>
                <c:pt idx="2257">
                  <c:v>0.59338521400778199</c:v>
                </c:pt>
                <c:pt idx="2258">
                  <c:v>0.59468223086900096</c:v>
                </c:pt>
                <c:pt idx="2259">
                  <c:v>0.59468223086900096</c:v>
                </c:pt>
                <c:pt idx="2260">
                  <c:v>0.59500648508430598</c:v>
                </c:pt>
                <c:pt idx="2261">
                  <c:v>0.59500648508430598</c:v>
                </c:pt>
                <c:pt idx="2262">
                  <c:v>0.59533073929961</c:v>
                </c:pt>
                <c:pt idx="2263">
                  <c:v>0.59533073929961</c:v>
                </c:pt>
                <c:pt idx="2264">
                  <c:v>0.59533073929961</c:v>
                </c:pt>
                <c:pt idx="2265">
                  <c:v>0.59533073929961</c:v>
                </c:pt>
                <c:pt idx="2266">
                  <c:v>0.59630350194552495</c:v>
                </c:pt>
                <c:pt idx="2267">
                  <c:v>0.59630350194552495</c:v>
                </c:pt>
                <c:pt idx="2268">
                  <c:v>0.59727626459143901</c:v>
                </c:pt>
                <c:pt idx="2269">
                  <c:v>0.59727626459143901</c:v>
                </c:pt>
                <c:pt idx="2270">
                  <c:v>0.59987029831387795</c:v>
                </c:pt>
                <c:pt idx="2271">
                  <c:v>0.59987029831387795</c:v>
                </c:pt>
                <c:pt idx="2272">
                  <c:v>0.60181582360570596</c:v>
                </c:pt>
                <c:pt idx="2273">
                  <c:v>0.60181582360570596</c:v>
                </c:pt>
                <c:pt idx="2274">
                  <c:v>0.60538261997405896</c:v>
                </c:pt>
                <c:pt idx="2275">
                  <c:v>0.60538261997405896</c:v>
                </c:pt>
                <c:pt idx="2276">
                  <c:v>0.60570687418936398</c:v>
                </c:pt>
                <c:pt idx="2277">
                  <c:v>0.60570687418936398</c:v>
                </c:pt>
                <c:pt idx="2278">
                  <c:v>0.60830090791180202</c:v>
                </c:pt>
                <c:pt idx="2279">
                  <c:v>0.60830090791180202</c:v>
                </c:pt>
                <c:pt idx="2280">
                  <c:v>0.60992217898832601</c:v>
                </c:pt>
                <c:pt idx="2281">
                  <c:v>0.60992217898832601</c:v>
                </c:pt>
                <c:pt idx="2282">
                  <c:v>0.61381322957198403</c:v>
                </c:pt>
                <c:pt idx="2283">
                  <c:v>0.61381322957198403</c:v>
                </c:pt>
                <c:pt idx="2284">
                  <c:v>0.61770428015564205</c:v>
                </c:pt>
                <c:pt idx="2285">
                  <c:v>0.61770428015564205</c:v>
                </c:pt>
                <c:pt idx="2286">
                  <c:v>0.61997405966277497</c:v>
                </c:pt>
                <c:pt idx="2287">
                  <c:v>0.61997405966277497</c:v>
                </c:pt>
                <c:pt idx="2288">
                  <c:v>0.62029831387807999</c:v>
                </c:pt>
                <c:pt idx="2289">
                  <c:v>0.62029831387807999</c:v>
                </c:pt>
                <c:pt idx="2290">
                  <c:v>0.62062256809338501</c:v>
                </c:pt>
                <c:pt idx="2291">
                  <c:v>0.62062256809338501</c:v>
                </c:pt>
                <c:pt idx="2292">
                  <c:v>0.62710765239948096</c:v>
                </c:pt>
                <c:pt idx="2293">
                  <c:v>0.62710765239948096</c:v>
                </c:pt>
                <c:pt idx="2294">
                  <c:v>0.62743190661478598</c:v>
                </c:pt>
                <c:pt idx="2295">
                  <c:v>0.62743190661478598</c:v>
                </c:pt>
                <c:pt idx="2296">
                  <c:v>0.62872892347600495</c:v>
                </c:pt>
                <c:pt idx="2297">
                  <c:v>0.62872892347600495</c:v>
                </c:pt>
                <c:pt idx="2298">
                  <c:v>0.63326848249027201</c:v>
                </c:pt>
                <c:pt idx="2299">
                  <c:v>0.63326848249027201</c:v>
                </c:pt>
                <c:pt idx="2300">
                  <c:v>0.63424124513618596</c:v>
                </c:pt>
                <c:pt idx="2301">
                  <c:v>0.63424124513618596</c:v>
                </c:pt>
                <c:pt idx="2302">
                  <c:v>0.63715953307392903</c:v>
                </c:pt>
                <c:pt idx="2303">
                  <c:v>0.63715953307392903</c:v>
                </c:pt>
                <c:pt idx="2304">
                  <c:v>0.63910505836575804</c:v>
                </c:pt>
                <c:pt idx="2305">
                  <c:v>0.63910505836575804</c:v>
                </c:pt>
                <c:pt idx="2306">
                  <c:v>0.64234760051880602</c:v>
                </c:pt>
                <c:pt idx="2307">
                  <c:v>0.64234760051880602</c:v>
                </c:pt>
                <c:pt idx="2308">
                  <c:v>0.64299610894941595</c:v>
                </c:pt>
                <c:pt idx="2309">
                  <c:v>0.64299610894941595</c:v>
                </c:pt>
                <c:pt idx="2310">
                  <c:v>0.64332036316472097</c:v>
                </c:pt>
                <c:pt idx="2311">
                  <c:v>0.64332036316472097</c:v>
                </c:pt>
                <c:pt idx="2312">
                  <c:v>0.64591439688715901</c:v>
                </c:pt>
                <c:pt idx="2313">
                  <c:v>0.64591439688715901</c:v>
                </c:pt>
                <c:pt idx="2314">
                  <c:v>0.64688715953307396</c:v>
                </c:pt>
                <c:pt idx="2315">
                  <c:v>0.64688715953307396</c:v>
                </c:pt>
                <c:pt idx="2316">
                  <c:v>0.66050583657587503</c:v>
                </c:pt>
                <c:pt idx="2317">
                  <c:v>0.66050583657587503</c:v>
                </c:pt>
                <c:pt idx="2318">
                  <c:v>0.66083009079118005</c:v>
                </c:pt>
                <c:pt idx="2319">
                  <c:v>0.66083009079118005</c:v>
                </c:pt>
                <c:pt idx="2320">
                  <c:v>0.66536964980544699</c:v>
                </c:pt>
                <c:pt idx="2321">
                  <c:v>0.66536964980544699</c:v>
                </c:pt>
                <c:pt idx="2322">
                  <c:v>0.66926070038910501</c:v>
                </c:pt>
                <c:pt idx="2323">
                  <c:v>0.66926070038910501</c:v>
                </c:pt>
                <c:pt idx="2324">
                  <c:v>0.67185473411154295</c:v>
                </c:pt>
                <c:pt idx="2325">
                  <c:v>0.67185473411154295</c:v>
                </c:pt>
                <c:pt idx="2326">
                  <c:v>0.674448767833981</c:v>
                </c:pt>
                <c:pt idx="2327">
                  <c:v>0.674448767833981</c:v>
                </c:pt>
                <c:pt idx="2328">
                  <c:v>0.67963683527885799</c:v>
                </c:pt>
                <c:pt idx="2329">
                  <c:v>0.67963683527885799</c:v>
                </c:pt>
                <c:pt idx="2330">
                  <c:v>0.68320363164721098</c:v>
                </c:pt>
                <c:pt idx="2331">
                  <c:v>0.68320363164721098</c:v>
                </c:pt>
                <c:pt idx="2332">
                  <c:v>0.68385214007782102</c:v>
                </c:pt>
                <c:pt idx="2333">
                  <c:v>0.68677042801556398</c:v>
                </c:pt>
                <c:pt idx="2334">
                  <c:v>0.68677042801556398</c:v>
                </c:pt>
                <c:pt idx="2335">
                  <c:v>0.68871595330739299</c:v>
                </c:pt>
                <c:pt idx="2336">
                  <c:v>0.68871595330739299</c:v>
                </c:pt>
                <c:pt idx="2337">
                  <c:v>0.69195849546044097</c:v>
                </c:pt>
                <c:pt idx="2338">
                  <c:v>0.69260700389105001</c:v>
                </c:pt>
                <c:pt idx="2339">
                  <c:v>0.69260700389105001</c:v>
                </c:pt>
                <c:pt idx="2340">
                  <c:v>0.70201037613488904</c:v>
                </c:pt>
                <c:pt idx="2341">
                  <c:v>0.70201037613488904</c:v>
                </c:pt>
                <c:pt idx="2342">
                  <c:v>0.70395590142671804</c:v>
                </c:pt>
                <c:pt idx="2343">
                  <c:v>0.70395590142671804</c:v>
                </c:pt>
                <c:pt idx="2344">
                  <c:v>0.70428015564202295</c:v>
                </c:pt>
                <c:pt idx="2345">
                  <c:v>0.70428015564202295</c:v>
                </c:pt>
                <c:pt idx="2346">
                  <c:v>0.70557717250324203</c:v>
                </c:pt>
                <c:pt idx="2347">
                  <c:v>0.70557717250324203</c:v>
                </c:pt>
                <c:pt idx="2348">
                  <c:v>0.70817120622568097</c:v>
                </c:pt>
                <c:pt idx="2349">
                  <c:v>0.70817120622568097</c:v>
                </c:pt>
                <c:pt idx="2350">
                  <c:v>0.71238651102464301</c:v>
                </c:pt>
                <c:pt idx="2351">
                  <c:v>0.71238651102464301</c:v>
                </c:pt>
                <c:pt idx="2352">
                  <c:v>0.71822308690012904</c:v>
                </c:pt>
                <c:pt idx="2353">
                  <c:v>0.71822308690012904</c:v>
                </c:pt>
                <c:pt idx="2354">
                  <c:v>0.71984435797665303</c:v>
                </c:pt>
                <c:pt idx="2355">
                  <c:v>0.71984435797665303</c:v>
                </c:pt>
                <c:pt idx="2356">
                  <c:v>0.721141374837872</c:v>
                </c:pt>
                <c:pt idx="2357">
                  <c:v>0.721141374837872</c:v>
                </c:pt>
                <c:pt idx="2358">
                  <c:v>0.72957198443579696</c:v>
                </c:pt>
                <c:pt idx="2359">
                  <c:v>0.72957198443579696</c:v>
                </c:pt>
                <c:pt idx="2360">
                  <c:v>0.74027237354085595</c:v>
                </c:pt>
                <c:pt idx="2361">
                  <c:v>0.74027237354085595</c:v>
                </c:pt>
                <c:pt idx="2362">
                  <c:v>0.74481193255512301</c:v>
                </c:pt>
                <c:pt idx="2363">
                  <c:v>0.74481193255512301</c:v>
                </c:pt>
                <c:pt idx="2364">
                  <c:v>0.75324254215304798</c:v>
                </c:pt>
                <c:pt idx="2365">
                  <c:v>0.75324254215304798</c:v>
                </c:pt>
                <c:pt idx="2366">
                  <c:v>0.75389105058365702</c:v>
                </c:pt>
                <c:pt idx="2367">
                  <c:v>0.75389105058365702</c:v>
                </c:pt>
                <c:pt idx="2368">
                  <c:v>0.75648508430609596</c:v>
                </c:pt>
                <c:pt idx="2369">
                  <c:v>0.75648508430609596</c:v>
                </c:pt>
                <c:pt idx="2370">
                  <c:v>0.76750972762645897</c:v>
                </c:pt>
                <c:pt idx="2371">
                  <c:v>0.76750972762645897</c:v>
                </c:pt>
                <c:pt idx="2372">
                  <c:v>0.76783398184176399</c:v>
                </c:pt>
                <c:pt idx="2373">
                  <c:v>0.76783398184176399</c:v>
                </c:pt>
                <c:pt idx="2374">
                  <c:v>0.77237354085603105</c:v>
                </c:pt>
                <c:pt idx="2375">
                  <c:v>0.77237354085603105</c:v>
                </c:pt>
                <c:pt idx="2376">
                  <c:v>0.77269779507133596</c:v>
                </c:pt>
                <c:pt idx="2377">
                  <c:v>0.77269779507133596</c:v>
                </c:pt>
                <c:pt idx="2378">
                  <c:v>0.77431906614785995</c:v>
                </c:pt>
                <c:pt idx="2379">
                  <c:v>0.77431906614785995</c:v>
                </c:pt>
                <c:pt idx="2380">
                  <c:v>0.77594033722438305</c:v>
                </c:pt>
                <c:pt idx="2381">
                  <c:v>0.77594033722438305</c:v>
                </c:pt>
                <c:pt idx="2382">
                  <c:v>0.77788586251621195</c:v>
                </c:pt>
                <c:pt idx="2383">
                  <c:v>0.77788586251621195</c:v>
                </c:pt>
                <c:pt idx="2384">
                  <c:v>0.77853437094682199</c:v>
                </c:pt>
                <c:pt idx="2385">
                  <c:v>0.77853437094682199</c:v>
                </c:pt>
                <c:pt idx="2386">
                  <c:v>0.77950713359273605</c:v>
                </c:pt>
                <c:pt idx="2387">
                  <c:v>0.77950713359273605</c:v>
                </c:pt>
                <c:pt idx="2388">
                  <c:v>0.77983138780804095</c:v>
                </c:pt>
                <c:pt idx="2389">
                  <c:v>0.77983138780804095</c:v>
                </c:pt>
                <c:pt idx="2390">
                  <c:v>0.782425421530479</c:v>
                </c:pt>
                <c:pt idx="2391">
                  <c:v>0.782425421530479</c:v>
                </c:pt>
                <c:pt idx="2392">
                  <c:v>0.78566796368352698</c:v>
                </c:pt>
                <c:pt idx="2393">
                  <c:v>0.78566796368352698</c:v>
                </c:pt>
                <c:pt idx="2394">
                  <c:v>0.785992217898832</c:v>
                </c:pt>
                <c:pt idx="2395">
                  <c:v>0.785992217898832</c:v>
                </c:pt>
                <c:pt idx="2396">
                  <c:v>0.78826199740596603</c:v>
                </c:pt>
                <c:pt idx="2397">
                  <c:v>0.78826199740596603</c:v>
                </c:pt>
                <c:pt idx="2398">
                  <c:v>0.789559014267185</c:v>
                </c:pt>
                <c:pt idx="2399">
                  <c:v>0.789559014267185</c:v>
                </c:pt>
                <c:pt idx="2400">
                  <c:v>0.79020752269779504</c:v>
                </c:pt>
                <c:pt idx="2401">
                  <c:v>0.79020752269779504</c:v>
                </c:pt>
                <c:pt idx="2402">
                  <c:v>0.79118028534370899</c:v>
                </c:pt>
                <c:pt idx="2403">
                  <c:v>0.79118028534370899</c:v>
                </c:pt>
                <c:pt idx="2404">
                  <c:v>0.79345006485084302</c:v>
                </c:pt>
                <c:pt idx="2405">
                  <c:v>0.79345006485084302</c:v>
                </c:pt>
                <c:pt idx="2406">
                  <c:v>0.79377431906614704</c:v>
                </c:pt>
                <c:pt idx="2407">
                  <c:v>0.79377431906614704</c:v>
                </c:pt>
                <c:pt idx="2408">
                  <c:v>0.79571984435797605</c:v>
                </c:pt>
                <c:pt idx="2409">
                  <c:v>0.79571984435797605</c:v>
                </c:pt>
                <c:pt idx="2410">
                  <c:v>0.80025940337224299</c:v>
                </c:pt>
                <c:pt idx="2411">
                  <c:v>0.80025940337224299</c:v>
                </c:pt>
                <c:pt idx="2412">
                  <c:v>0.80317769130998695</c:v>
                </c:pt>
                <c:pt idx="2413">
                  <c:v>0.80317769130998695</c:v>
                </c:pt>
                <c:pt idx="2414">
                  <c:v>0.80512321660181496</c:v>
                </c:pt>
                <c:pt idx="2415">
                  <c:v>0.80512321660181496</c:v>
                </c:pt>
                <c:pt idx="2416">
                  <c:v>0.80544747081711998</c:v>
                </c:pt>
                <c:pt idx="2417">
                  <c:v>0.80966277561608302</c:v>
                </c:pt>
                <c:pt idx="2418">
                  <c:v>0.80966277561608302</c:v>
                </c:pt>
                <c:pt idx="2419">
                  <c:v>0.80998702983138704</c:v>
                </c:pt>
                <c:pt idx="2420">
                  <c:v>0.81031128404669195</c:v>
                </c:pt>
                <c:pt idx="2421">
                  <c:v>0.81031128404669195</c:v>
                </c:pt>
                <c:pt idx="2422">
                  <c:v>0.81355382619974004</c:v>
                </c:pt>
                <c:pt idx="2423">
                  <c:v>0.81355382619974004</c:v>
                </c:pt>
                <c:pt idx="2424">
                  <c:v>0.81517509727626403</c:v>
                </c:pt>
                <c:pt idx="2425">
                  <c:v>0.81517509727626403</c:v>
                </c:pt>
                <c:pt idx="2426">
                  <c:v>0.82295719844357895</c:v>
                </c:pt>
                <c:pt idx="2427">
                  <c:v>0.82360570687418899</c:v>
                </c:pt>
                <c:pt idx="2428">
                  <c:v>0.82652399481193195</c:v>
                </c:pt>
                <c:pt idx="2429">
                  <c:v>0.82717250324254199</c:v>
                </c:pt>
                <c:pt idx="2430">
                  <c:v>0.83463035019455201</c:v>
                </c:pt>
                <c:pt idx="2431">
                  <c:v>0.83463035019455201</c:v>
                </c:pt>
                <c:pt idx="2432">
                  <c:v>0.84824902723735396</c:v>
                </c:pt>
                <c:pt idx="2433">
                  <c:v>0.84824902723735396</c:v>
                </c:pt>
                <c:pt idx="2434">
                  <c:v>0.85181582360570596</c:v>
                </c:pt>
                <c:pt idx="2435">
                  <c:v>0.85181582360570596</c:v>
                </c:pt>
                <c:pt idx="2436">
                  <c:v>0.85440985732814501</c:v>
                </c:pt>
                <c:pt idx="2437">
                  <c:v>0.85440985732814501</c:v>
                </c:pt>
                <c:pt idx="2438">
                  <c:v>0.857976653696498</c:v>
                </c:pt>
                <c:pt idx="2439">
                  <c:v>0.857976653696498</c:v>
                </c:pt>
                <c:pt idx="2440">
                  <c:v>0.86251621271076495</c:v>
                </c:pt>
                <c:pt idx="2441">
                  <c:v>0.86251621271076495</c:v>
                </c:pt>
                <c:pt idx="2442">
                  <c:v>0.87094682230869003</c:v>
                </c:pt>
                <c:pt idx="2443">
                  <c:v>0.87094682230869003</c:v>
                </c:pt>
                <c:pt idx="2444">
                  <c:v>0.881322957198443</c:v>
                </c:pt>
                <c:pt idx="2445">
                  <c:v>0.881322957198443</c:v>
                </c:pt>
                <c:pt idx="2446">
                  <c:v>0.88326848249027201</c:v>
                </c:pt>
                <c:pt idx="2447">
                  <c:v>0.88326848249027201</c:v>
                </c:pt>
                <c:pt idx="2448">
                  <c:v>0.91536964980544699</c:v>
                </c:pt>
                <c:pt idx="2449">
                  <c:v>0.91536964980544699</c:v>
                </c:pt>
                <c:pt idx="2450">
                  <c:v>0.91796368352788504</c:v>
                </c:pt>
                <c:pt idx="2451">
                  <c:v>0.91796368352788504</c:v>
                </c:pt>
                <c:pt idx="2452">
                  <c:v>0.92931258106355297</c:v>
                </c:pt>
                <c:pt idx="2453">
                  <c:v>0.92931258106355297</c:v>
                </c:pt>
                <c:pt idx="2454">
                  <c:v>0.931582360570687</c:v>
                </c:pt>
                <c:pt idx="2455">
                  <c:v>0.93223086900129704</c:v>
                </c:pt>
                <c:pt idx="2456">
                  <c:v>0.93612191958495405</c:v>
                </c:pt>
                <c:pt idx="2457">
                  <c:v>0.93612191958495405</c:v>
                </c:pt>
                <c:pt idx="2458">
                  <c:v>0.95395590142671804</c:v>
                </c:pt>
                <c:pt idx="2459">
                  <c:v>0.95395590142671804</c:v>
                </c:pt>
                <c:pt idx="2460">
                  <c:v>0.95752269779507104</c:v>
                </c:pt>
                <c:pt idx="2461">
                  <c:v>0.95752269779507104</c:v>
                </c:pt>
                <c:pt idx="2462">
                  <c:v>0.95881971465629001</c:v>
                </c:pt>
                <c:pt idx="2463">
                  <c:v>0.95881971465629001</c:v>
                </c:pt>
                <c:pt idx="2464">
                  <c:v>0.96141374837872895</c:v>
                </c:pt>
                <c:pt idx="2465">
                  <c:v>0.96141374837872895</c:v>
                </c:pt>
                <c:pt idx="2466">
                  <c:v>0.97341115434500602</c:v>
                </c:pt>
                <c:pt idx="2467">
                  <c:v>0.97341115434500602</c:v>
                </c:pt>
                <c:pt idx="2468">
                  <c:v>0.97762645914396795</c:v>
                </c:pt>
                <c:pt idx="2469">
                  <c:v>0.97762645914396795</c:v>
                </c:pt>
                <c:pt idx="2470">
                  <c:v>0.987354085603112</c:v>
                </c:pt>
                <c:pt idx="2471">
                  <c:v>0.98800259403372204</c:v>
                </c:pt>
                <c:pt idx="2472">
                  <c:v>0.99027237354085595</c:v>
                </c:pt>
                <c:pt idx="2473">
                  <c:v>0.99481193255512301</c:v>
                </c:pt>
                <c:pt idx="2474">
                  <c:v>0.99513618677042803</c:v>
                </c:pt>
                <c:pt idx="2475">
                  <c:v>0.99967574578469498</c:v>
                </c:pt>
                <c:pt idx="2476">
                  <c:v>1</c:v>
                </c:pt>
                <c:pt idx="2477">
                  <c:v>1</c:v>
                </c:pt>
                <c:pt idx="2478">
                  <c:v>1</c:v>
                </c:pt>
                <c:pt idx="2479">
                  <c:v>1</c:v>
                </c:pt>
              </c:numCache>
            </c:numRef>
          </c:xVal>
          <c:yVal>
            <c:numRef>
              <c:f>ROC!$G$2:$G$2481</c:f>
              <c:numCache>
                <c:formatCode>General</c:formatCode>
                <c:ptCount val="248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0</c:v>
                </c:pt>
                <c:pt idx="10">
                  <c:v>9.8328416912487693E-4</c:v>
                </c:pt>
                <c:pt idx="11">
                  <c:v>1.08161258603736E-2</c:v>
                </c:pt>
                <c:pt idx="12">
                  <c:v>1.27826941986234E-2</c:v>
                </c:pt>
                <c:pt idx="13">
                  <c:v>8.7512291052114E-2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8.7512291052114E-2</c:v>
                </c:pt>
                <c:pt idx="22">
                  <c:v>0.108161258603736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0.108161258603736</c:v>
                </c:pt>
                <c:pt idx="28">
                  <c:v>0.16224188790560401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0.16224188790560401</c:v>
                </c:pt>
                <c:pt idx="34">
                  <c:v>0.17994100294985199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0.17994100294985199</c:v>
                </c:pt>
                <c:pt idx="40">
                  <c:v>0.181907571288102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0.181907571288102</c:v>
                </c:pt>
                <c:pt idx="46">
                  <c:v>0.19272369714847501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0.19272369714847501</c:v>
                </c:pt>
                <c:pt idx="53">
                  <c:v>0.19567354965584999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0.19567354965584999</c:v>
                </c:pt>
                <c:pt idx="59">
                  <c:v>0.20058997050147401</c:v>
                </c:pt>
                <c:pt idx="60">
                  <c:v>#N/A</c:v>
                </c:pt>
                <c:pt idx="61">
                  <c:v>#N/A</c:v>
                </c:pt>
                <c:pt idx="62">
                  <c:v>0.20058997050147401</c:v>
                </c:pt>
                <c:pt idx="63">
                  <c:v>0.221238938053097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0.221238938053097</c:v>
                </c:pt>
                <c:pt idx="69">
                  <c:v>0.24483775811209399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0.24483775811209399</c:v>
                </c:pt>
                <c:pt idx="75">
                  <c:v>0.24877089478859299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0.24877089478859299</c:v>
                </c:pt>
                <c:pt idx="81">
                  <c:v>0.26548672566371601</c:v>
                </c:pt>
                <c:pt idx="82">
                  <c:v>#N/A</c:v>
                </c:pt>
                <c:pt idx="83">
                  <c:v>#N/A</c:v>
                </c:pt>
                <c:pt idx="84">
                  <c:v>0.26548672566371601</c:v>
                </c:pt>
                <c:pt idx="85">
                  <c:v>0.27138643067846602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0.27138643067846602</c:v>
                </c:pt>
                <c:pt idx="91">
                  <c:v>0.27531956735496499</c:v>
                </c:pt>
                <c:pt idx="92">
                  <c:v>#N/A</c:v>
                </c:pt>
                <c:pt idx="93">
                  <c:v>#N/A</c:v>
                </c:pt>
                <c:pt idx="94">
                  <c:v>0.27531956735496499</c:v>
                </c:pt>
                <c:pt idx="95">
                  <c:v>0.28711897738446401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0.28711897738446401</c:v>
                </c:pt>
                <c:pt idx="101">
                  <c:v>0.29006882989183802</c:v>
                </c:pt>
                <c:pt idx="102">
                  <c:v>#N/A</c:v>
                </c:pt>
                <c:pt idx="103">
                  <c:v>#N/A</c:v>
                </c:pt>
                <c:pt idx="104">
                  <c:v>0.29006882989183802</c:v>
                </c:pt>
                <c:pt idx="105">
                  <c:v>0.30088495575221202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0.30088495575221202</c:v>
                </c:pt>
                <c:pt idx="112">
                  <c:v>0.32055063913470899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0.32055063913470899</c:v>
                </c:pt>
                <c:pt idx="120">
                  <c:v>0.334316617502458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0.334316617502458</c:v>
                </c:pt>
                <c:pt idx="126">
                  <c:v>0.34611602753195603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0.34611602753195603</c:v>
                </c:pt>
                <c:pt idx="132">
                  <c:v>0.36676499508357902</c:v>
                </c:pt>
                <c:pt idx="133">
                  <c:v>#N/A</c:v>
                </c:pt>
                <c:pt idx="134">
                  <c:v>#N/A</c:v>
                </c:pt>
                <c:pt idx="135">
                  <c:v>0.36676499508357902</c:v>
                </c:pt>
                <c:pt idx="136">
                  <c:v>0.37463126843657801</c:v>
                </c:pt>
                <c:pt idx="137">
                  <c:v>#N/A</c:v>
                </c:pt>
                <c:pt idx="138">
                  <c:v>#N/A</c:v>
                </c:pt>
                <c:pt idx="139">
                  <c:v>0.37463126843657801</c:v>
                </c:pt>
                <c:pt idx="140">
                  <c:v>0.376597836774827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0.376597836774827</c:v>
                </c:pt>
                <c:pt idx="146">
                  <c:v>0.37954768928220201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0.37954768928220201</c:v>
                </c:pt>
                <c:pt idx="152">
                  <c:v>0.40216322517207398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0.40216322517207398</c:v>
                </c:pt>
                <c:pt idx="158">
                  <c:v>0.40904621435594801</c:v>
                </c:pt>
                <c:pt idx="159">
                  <c:v>#N/A</c:v>
                </c:pt>
                <c:pt idx="160">
                  <c:v>#N/A</c:v>
                </c:pt>
                <c:pt idx="161">
                  <c:v>0.40904621435594801</c:v>
                </c:pt>
                <c:pt idx="162">
                  <c:v>0.41199606686332302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0.41199606686332302</c:v>
                </c:pt>
                <c:pt idx="168">
                  <c:v>0.41297935103244798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0.41297935103244798</c:v>
                </c:pt>
                <c:pt idx="174">
                  <c:v>0.41691248770894701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0.41691248770894701</c:v>
                </c:pt>
                <c:pt idx="180">
                  <c:v>0.421828908554572</c:v>
                </c:pt>
                <c:pt idx="181">
                  <c:v>#N/A</c:v>
                </c:pt>
                <c:pt idx="182">
                  <c:v>#N/A</c:v>
                </c:pt>
                <c:pt idx="183">
                  <c:v>0.421828908554572</c:v>
                </c:pt>
                <c:pt idx="184">
                  <c:v>0.42379547689282199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0.42379547689282199</c:v>
                </c:pt>
                <c:pt idx="190">
                  <c:v>0.43756145526057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0.43756145526057</c:v>
                </c:pt>
                <c:pt idx="196">
                  <c:v>0.43854473942969502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0.43854473942969502</c:v>
                </c:pt>
                <c:pt idx="202">
                  <c:v>0.45329400196656799</c:v>
                </c:pt>
                <c:pt idx="203">
                  <c:v>#N/A</c:v>
                </c:pt>
                <c:pt idx="204">
                  <c:v>#N/A</c:v>
                </c:pt>
                <c:pt idx="205">
                  <c:v>0.45329400196656799</c:v>
                </c:pt>
                <c:pt idx="206">
                  <c:v>0.47295968534906502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0.47295968534906502</c:v>
                </c:pt>
                <c:pt idx="212">
                  <c:v>0.482792527040314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0.482792527040314</c:v>
                </c:pt>
                <c:pt idx="218">
                  <c:v>0.48770894788593899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0.48770894788593899</c:v>
                </c:pt>
                <c:pt idx="224">
                  <c:v>0.48869223205506301</c:v>
                </c:pt>
                <c:pt idx="225">
                  <c:v>#N/A</c:v>
                </c:pt>
                <c:pt idx="226">
                  <c:v>#N/A</c:v>
                </c:pt>
                <c:pt idx="227">
                  <c:v>0.48869223205506301</c:v>
                </c:pt>
                <c:pt idx="228">
                  <c:v>0.49262536873156298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0.49262536873156298</c:v>
                </c:pt>
                <c:pt idx="234">
                  <c:v>0.50245821042281202</c:v>
                </c:pt>
                <c:pt idx="235">
                  <c:v>0.50245821042281202</c:v>
                </c:pt>
                <c:pt idx="236">
                  <c:v>0.506391347099311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0.506391347099311</c:v>
                </c:pt>
                <c:pt idx="242">
                  <c:v>0.509341199606686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0.509341199606686</c:v>
                </c:pt>
                <c:pt idx="248">
                  <c:v>0.51032448377581097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0.51032448377581097</c:v>
                </c:pt>
                <c:pt idx="255">
                  <c:v>0.51524090462143501</c:v>
                </c:pt>
                <c:pt idx="256">
                  <c:v>0.51524090462143501</c:v>
                </c:pt>
                <c:pt idx="257">
                  <c:v>0.51720747295968506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0.51720747295968506</c:v>
                </c:pt>
                <c:pt idx="263">
                  <c:v>0.525073746312684</c:v>
                </c:pt>
                <c:pt idx="264">
                  <c:v>#N/A</c:v>
                </c:pt>
                <c:pt idx="265">
                  <c:v>#N/A</c:v>
                </c:pt>
                <c:pt idx="266">
                  <c:v>0.525073746312684</c:v>
                </c:pt>
                <c:pt idx="267">
                  <c:v>0.53588987217305795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0.53588987217305795</c:v>
                </c:pt>
                <c:pt idx="273">
                  <c:v>0.53982300884955703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0.53982300884955703</c:v>
                </c:pt>
                <c:pt idx="279">
                  <c:v>0.55850540806293003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0.55850540806293003</c:v>
                </c:pt>
                <c:pt idx="285">
                  <c:v>0.57325467059980295</c:v>
                </c:pt>
                <c:pt idx="286">
                  <c:v>#N/A</c:v>
                </c:pt>
                <c:pt idx="287">
                  <c:v>#N/A</c:v>
                </c:pt>
                <c:pt idx="288">
                  <c:v>0.57325467059980295</c:v>
                </c:pt>
                <c:pt idx="289">
                  <c:v>0.57620452310717796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0.57620452310717796</c:v>
                </c:pt>
                <c:pt idx="295">
                  <c:v>0.57915437561455196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0.57915437561455196</c:v>
                </c:pt>
                <c:pt idx="301">
                  <c:v>0.581120943952802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0.581120943952802</c:v>
                </c:pt>
                <c:pt idx="309">
                  <c:v>0.58505408062930098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0.58505408062930098</c:v>
                </c:pt>
                <c:pt idx="315">
                  <c:v>0.593903638151425</c:v>
                </c:pt>
                <c:pt idx="316">
                  <c:v>#N/A</c:v>
                </c:pt>
                <c:pt idx="317">
                  <c:v>#N/A</c:v>
                </c:pt>
                <c:pt idx="318">
                  <c:v>0.593903638151425</c:v>
                </c:pt>
                <c:pt idx="319">
                  <c:v>0.59980334316617501</c:v>
                </c:pt>
                <c:pt idx="320">
                  <c:v>#N/A</c:v>
                </c:pt>
                <c:pt idx="321">
                  <c:v>#N/A</c:v>
                </c:pt>
                <c:pt idx="322">
                  <c:v>0.59980334316617501</c:v>
                </c:pt>
                <c:pt idx="323">
                  <c:v>0.60275319567354901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0.60275319567354901</c:v>
                </c:pt>
                <c:pt idx="329">
                  <c:v>0.60373647984267398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0.60373647984267398</c:v>
                </c:pt>
                <c:pt idx="335">
                  <c:v>0.60963618485742299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0.60963618485742299</c:v>
                </c:pt>
                <c:pt idx="341">
                  <c:v>0.615535889872173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0.615535889872173</c:v>
                </c:pt>
                <c:pt idx="351">
                  <c:v>0.61651917404129797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0.61651917404129797</c:v>
                </c:pt>
                <c:pt idx="357">
                  <c:v>0.61848574237954701</c:v>
                </c:pt>
                <c:pt idx="358">
                  <c:v>#N/A</c:v>
                </c:pt>
                <c:pt idx="359">
                  <c:v>#N/A</c:v>
                </c:pt>
                <c:pt idx="360">
                  <c:v>0.61848574237954701</c:v>
                </c:pt>
                <c:pt idx="361">
                  <c:v>0.62733529990167103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0.62733529990167103</c:v>
                </c:pt>
                <c:pt idx="367">
                  <c:v>0.62930186823992096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0.62930186823992096</c:v>
                </c:pt>
                <c:pt idx="373">
                  <c:v>0.63225172074729596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0.63225172074729596</c:v>
                </c:pt>
                <c:pt idx="381">
                  <c:v>0.64208456243854395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0.64208456243854395</c:v>
                </c:pt>
                <c:pt idx="387">
                  <c:v>0.64405113077679399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0.64405113077679399</c:v>
                </c:pt>
                <c:pt idx="393">
                  <c:v>0.649950835791543</c:v>
                </c:pt>
                <c:pt idx="394">
                  <c:v>#N/A</c:v>
                </c:pt>
                <c:pt idx="395">
                  <c:v>#N/A</c:v>
                </c:pt>
                <c:pt idx="396">
                  <c:v>0.649950835791543</c:v>
                </c:pt>
                <c:pt idx="397">
                  <c:v>0.65486725663716805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0.65486725663716805</c:v>
                </c:pt>
                <c:pt idx="403">
                  <c:v>0.65781710914454194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0.65781710914454194</c:v>
                </c:pt>
                <c:pt idx="409">
                  <c:v>0.66175024582104203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0.66175024582104203</c:v>
                </c:pt>
                <c:pt idx="419">
                  <c:v>0.66273352999016699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0.66273352999016699</c:v>
                </c:pt>
                <c:pt idx="425">
                  <c:v>0.665683382497541</c:v>
                </c:pt>
                <c:pt idx="426">
                  <c:v>#N/A</c:v>
                </c:pt>
                <c:pt idx="427">
                  <c:v>#N/A</c:v>
                </c:pt>
                <c:pt idx="428">
                  <c:v>0.665683382497541</c:v>
                </c:pt>
                <c:pt idx="429">
                  <c:v>0.66666666666666596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0.66666666666666596</c:v>
                </c:pt>
                <c:pt idx="435">
                  <c:v>0.67354965585054005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0.67354965585054005</c:v>
                </c:pt>
                <c:pt idx="443">
                  <c:v>0.67453294001966502</c:v>
                </c:pt>
                <c:pt idx="444">
                  <c:v>#N/A</c:v>
                </c:pt>
                <c:pt idx="445">
                  <c:v>#N/A</c:v>
                </c:pt>
                <c:pt idx="446">
                  <c:v>0.67453294001966502</c:v>
                </c:pt>
                <c:pt idx="447">
                  <c:v>0.67551622418878998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0.67551622418878998</c:v>
                </c:pt>
                <c:pt idx="453">
                  <c:v>0.67846607669616499</c:v>
                </c:pt>
                <c:pt idx="454">
                  <c:v>#N/A</c:v>
                </c:pt>
                <c:pt idx="455">
                  <c:v>#N/A</c:v>
                </c:pt>
                <c:pt idx="456">
                  <c:v>0.67846607669616499</c:v>
                </c:pt>
                <c:pt idx="457">
                  <c:v>0.67944936086528995</c:v>
                </c:pt>
                <c:pt idx="458">
                  <c:v>#N/A</c:v>
                </c:pt>
                <c:pt idx="459">
                  <c:v>#N/A</c:v>
                </c:pt>
                <c:pt idx="460">
                  <c:v>0.67944936086528995</c:v>
                </c:pt>
                <c:pt idx="461">
                  <c:v>0.68239921337266396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0.68239921337266396</c:v>
                </c:pt>
                <c:pt idx="467">
                  <c:v>0.68338249754178904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0.68338249754178904</c:v>
                </c:pt>
                <c:pt idx="483">
                  <c:v>0.684365781710914</c:v>
                </c:pt>
                <c:pt idx="484">
                  <c:v>#N/A</c:v>
                </c:pt>
                <c:pt idx="485">
                  <c:v>#N/A</c:v>
                </c:pt>
                <c:pt idx="486">
                  <c:v>0.684365781710914</c:v>
                </c:pt>
                <c:pt idx="487">
                  <c:v>0.68633235004916404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0.68633235004916404</c:v>
                </c:pt>
                <c:pt idx="493">
                  <c:v>0.69616519174041303</c:v>
                </c:pt>
                <c:pt idx="494">
                  <c:v>0.69616519174041303</c:v>
                </c:pt>
                <c:pt idx="495">
                  <c:v>0.69813176007866196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0.69813176007866196</c:v>
                </c:pt>
                <c:pt idx="501">
                  <c:v>0.69911504424778703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0.69911504424778703</c:v>
                </c:pt>
                <c:pt idx="515">
                  <c:v>0.700098328416912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0.700098328416912</c:v>
                </c:pt>
                <c:pt idx="520">
                  <c:v>0.70501474926253604</c:v>
                </c:pt>
                <c:pt idx="521">
                  <c:v>#N/A</c:v>
                </c:pt>
                <c:pt idx="522">
                  <c:v>#N/A</c:v>
                </c:pt>
                <c:pt idx="523">
                  <c:v>0.70501474926253604</c:v>
                </c:pt>
                <c:pt idx="524">
                  <c:v>0.70599803343166101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0.70599803343166101</c:v>
                </c:pt>
                <c:pt idx="538">
                  <c:v>0.71189773844641102</c:v>
                </c:pt>
                <c:pt idx="539">
                  <c:v>0.71189773844641102</c:v>
                </c:pt>
                <c:pt idx="540">
                  <c:v>0.71386430678465995</c:v>
                </c:pt>
                <c:pt idx="541">
                  <c:v>#N/A</c:v>
                </c:pt>
                <c:pt idx="542">
                  <c:v>#N/A</c:v>
                </c:pt>
                <c:pt idx="543">
                  <c:v>0.71386430678465995</c:v>
                </c:pt>
                <c:pt idx="544">
                  <c:v>0.71484759095378503</c:v>
                </c:pt>
                <c:pt idx="545">
                  <c:v>#N/A</c:v>
                </c:pt>
                <c:pt idx="546">
                  <c:v>#N/A</c:v>
                </c:pt>
                <c:pt idx="547">
                  <c:v>0.71484759095378503</c:v>
                </c:pt>
                <c:pt idx="548">
                  <c:v>0.71779744346116003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0.71779744346116003</c:v>
                </c:pt>
                <c:pt idx="560">
                  <c:v>0.71976401179940996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0.71976401179940996</c:v>
                </c:pt>
                <c:pt idx="566">
                  <c:v>0.72271386430678397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0.72271386430678397</c:v>
                </c:pt>
                <c:pt idx="572">
                  <c:v>0.72468043264503401</c:v>
                </c:pt>
                <c:pt idx="573">
                  <c:v>#N/A</c:v>
                </c:pt>
                <c:pt idx="574">
                  <c:v>#N/A</c:v>
                </c:pt>
                <c:pt idx="575">
                  <c:v>0.72468043264503401</c:v>
                </c:pt>
                <c:pt idx="576">
                  <c:v>0.72566371681415898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0.72566371681415898</c:v>
                </c:pt>
                <c:pt idx="582">
                  <c:v>0.72959685349065795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0.72959685349065795</c:v>
                </c:pt>
                <c:pt idx="588">
                  <c:v>0.73156342182890799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0.73156342182890799</c:v>
                </c:pt>
                <c:pt idx="598">
                  <c:v>0.73254670599803295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0.73254670599803295</c:v>
                </c:pt>
                <c:pt idx="608">
                  <c:v>0.73352999016715803</c:v>
                </c:pt>
                <c:pt idx="609">
                  <c:v>#N/A</c:v>
                </c:pt>
                <c:pt idx="610">
                  <c:v>#N/A</c:v>
                </c:pt>
                <c:pt idx="611">
                  <c:v>0.73352999016715803</c:v>
                </c:pt>
                <c:pt idx="612">
                  <c:v>0.73549655850540796</c:v>
                </c:pt>
                <c:pt idx="613">
                  <c:v>#N/A</c:v>
                </c:pt>
                <c:pt idx="614">
                  <c:v>#N/A</c:v>
                </c:pt>
                <c:pt idx="615">
                  <c:v>0.73549655850540796</c:v>
                </c:pt>
                <c:pt idx="616">
                  <c:v>0.73844641101278197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0.73844641101278197</c:v>
                </c:pt>
                <c:pt idx="622">
                  <c:v>0.73942969518190704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0.73942969518190704</c:v>
                </c:pt>
                <c:pt idx="628">
                  <c:v>0.74237954768928205</c:v>
                </c:pt>
                <c:pt idx="629">
                  <c:v>#N/A</c:v>
                </c:pt>
                <c:pt idx="630">
                  <c:v>#N/A</c:v>
                </c:pt>
                <c:pt idx="631">
                  <c:v>0.74237954768928205</c:v>
                </c:pt>
                <c:pt idx="632">
                  <c:v>0.74434611602753198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0.74434611602753198</c:v>
                </c:pt>
                <c:pt idx="638">
                  <c:v>0.74532940019665594</c:v>
                </c:pt>
                <c:pt idx="639">
                  <c:v>#N/A</c:v>
                </c:pt>
                <c:pt idx="640">
                  <c:v>#N/A</c:v>
                </c:pt>
                <c:pt idx="641">
                  <c:v>0.74532940019665594</c:v>
                </c:pt>
                <c:pt idx="642">
                  <c:v>0.74631268436578102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0.74631268436578102</c:v>
                </c:pt>
                <c:pt idx="648">
                  <c:v>0.74926253687315603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0.74926253687315603</c:v>
                </c:pt>
                <c:pt idx="654">
                  <c:v>0.75417895771877996</c:v>
                </c:pt>
                <c:pt idx="655">
                  <c:v>#N/A</c:v>
                </c:pt>
                <c:pt idx="656">
                  <c:v>#N/A</c:v>
                </c:pt>
                <c:pt idx="657">
                  <c:v>0.75417895771877996</c:v>
                </c:pt>
                <c:pt idx="658">
                  <c:v>0.76007866273352997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0.76007866273352997</c:v>
                </c:pt>
                <c:pt idx="664">
                  <c:v>0.76204523107177902</c:v>
                </c:pt>
                <c:pt idx="665">
                  <c:v>#N/A</c:v>
                </c:pt>
                <c:pt idx="666">
                  <c:v>#N/A</c:v>
                </c:pt>
                <c:pt idx="667">
                  <c:v>0.76204523107177902</c:v>
                </c:pt>
                <c:pt idx="668">
                  <c:v>0.76794493608652903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0.76794493608652903</c:v>
                </c:pt>
                <c:pt idx="676">
                  <c:v>0.77089478859390304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0.77089478859390304</c:v>
                </c:pt>
                <c:pt idx="682">
                  <c:v>0.771878072763028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0.771878072763028</c:v>
                </c:pt>
                <c:pt idx="690">
                  <c:v>0.77384464110127804</c:v>
                </c:pt>
                <c:pt idx="691">
                  <c:v>0.77384464110127804</c:v>
                </c:pt>
                <c:pt idx="692">
                  <c:v>0.77482792527040301</c:v>
                </c:pt>
                <c:pt idx="693">
                  <c:v>0.77482792527040301</c:v>
                </c:pt>
                <c:pt idx="694">
                  <c:v>0.77581120943952797</c:v>
                </c:pt>
                <c:pt idx="695">
                  <c:v>#N/A</c:v>
                </c:pt>
                <c:pt idx="696">
                  <c:v>#N/A</c:v>
                </c:pt>
                <c:pt idx="697">
                  <c:v>0.77581120943952797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0.78072763028515202</c:v>
                </c:pt>
                <c:pt idx="717">
                  <c:v>0.78072763028515202</c:v>
                </c:pt>
                <c:pt idx="718">
                  <c:v>0.78171091445427698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0.78171091445427698</c:v>
                </c:pt>
                <c:pt idx="726">
                  <c:v>0.78269419862340195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0.78269419862340195</c:v>
                </c:pt>
                <c:pt idx="732">
                  <c:v>0.78466076696165099</c:v>
                </c:pt>
                <c:pt idx="733">
                  <c:v>#N/A</c:v>
                </c:pt>
                <c:pt idx="734">
                  <c:v>#N/A</c:v>
                </c:pt>
                <c:pt idx="735">
                  <c:v>0.78466076696165099</c:v>
                </c:pt>
                <c:pt idx="736">
                  <c:v>0.78662733529990103</c:v>
                </c:pt>
                <c:pt idx="737">
                  <c:v>0.78662733529990103</c:v>
                </c:pt>
                <c:pt idx="738">
                  <c:v>0.78957718780727604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0.78957718780727604</c:v>
                </c:pt>
                <c:pt idx="744">
                  <c:v>0.790560471976401</c:v>
                </c:pt>
                <c:pt idx="745">
                  <c:v>#N/A</c:v>
                </c:pt>
                <c:pt idx="746">
                  <c:v>#N/A</c:v>
                </c:pt>
                <c:pt idx="747">
                  <c:v>0.790560471976401</c:v>
                </c:pt>
                <c:pt idx="748">
                  <c:v>0.79154375614552597</c:v>
                </c:pt>
                <c:pt idx="749">
                  <c:v>#N/A</c:v>
                </c:pt>
                <c:pt idx="750">
                  <c:v>#N/A</c:v>
                </c:pt>
                <c:pt idx="751">
                  <c:v>0.79154375614552597</c:v>
                </c:pt>
                <c:pt idx="752">
                  <c:v>0.79351032448377501</c:v>
                </c:pt>
                <c:pt idx="753">
                  <c:v>#N/A</c:v>
                </c:pt>
                <c:pt idx="754">
                  <c:v>#N/A</c:v>
                </c:pt>
                <c:pt idx="755">
                  <c:v>0.79351032448377501</c:v>
                </c:pt>
                <c:pt idx="756">
                  <c:v>0.79646017699115002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0.79646017699115002</c:v>
                </c:pt>
                <c:pt idx="768">
                  <c:v>0.79744346116027498</c:v>
                </c:pt>
                <c:pt idx="769">
                  <c:v>0.79744346116027498</c:v>
                </c:pt>
                <c:pt idx="770">
                  <c:v>0.80039331366764999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0.80039331366764999</c:v>
                </c:pt>
                <c:pt idx="790">
                  <c:v>0.80137659783677395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0.80137659783677395</c:v>
                </c:pt>
                <c:pt idx="796">
                  <c:v>0.80825958702064804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0.80825958702064804</c:v>
                </c:pt>
                <c:pt idx="802">
                  <c:v>0.80924287118977301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0.80924287118977301</c:v>
                </c:pt>
                <c:pt idx="810">
                  <c:v>0.81219272369714801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0.81219272369714801</c:v>
                </c:pt>
                <c:pt idx="816">
                  <c:v>0.81317600786627298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0.81317600786627298</c:v>
                </c:pt>
                <c:pt idx="822">
                  <c:v>0.81415929203539805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0.81415929203539805</c:v>
                </c:pt>
                <c:pt idx="834">
                  <c:v>0.81612586037364798</c:v>
                </c:pt>
                <c:pt idx="835">
                  <c:v>#N/A</c:v>
                </c:pt>
                <c:pt idx="836">
                  <c:v>#N/A</c:v>
                </c:pt>
                <c:pt idx="837">
                  <c:v>0.81612586037364798</c:v>
                </c:pt>
                <c:pt idx="838">
                  <c:v>0.81710914454277195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0.81710914454277195</c:v>
                </c:pt>
                <c:pt idx="848">
                  <c:v>0.82005899705014695</c:v>
                </c:pt>
                <c:pt idx="849">
                  <c:v>#N/A</c:v>
                </c:pt>
                <c:pt idx="850">
                  <c:v>#N/A</c:v>
                </c:pt>
                <c:pt idx="851">
                  <c:v>0.82005899705014695</c:v>
                </c:pt>
                <c:pt idx="852">
                  <c:v>0.82300884955752196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0.82300884955752196</c:v>
                </c:pt>
                <c:pt idx="862">
                  <c:v>0.82399213372664704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0.82399213372664704</c:v>
                </c:pt>
                <c:pt idx="876">
                  <c:v>0.82694198623402104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0.82694198623402104</c:v>
                </c:pt>
                <c:pt idx="882">
                  <c:v>0.82792527040314601</c:v>
                </c:pt>
                <c:pt idx="883">
                  <c:v>0.82792527040314601</c:v>
                </c:pt>
                <c:pt idx="884">
                  <c:v>0.82989183874139605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0.82989183874139605</c:v>
                </c:pt>
                <c:pt idx="890">
                  <c:v>0.83087512291052101</c:v>
                </c:pt>
                <c:pt idx="891">
                  <c:v>#N/A</c:v>
                </c:pt>
                <c:pt idx="892">
                  <c:v>#N/A</c:v>
                </c:pt>
                <c:pt idx="893">
                  <c:v>0.83087512291052101</c:v>
                </c:pt>
                <c:pt idx="894">
                  <c:v>0.83185840707964598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0.83185840707964598</c:v>
                </c:pt>
                <c:pt idx="900">
                  <c:v>0.83284169124877006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0.83284169124877006</c:v>
                </c:pt>
                <c:pt idx="908">
                  <c:v>0.83480825958701999</c:v>
                </c:pt>
                <c:pt idx="909">
                  <c:v>#N/A</c:v>
                </c:pt>
                <c:pt idx="910">
                  <c:v>#N/A</c:v>
                </c:pt>
                <c:pt idx="911">
                  <c:v>0.83480825958701999</c:v>
                </c:pt>
                <c:pt idx="912">
                  <c:v>0.83579154375614495</c:v>
                </c:pt>
                <c:pt idx="913">
                  <c:v>#N/A</c:v>
                </c:pt>
                <c:pt idx="914">
                  <c:v>#N/A</c:v>
                </c:pt>
                <c:pt idx="915">
                  <c:v>0.83579154375614495</c:v>
                </c:pt>
                <c:pt idx="916">
                  <c:v>0.83874139626351996</c:v>
                </c:pt>
                <c:pt idx="917">
                  <c:v>0.83874139626351996</c:v>
                </c:pt>
                <c:pt idx="918">
                  <c:v>0.84169124877089396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0.84169124877089396</c:v>
                </c:pt>
                <c:pt idx="930">
                  <c:v>0.843657817109144</c:v>
                </c:pt>
                <c:pt idx="931">
                  <c:v>#N/A</c:v>
                </c:pt>
                <c:pt idx="932">
                  <c:v>#N/A</c:v>
                </c:pt>
                <c:pt idx="933">
                  <c:v>0.843657817109144</c:v>
                </c:pt>
                <c:pt idx="934">
                  <c:v>0.84464110127826897</c:v>
                </c:pt>
                <c:pt idx="935">
                  <c:v>#N/A</c:v>
                </c:pt>
                <c:pt idx="936">
                  <c:v>#N/A</c:v>
                </c:pt>
                <c:pt idx="937">
                  <c:v>0.84464110127826897</c:v>
                </c:pt>
                <c:pt idx="938">
                  <c:v>0.84562438544739404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0.84562438544739404</c:v>
                </c:pt>
                <c:pt idx="944">
                  <c:v>0.84759095378564397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0.84759095378564397</c:v>
                </c:pt>
                <c:pt idx="952">
                  <c:v>0.84955752212389302</c:v>
                </c:pt>
                <c:pt idx="953">
                  <c:v>#N/A</c:v>
                </c:pt>
                <c:pt idx="954">
                  <c:v>#N/A</c:v>
                </c:pt>
                <c:pt idx="955">
                  <c:v>0.84955752212389302</c:v>
                </c:pt>
                <c:pt idx="956">
                  <c:v>0.85054080629301798</c:v>
                </c:pt>
                <c:pt idx="957">
                  <c:v>#N/A</c:v>
                </c:pt>
                <c:pt idx="958">
                  <c:v>#N/A</c:v>
                </c:pt>
                <c:pt idx="959">
                  <c:v>0.85054080629301798</c:v>
                </c:pt>
                <c:pt idx="960">
                  <c:v>0.85152409046214295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0.85152409046214295</c:v>
                </c:pt>
                <c:pt idx="970">
                  <c:v>0.85349065880039299</c:v>
                </c:pt>
                <c:pt idx="971">
                  <c:v>0.85349065880039299</c:v>
                </c:pt>
                <c:pt idx="972">
                  <c:v>0.85545722713864303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0.85545722713864303</c:v>
                </c:pt>
                <c:pt idx="980">
                  <c:v>0.85644051130776799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0.85644051130776799</c:v>
                </c:pt>
                <c:pt idx="990">
                  <c:v>0.85742379547689196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0.85742379547689196</c:v>
                </c:pt>
                <c:pt idx="1004">
                  <c:v>0.85840707964601703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0.85840707964601703</c:v>
                </c:pt>
                <c:pt idx="1012">
                  <c:v>0.859390363815142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0.859390363815142</c:v>
                </c:pt>
                <c:pt idx="1024">
                  <c:v>0.86037364798426696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0.86037364798426696</c:v>
                </c:pt>
                <c:pt idx="1030">
                  <c:v>0.86234021632251701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0.86234021632251701</c:v>
                </c:pt>
                <c:pt idx="1035">
                  <c:v>0.86332350049164197</c:v>
                </c:pt>
                <c:pt idx="1036">
                  <c:v>0.86332350049164197</c:v>
                </c:pt>
                <c:pt idx="1037">
                  <c:v>0.86430678466076605</c:v>
                </c:pt>
                <c:pt idx="1038">
                  <c:v>#N/A</c:v>
                </c:pt>
                <c:pt idx="1039">
                  <c:v>#N/A</c:v>
                </c:pt>
                <c:pt idx="1040">
                  <c:v>0.86430678466076605</c:v>
                </c:pt>
                <c:pt idx="1041">
                  <c:v>0.86823992133726602</c:v>
                </c:pt>
                <c:pt idx="1042">
                  <c:v>0.86823992133726602</c:v>
                </c:pt>
                <c:pt idx="1043">
                  <c:v>0.86922320550639098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0.86922320550639098</c:v>
                </c:pt>
                <c:pt idx="1057">
                  <c:v>0.87020648967551595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0.87020648967551595</c:v>
                </c:pt>
                <c:pt idx="1063">
                  <c:v>0.87315634218288996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0.87315634218288996</c:v>
                </c:pt>
                <c:pt idx="1073">
                  <c:v>0.87512291052114</c:v>
                </c:pt>
                <c:pt idx="1074">
                  <c:v>#N/A</c:v>
                </c:pt>
                <c:pt idx="1075">
                  <c:v>#N/A</c:v>
                </c:pt>
                <c:pt idx="1076">
                  <c:v>0.87512291052114</c:v>
                </c:pt>
                <c:pt idx="1077">
                  <c:v>0.87610619469026496</c:v>
                </c:pt>
                <c:pt idx="1078">
                  <c:v>#N/A</c:v>
                </c:pt>
                <c:pt idx="1079">
                  <c:v>#N/A</c:v>
                </c:pt>
                <c:pt idx="1080">
                  <c:v>0.87610619469026496</c:v>
                </c:pt>
                <c:pt idx="1081">
                  <c:v>0.87708947885939004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0.87708947885939004</c:v>
                </c:pt>
                <c:pt idx="1087">
                  <c:v>0.878072763028515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0.878072763028515</c:v>
                </c:pt>
                <c:pt idx="1093">
                  <c:v>0.87905604719763997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0.87905604719763997</c:v>
                </c:pt>
                <c:pt idx="1101">
                  <c:v>0.88003933136676504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0.88003933136676504</c:v>
                </c:pt>
                <c:pt idx="1121">
                  <c:v>0.88102261553588901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0.88102261553588901</c:v>
                </c:pt>
                <c:pt idx="1127">
                  <c:v>0.88200589970501397</c:v>
                </c:pt>
                <c:pt idx="1128">
                  <c:v>#N/A</c:v>
                </c:pt>
                <c:pt idx="1129">
                  <c:v>#N/A</c:v>
                </c:pt>
                <c:pt idx="1130">
                  <c:v>0.88200589970501397</c:v>
                </c:pt>
                <c:pt idx="1131">
                  <c:v>0.88298918387413905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0.88298918387413905</c:v>
                </c:pt>
                <c:pt idx="1139">
                  <c:v>0.88397246804326401</c:v>
                </c:pt>
                <c:pt idx="1140">
                  <c:v>#N/A</c:v>
                </c:pt>
                <c:pt idx="1141">
                  <c:v>#N/A</c:v>
                </c:pt>
                <c:pt idx="1142">
                  <c:v>0.88397246804326401</c:v>
                </c:pt>
                <c:pt idx="1143">
                  <c:v>0.88495575221238898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0.88495575221238898</c:v>
                </c:pt>
                <c:pt idx="1153">
                  <c:v>0.88593903638151394</c:v>
                </c:pt>
                <c:pt idx="1154">
                  <c:v>0.88593903638151394</c:v>
                </c:pt>
                <c:pt idx="1155">
                  <c:v>0.88692232055063902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0.88692232055063902</c:v>
                </c:pt>
                <c:pt idx="1163">
                  <c:v>0.88790560471976399</c:v>
                </c:pt>
                <c:pt idx="1164">
                  <c:v>#N/A</c:v>
                </c:pt>
                <c:pt idx="1165">
                  <c:v>#N/A</c:v>
                </c:pt>
                <c:pt idx="1166">
                  <c:v>0.88790560471976399</c:v>
                </c:pt>
                <c:pt idx="1167">
                  <c:v>0.88888888888888795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0.88888888888888795</c:v>
                </c:pt>
                <c:pt idx="1173">
                  <c:v>0.88987217305801303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0.88987217305801303</c:v>
                </c:pt>
                <c:pt idx="1199">
                  <c:v>0.89085545722713799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0.89085545722713799</c:v>
                </c:pt>
                <c:pt idx="1205">
                  <c:v>0.89183874139626296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0.89183874139626296</c:v>
                </c:pt>
                <c:pt idx="1211">
                  <c:v>0.89282202556538803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0.89282202556538803</c:v>
                </c:pt>
                <c:pt idx="1217">
                  <c:v>0.893805309734513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0.893805309734513</c:v>
                </c:pt>
                <c:pt idx="1227">
                  <c:v>0.89577187807276304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0.89577187807276304</c:v>
                </c:pt>
                <c:pt idx="1233">
                  <c:v>0.89773844641101197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0.89773844641101197</c:v>
                </c:pt>
                <c:pt idx="1243">
                  <c:v>0.89872173058013705</c:v>
                </c:pt>
                <c:pt idx="1244">
                  <c:v>0.89872173058013705</c:v>
                </c:pt>
                <c:pt idx="1245">
                  <c:v>0.89970501474926201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0.89970501474926201</c:v>
                </c:pt>
                <c:pt idx="1251">
                  <c:v>0.90167158308751205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0.90167158308751205</c:v>
                </c:pt>
                <c:pt idx="1261">
                  <c:v>0.90265486725663702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0.90265486725663702</c:v>
                </c:pt>
                <c:pt idx="1269">
                  <c:v>0.90363815142576198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0.90363815142576198</c:v>
                </c:pt>
                <c:pt idx="1277">
                  <c:v>0.90462143559488695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0.90462143559488695</c:v>
                </c:pt>
                <c:pt idx="1287">
                  <c:v>0.90560471976401102</c:v>
                </c:pt>
                <c:pt idx="1288">
                  <c:v>#N/A</c:v>
                </c:pt>
                <c:pt idx="1289">
                  <c:v>#N/A</c:v>
                </c:pt>
                <c:pt idx="1290">
                  <c:v>0.90560471976401102</c:v>
                </c:pt>
                <c:pt idx="1291">
                  <c:v>0.90658800393313599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0.90658800393313599</c:v>
                </c:pt>
                <c:pt idx="1315">
                  <c:v>0.90855457227138603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0.90855457227138603</c:v>
                </c:pt>
                <c:pt idx="1325">
                  <c:v>0.90953785644051099</c:v>
                </c:pt>
                <c:pt idx="1326">
                  <c:v>#N/A</c:v>
                </c:pt>
                <c:pt idx="1327">
                  <c:v>#N/A</c:v>
                </c:pt>
                <c:pt idx="1328">
                  <c:v>0.90953785644051099</c:v>
                </c:pt>
                <c:pt idx="1329">
                  <c:v>0.91052114060963596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0.91052114060963596</c:v>
                </c:pt>
                <c:pt idx="1337">
                  <c:v>0.91150442477876104</c:v>
                </c:pt>
                <c:pt idx="1338">
                  <c:v>0.91150442477876104</c:v>
                </c:pt>
                <c:pt idx="1339">
                  <c:v>0.912487708947885</c:v>
                </c:pt>
                <c:pt idx="1340">
                  <c:v>#N/A</c:v>
                </c:pt>
                <c:pt idx="1341">
                  <c:v>#N/A</c:v>
                </c:pt>
                <c:pt idx="1342">
                  <c:v>0.912487708947885</c:v>
                </c:pt>
                <c:pt idx="1343">
                  <c:v>0.91347099311700997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0.91347099311700997</c:v>
                </c:pt>
                <c:pt idx="1349">
                  <c:v>0.91445427728613504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0.91445427728613504</c:v>
                </c:pt>
                <c:pt idx="1363">
                  <c:v>0.91543756145526001</c:v>
                </c:pt>
                <c:pt idx="1364">
                  <c:v>0.91543756145526001</c:v>
                </c:pt>
                <c:pt idx="1365">
                  <c:v>0.91642084562438497</c:v>
                </c:pt>
                <c:pt idx="1366">
                  <c:v>#N/A</c:v>
                </c:pt>
                <c:pt idx="1367">
                  <c:v>#N/A</c:v>
                </c:pt>
                <c:pt idx="1368">
                  <c:v>0.91642084562438497</c:v>
                </c:pt>
                <c:pt idx="1369">
                  <c:v>0.91740412979351005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0.91740412979351005</c:v>
                </c:pt>
                <c:pt idx="1377">
                  <c:v>0.91838741396263501</c:v>
                </c:pt>
                <c:pt idx="1378">
                  <c:v>0.91838741396263501</c:v>
                </c:pt>
                <c:pt idx="1379">
                  <c:v>0.91937069813175998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0.91937069813175998</c:v>
                </c:pt>
                <c:pt idx="1391">
                  <c:v>0.92035398230088405</c:v>
                </c:pt>
                <c:pt idx="1392">
                  <c:v>0.92035398230088405</c:v>
                </c:pt>
                <c:pt idx="1393">
                  <c:v>0.92133726647000902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#N/A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0.92133726647000902</c:v>
                </c:pt>
                <c:pt idx="1415">
                  <c:v>0.92232055063913398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0.92232055063913398</c:v>
                </c:pt>
                <c:pt idx="1431">
                  <c:v>0.92330383480825895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0.92330383480825895</c:v>
                </c:pt>
                <c:pt idx="1443">
                  <c:v>0.92428711897738403</c:v>
                </c:pt>
                <c:pt idx="1444">
                  <c:v>0.92428711897738403</c:v>
                </c:pt>
                <c:pt idx="1445">
                  <c:v>0.92527040314650899</c:v>
                </c:pt>
                <c:pt idx="1446">
                  <c:v>0.92527040314650899</c:v>
                </c:pt>
                <c:pt idx="1447">
                  <c:v>0.92625368731563396</c:v>
                </c:pt>
                <c:pt idx="1448">
                  <c:v>0.92625368731563396</c:v>
                </c:pt>
                <c:pt idx="1449">
                  <c:v>0.928220255653884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0.928220255653884</c:v>
                </c:pt>
                <c:pt idx="1455">
                  <c:v>0.92920353982300796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0.92920353982300796</c:v>
                </c:pt>
                <c:pt idx="1465">
                  <c:v>0.93018682399213304</c:v>
                </c:pt>
                <c:pt idx="1466">
                  <c:v>#N/A</c:v>
                </c:pt>
                <c:pt idx="1467">
                  <c:v>#N/A</c:v>
                </c:pt>
                <c:pt idx="1468">
                  <c:v>0.93018682399213304</c:v>
                </c:pt>
                <c:pt idx="1469">
                  <c:v>0.931170108161258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0.931170108161258</c:v>
                </c:pt>
                <c:pt idx="1479">
                  <c:v>0.93215339233038297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0.93215339233038297</c:v>
                </c:pt>
                <c:pt idx="1487">
                  <c:v>0.93313667649950804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0.93313667649950804</c:v>
                </c:pt>
                <c:pt idx="1505">
                  <c:v>0.93411996066863301</c:v>
                </c:pt>
                <c:pt idx="1506">
                  <c:v>#N/A</c:v>
                </c:pt>
                <c:pt idx="1507">
                  <c:v>#N/A</c:v>
                </c:pt>
                <c:pt idx="1508">
                  <c:v>0.93411996066863301</c:v>
                </c:pt>
                <c:pt idx="1509">
                  <c:v>0.93510324483775797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0.93510324483775797</c:v>
                </c:pt>
                <c:pt idx="1547">
                  <c:v>0.93805309734513198</c:v>
                </c:pt>
                <c:pt idx="1548">
                  <c:v>#N/A</c:v>
                </c:pt>
                <c:pt idx="1549">
                  <c:v>#N/A</c:v>
                </c:pt>
                <c:pt idx="1550">
                  <c:v>0.93805309734513198</c:v>
                </c:pt>
                <c:pt idx="1551">
                  <c:v>0.93903638151425695</c:v>
                </c:pt>
                <c:pt idx="1552">
                  <c:v>0.93903638151425695</c:v>
                </c:pt>
                <c:pt idx="1553">
                  <c:v>0.94001966568338202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0.94001966568338202</c:v>
                </c:pt>
                <c:pt idx="1563">
                  <c:v>0.94100294985250699</c:v>
                </c:pt>
                <c:pt idx="1564">
                  <c:v>#N/A</c:v>
                </c:pt>
                <c:pt idx="1565">
                  <c:v>#N/A</c:v>
                </c:pt>
                <c:pt idx="1566">
                  <c:v>0.94100294985250699</c:v>
                </c:pt>
                <c:pt idx="1567">
                  <c:v>0.94198623402163195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0.94198623402163195</c:v>
                </c:pt>
                <c:pt idx="1573">
                  <c:v>0.94296951819075703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0.94296951819075703</c:v>
                </c:pt>
                <c:pt idx="1608">
                  <c:v>0.94395280235988199</c:v>
                </c:pt>
                <c:pt idx="1609">
                  <c:v>0.94395280235988199</c:v>
                </c:pt>
                <c:pt idx="1610">
                  <c:v>0.94591937069813103</c:v>
                </c:pt>
                <c:pt idx="1611">
                  <c:v>0.94591937069813103</c:v>
                </c:pt>
                <c:pt idx="1612">
                  <c:v>0.946902654867256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0.946902654867256</c:v>
                </c:pt>
                <c:pt idx="1618">
                  <c:v>0.94788593903638096</c:v>
                </c:pt>
                <c:pt idx="1619">
                  <c:v>#N/A</c:v>
                </c:pt>
                <c:pt idx="1620">
                  <c:v>#N/A</c:v>
                </c:pt>
                <c:pt idx="1621">
                  <c:v>0.94788593903638096</c:v>
                </c:pt>
                <c:pt idx="1622">
                  <c:v>0.94886922320550604</c:v>
                </c:pt>
                <c:pt idx="1623">
                  <c:v>#N/A</c:v>
                </c:pt>
                <c:pt idx="1624">
                  <c:v>#N/A</c:v>
                </c:pt>
                <c:pt idx="1625">
                  <c:v>0.94886922320550604</c:v>
                </c:pt>
                <c:pt idx="1626">
                  <c:v>0.94985250737463101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0.94985250737463101</c:v>
                </c:pt>
                <c:pt idx="1636">
                  <c:v>0.95083579154375597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0.95083579154375597</c:v>
                </c:pt>
                <c:pt idx="1650">
                  <c:v>0.95181907571288105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0.95181907571288105</c:v>
                </c:pt>
                <c:pt idx="1656">
                  <c:v>0.95280235988200501</c:v>
                </c:pt>
                <c:pt idx="1657">
                  <c:v>#N/A</c:v>
                </c:pt>
                <c:pt idx="1658">
                  <c:v>#N/A</c:v>
                </c:pt>
                <c:pt idx="1659">
                  <c:v>0.95280235988200501</c:v>
                </c:pt>
                <c:pt idx="1660">
                  <c:v>0.95378564405112998</c:v>
                </c:pt>
                <c:pt idx="1661">
                  <c:v>0.95378564405112998</c:v>
                </c:pt>
                <c:pt idx="1662">
                  <c:v>0.95476892822025505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0.95476892822025505</c:v>
                </c:pt>
                <c:pt idx="1672">
                  <c:v>0.95575221238938002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0.95575221238938002</c:v>
                </c:pt>
                <c:pt idx="1680">
                  <c:v>0.95673549655850498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0.95673549655850498</c:v>
                </c:pt>
                <c:pt idx="1686">
                  <c:v>0.95771878072762995</c:v>
                </c:pt>
                <c:pt idx="1687">
                  <c:v>#N/A</c:v>
                </c:pt>
                <c:pt idx="1688">
                  <c:v>#N/A</c:v>
                </c:pt>
                <c:pt idx="1689">
                  <c:v>0.95771878072762995</c:v>
                </c:pt>
                <c:pt idx="1690">
                  <c:v>0.95968534906587999</c:v>
                </c:pt>
                <c:pt idx="1691">
                  <c:v>0.95968534906587999</c:v>
                </c:pt>
                <c:pt idx="1692">
                  <c:v>0.96066863323500495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0.96066863323500495</c:v>
                </c:pt>
                <c:pt idx="1710">
                  <c:v>0.962635201573254</c:v>
                </c:pt>
                <c:pt idx="1711">
                  <c:v>#N/A</c:v>
                </c:pt>
                <c:pt idx="1712">
                  <c:v>#N/A</c:v>
                </c:pt>
                <c:pt idx="1713">
                  <c:v>0.962635201573254</c:v>
                </c:pt>
                <c:pt idx="1714">
                  <c:v>0.96361848574237896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0.96361848574237896</c:v>
                </c:pt>
                <c:pt idx="1732">
                  <c:v>0.96460176991150404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0.96460176991150404</c:v>
                </c:pt>
                <c:pt idx="1766">
                  <c:v>0.965585054080629</c:v>
                </c:pt>
                <c:pt idx="1767">
                  <c:v>#N/A</c:v>
                </c:pt>
                <c:pt idx="1768">
                  <c:v>#N/A</c:v>
                </c:pt>
                <c:pt idx="1769">
                  <c:v>0.965585054080629</c:v>
                </c:pt>
                <c:pt idx="1770">
                  <c:v>0.96656833824975397</c:v>
                </c:pt>
                <c:pt idx="1771">
                  <c:v>#N/A</c:v>
                </c:pt>
                <c:pt idx="1772">
                  <c:v>#N/A</c:v>
                </c:pt>
                <c:pt idx="1773">
                  <c:v>#N/A</c:v>
                </c:pt>
                <c:pt idx="1774">
                  <c:v>#N/A</c:v>
                </c:pt>
                <c:pt idx="1775">
                  <c:v>#N/A</c:v>
                </c:pt>
                <c:pt idx="1776">
                  <c:v>#N/A</c:v>
                </c:pt>
                <c:pt idx="1777">
                  <c:v>#N/A</c:v>
                </c:pt>
                <c:pt idx="1778">
                  <c:v>#N/A</c:v>
                </c:pt>
                <c:pt idx="1779">
                  <c:v>#N/A</c:v>
                </c:pt>
                <c:pt idx="1780">
                  <c:v>#N/A</c:v>
                </c:pt>
                <c:pt idx="1781">
                  <c:v>#N/A</c:v>
                </c:pt>
                <c:pt idx="1782">
                  <c:v>#N/A</c:v>
                </c:pt>
                <c:pt idx="1783">
                  <c:v>0.96656833824975397</c:v>
                </c:pt>
                <c:pt idx="1784">
                  <c:v>0.96755162241887904</c:v>
                </c:pt>
                <c:pt idx="1785">
                  <c:v>#N/A</c:v>
                </c:pt>
                <c:pt idx="1786">
                  <c:v>#N/A</c:v>
                </c:pt>
                <c:pt idx="1787">
                  <c:v>#N/A</c:v>
                </c:pt>
                <c:pt idx="1788">
                  <c:v>#N/A</c:v>
                </c:pt>
                <c:pt idx="1789">
                  <c:v>#N/A</c:v>
                </c:pt>
                <c:pt idx="1790">
                  <c:v>#N/A</c:v>
                </c:pt>
                <c:pt idx="1791">
                  <c:v>#N/A</c:v>
                </c:pt>
                <c:pt idx="1792">
                  <c:v>#N/A</c:v>
                </c:pt>
                <c:pt idx="1793">
                  <c:v>#N/A</c:v>
                </c:pt>
                <c:pt idx="1794">
                  <c:v>#N/A</c:v>
                </c:pt>
                <c:pt idx="1795">
                  <c:v>0.96755162241887904</c:v>
                </c:pt>
                <c:pt idx="1796">
                  <c:v>0.96853490658800301</c:v>
                </c:pt>
                <c:pt idx="1797">
                  <c:v>#N/A</c:v>
                </c:pt>
                <c:pt idx="1798">
                  <c:v>#N/A</c:v>
                </c:pt>
                <c:pt idx="1799">
                  <c:v>#N/A</c:v>
                </c:pt>
                <c:pt idx="1800">
                  <c:v>#N/A</c:v>
                </c:pt>
                <c:pt idx="1801">
                  <c:v>#N/A</c:v>
                </c:pt>
                <c:pt idx="1802">
                  <c:v>#N/A</c:v>
                </c:pt>
                <c:pt idx="1803">
                  <c:v>#N/A</c:v>
                </c:pt>
                <c:pt idx="1804">
                  <c:v>#N/A</c:v>
                </c:pt>
                <c:pt idx="1805">
                  <c:v>#N/A</c:v>
                </c:pt>
                <c:pt idx="1806">
                  <c:v>#N/A</c:v>
                </c:pt>
                <c:pt idx="1807">
                  <c:v>#N/A</c:v>
                </c:pt>
                <c:pt idx="1808">
                  <c:v>#N/A</c:v>
                </c:pt>
                <c:pt idx="1809">
                  <c:v>0.96853490658800301</c:v>
                </c:pt>
                <c:pt idx="1810">
                  <c:v>0.96951819075712797</c:v>
                </c:pt>
                <c:pt idx="1811">
                  <c:v>#N/A</c:v>
                </c:pt>
                <c:pt idx="1812">
                  <c:v>#N/A</c:v>
                </c:pt>
                <c:pt idx="1813">
                  <c:v>#N/A</c:v>
                </c:pt>
                <c:pt idx="1814">
                  <c:v>#N/A</c:v>
                </c:pt>
                <c:pt idx="1815">
                  <c:v>#N/A</c:v>
                </c:pt>
                <c:pt idx="1816">
                  <c:v>#N/A</c:v>
                </c:pt>
                <c:pt idx="1817">
                  <c:v>#N/A</c:v>
                </c:pt>
                <c:pt idx="1818">
                  <c:v>#N/A</c:v>
                </c:pt>
                <c:pt idx="1819">
                  <c:v>#N/A</c:v>
                </c:pt>
                <c:pt idx="1820">
                  <c:v>#N/A</c:v>
                </c:pt>
                <c:pt idx="1821">
                  <c:v>0.96951819075712797</c:v>
                </c:pt>
                <c:pt idx="1822">
                  <c:v>0.97050147492625305</c:v>
                </c:pt>
                <c:pt idx="1823">
                  <c:v>#N/A</c:v>
                </c:pt>
                <c:pt idx="1824">
                  <c:v>#N/A</c:v>
                </c:pt>
                <c:pt idx="1825">
                  <c:v>0.97050147492625305</c:v>
                </c:pt>
                <c:pt idx="1826">
                  <c:v>0.97148475909537801</c:v>
                </c:pt>
                <c:pt idx="1827">
                  <c:v>#N/A</c:v>
                </c:pt>
                <c:pt idx="1828">
                  <c:v>#N/A</c:v>
                </c:pt>
                <c:pt idx="1829">
                  <c:v>#N/A</c:v>
                </c:pt>
                <c:pt idx="1830">
                  <c:v>#N/A</c:v>
                </c:pt>
                <c:pt idx="1831">
                  <c:v>#N/A</c:v>
                </c:pt>
                <c:pt idx="1832">
                  <c:v>#N/A</c:v>
                </c:pt>
                <c:pt idx="1833">
                  <c:v>0.97148475909537801</c:v>
                </c:pt>
                <c:pt idx="1834">
                  <c:v>0.97246804326450298</c:v>
                </c:pt>
                <c:pt idx="1835">
                  <c:v>0.97246804326450298</c:v>
                </c:pt>
                <c:pt idx="1836">
                  <c:v>0.97345132743362806</c:v>
                </c:pt>
                <c:pt idx="1837">
                  <c:v>#N/A</c:v>
                </c:pt>
                <c:pt idx="1838">
                  <c:v>#N/A</c:v>
                </c:pt>
                <c:pt idx="1839">
                  <c:v>#N/A</c:v>
                </c:pt>
                <c:pt idx="1840">
                  <c:v>#N/A</c:v>
                </c:pt>
                <c:pt idx="1841">
                  <c:v>#N/A</c:v>
                </c:pt>
                <c:pt idx="1842">
                  <c:v>#N/A</c:v>
                </c:pt>
                <c:pt idx="1843">
                  <c:v>#N/A</c:v>
                </c:pt>
                <c:pt idx="1844">
                  <c:v>#N/A</c:v>
                </c:pt>
                <c:pt idx="1845">
                  <c:v>#N/A</c:v>
                </c:pt>
                <c:pt idx="1846">
                  <c:v>#N/A</c:v>
                </c:pt>
                <c:pt idx="1847">
                  <c:v>#N/A</c:v>
                </c:pt>
                <c:pt idx="1848">
                  <c:v>#N/A</c:v>
                </c:pt>
                <c:pt idx="1849">
                  <c:v>#N/A</c:v>
                </c:pt>
                <c:pt idx="1850">
                  <c:v>#N/A</c:v>
                </c:pt>
                <c:pt idx="1851">
                  <c:v>#N/A</c:v>
                </c:pt>
                <c:pt idx="1852">
                  <c:v>#N/A</c:v>
                </c:pt>
                <c:pt idx="1853">
                  <c:v>#N/A</c:v>
                </c:pt>
                <c:pt idx="1854">
                  <c:v>#N/A</c:v>
                </c:pt>
                <c:pt idx="1855">
                  <c:v>#N/A</c:v>
                </c:pt>
                <c:pt idx="1856">
                  <c:v>#N/A</c:v>
                </c:pt>
                <c:pt idx="1857">
                  <c:v>#N/A</c:v>
                </c:pt>
                <c:pt idx="1858">
                  <c:v>#N/A</c:v>
                </c:pt>
                <c:pt idx="1859">
                  <c:v>#N/A</c:v>
                </c:pt>
                <c:pt idx="1860">
                  <c:v>#N/A</c:v>
                </c:pt>
                <c:pt idx="1861">
                  <c:v>#N/A</c:v>
                </c:pt>
                <c:pt idx="1862">
                  <c:v>#N/A</c:v>
                </c:pt>
                <c:pt idx="1863">
                  <c:v>#N/A</c:v>
                </c:pt>
                <c:pt idx="1864">
                  <c:v>#N/A</c:v>
                </c:pt>
                <c:pt idx="1865">
                  <c:v>#N/A</c:v>
                </c:pt>
                <c:pt idx="1866">
                  <c:v>#N/A</c:v>
                </c:pt>
                <c:pt idx="1867">
                  <c:v>#N/A</c:v>
                </c:pt>
                <c:pt idx="1868">
                  <c:v>#N/A</c:v>
                </c:pt>
                <c:pt idx="1869">
                  <c:v>#N/A</c:v>
                </c:pt>
                <c:pt idx="1870">
                  <c:v>#N/A</c:v>
                </c:pt>
                <c:pt idx="1871">
                  <c:v>#N/A</c:v>
                </c:pt>
                <c:pt idx="1872">
                  <c:v>#N/A</c:v>
                </c:pt>
                <c:pt idx="1873">
                  <c:v>#N/A</c:v>
                </c:pt>
                <c:pt idx="1874">
                  <c:v>#N/A</c:v>
                </c:pt>
                <c:pt idx="1875">
                  <c:v>0.97345132743362806</c:v>
                </c:pt>
                <c:pt idx="1876">
                  <c:v>0.97443461160275302</c:v>
                </c:pt>
                <c:pt idx="1877">
                  <c:v>#N/A</c:v>
                </c:pt>
                <c:pt idx="1878">
                  <c:v>#N/A</c:v>
                </c:pt>
                <c:pt idx="1879">
                  <c:v>#N/A</c:v>
                </c:pt>
                <c:pt idx="1880">
                  <c:v>#N/A</c:v>
                </c:pt>
                <c:pt idx="1881">
                  <c:v>#N/A</c:v>
                </c:pt>
                <c:pt idx="1882">
                  <c:v>#N/A</c:v>
                </c:pt>
                <c:pt idx="1883">
                  <c:v>#N/A</c:v>
                </c:pt>
                <c:pt idx="1884">
                  <c:v>#N/A</c:v>
                </c:pt>
                <c:pt idx="1885">
                  <c:v>#N/A</c:v>
                </c:pt>
                <c:pt idx="1886">
                  <c:v>#N/A</c:v>
                </c:pt>
                <c:pt idx="1887">
                  <c:v>#N/A</c:v>
                </c:pt>
                <c:pt idx="1888">
                  <c:v>#N/A</c:v>
                </c:pt>
                <c:pt idx="1889">
                  <c:v>0.97443461160275302</c:v>
                </c:pt>
                <c:pt idx="1890">
                  <c:v>0.97541789577187799</c:v>
                </c:pt>
                <c:pt idx="1891">
                  <c:v>0.97541789577187799</c:v>
                </c:pt>
                <c:pt idx="1892">
                  <c:v>0.97640117994100295</c:v>
                </c:pt>
                <c:pt idx="1893">
                  <c:v>#N/A</c:v>
                </c:pt>
                <c:pt idx="1894">
                  <c:v>#N/A</c:v>
                </c:pt>
                <c:pt idx="1895">
                  <c:v>#N/A</c:v>
                </c:pt>
                <c:pt idx="1896">
                  <c:v>#N/A</c:v>
                </c:pt>
                <c:pt idx="1897">
                  <c:v>#N/A</c:v>
                </c:pt>
                <c:pt idx="1898">
                  <c:v>#N/A</c:v>
                </c:pt>
                <c:pt idx="1899">
                  <c:v>#N/A</c:v>
                </c:pt>
                <c:pt idx="1900">
                  <c:v>#N/A</c:v>
                </c:pt>
                <c:pt idx="1901">
                  <c:v>#N/A</c:v>
                </c:pt>
                <c:pt idx="1902">
                  <c:v>#N/A</c:v>
                </c:pt>
                <c:pt idx="1903">
                  <c:v>#N/A</c:v>
                </c:pt>
                <c:pt idx="1904">
                  <c:v>#N/A</c:v>
                </c:pt>
                <c:pt idx="1905">
                  <c:v>#N/A</c:v>
                </c:pt>
                <c:pt idx="1906">
                  <c:v>#N/A</c:v>
                </c:pt>
                <c:pt idx="1907">
                  <c:v>#N/A</c:v>
                </c:pt>
                <c:pt idx="1908">
                  <c:v>#N/A</c:v>
                </c:pt>
                <c:pt idx="1909">
                  <c:v>#N/A</c:v>
                </c:pt>
                <c:pt idx="1910">
                  <c:v>#N/A</c:v>
                </c:pt>
                <c:pt idx="1911">
                  <c:v>#N/A</c:v>
                </c:pt>
                <c:pt idx="1912">
                  <c:v>#N/A</c:v>
                </c:pt>
                <c:pt idx="1913">
                  <c:v>#N/A</c:v>
                </c:pt>
                <c:pt idx="1914">
                  <c:v>#N/A</c:v>
                </c:pt>
                <c:pt idx="1915">
                  <c:v>#N/A</c:v>
                </c:pt>
                <c:pt idx="1916">
                  <c:v>#N/A</c:v>
                </c:pt>
                <c:pt idx="1917">
                  <c:v>#N/A</c:v>
                </c:pt>
                <c:pt idx="1918">
                  <c:v>#N/A</c:v>
                </c:pt>
                <c:pt idx="1919">
                  <c:v>0.97640117994100295</c:v>
                </c:pt>
                <c:pt idx="1920">
                  <c:v>0.97738446411012703</c:v>
                </c:pt>
                <c:pt idx="1921">
                  <c:v>0.97738446411012703</c:v>
                </c:pt>
                <c:pt idx="1922">
                  <c:v>0.97836774827925199</c:v>
                </c:pt>
                <c:pt idx="1923">
                  <c:v>0.97836774827925199</c:v>
                </c:pt>
                <c:pt idx="1924">
                  <c:v>0.97935103244837696</c:v>
                </c:pt>
                <c:pt idx="1925">
                  <c:v>#N/A</c:v>
                </c:pt>
                <c:pt idx="1926">
                  <c:v>#N/A</c:v>
                </c:pt>
                <c:pt idx="1927">
                  <c:v>#N/A</c:v>
                </c:pt>
                <c:pt idx="1928">
                  <c:v>#N/A</c:v>
                </c:pt>
                <c:pt idx="1929">
                  <c:v>0.97935103244837696</c:v>
                </c:pt>
                <c:pt idx="1930">
                  <c:v>0.98033431661750203</c:v>
                </c:pt>
                <c:pt idx="1931">
                  <c:v>#N/A</c:v>
                </c:pt>
                <c:pt idx="1932">
                  <c:v>#N/A</c:v>
                </c:pt>
                <c:pt idx="1933">
                  <c:v>#N/A</c:v>
                </c:pt>
                <c:pt idx="1934">
                  <c:v>#N/A</c:v>
                </c:pt>
                <c:pt idx="1935">
                  <c:v>0.98033431661750203</c:v>
                </c:pt>
                <c:pt idx="1936">
                  <c:v>0.981317600786627</c:v>
                </c:pt>
                <c:pt idx="1937">
                  <c:v>#N/A</c:v>
                </c:pt>
                <c:pt idx="1938">
                  <c:v>#N/A</c:v>
                </c:pt>
                <c:pt idx="1939">
                  <c:v>#N/A</c:v>
                </c:pt>
                <c:pt idx="1940">
                  <c:v>#N/A</c:v>
                </c:pt>
                <c:pt idx="1941">
                  <c:v>0.981317600786627</c:v>
                </c:pt>
                <c:pt idx="1942">
                  <c:v>0.98230088495575196</c:v>
                </c:pt>
                <c:pt idx="1943">
                  <c:v>#N/A</c:v>
                </c:pt>
                <c:pt idx="1944">
                  <c:v>#N/A</c:v>
                </c:pt>
                <c:pt idx="1945">
                  <c:v>#N/A</c:v>
                </c:pt>
                <c:pt idx="1946">
                  <c:v>#N/A</c:v>
                </c:pt>
                <c:pt idx="1947">
                  <c:v>#N/A</c:v>
                </c:pt>
                <c:pt idx="1948">
                  <c:v>#N/A</c:v>
                </c:pt>
                <c:pt idx="1949">
                  <c:v>#N/A</c:v>
                </c:pt>
                <c:pt idx="1950">
                  <c:v>#N/A</c:v>
                </c:pt>
                <c:pt idx="1951">
                  <c:v>#N/A</c:v>
                </c:pt>
                <c:pt idx="1952">
                  <c:v>#N/A</c:v>
                </c:pt>
                <c:pt idx="1953">
                  <c:v>#N/A</c:v>
                </c:pt>
                <c:pt idx="1954">
                  <c:v>#N/A</c:v>
                </c:pt>
                <c:pt idx="1955">
                  <c:v>#N/A</c:v>
                </c:pt>
                <c:pt idx="1956">
                  <c:v>#N/A</c:v>
                </c:pt>
                <c:pt idx="1957">
                  <c:v>#N/A</c:v>
                </c:pt>
                <c:pt idx="1958">
                  <c:v>#N/A</c:v>
                </c:pt>
                <c:pt idx="1959">
                  <c:v>0.98230088495575196</c:v>
                </c:pt>
                <c:pt idx="1960">
                  <c:v>0.98328416912487704</c:v>
                </c:pt>
                <c:pt idx="1961">
                  <c:v>#N/A</c:v>
                </c:pt>
                <c:pt idx="1962">
                  <c:v>#N/A</c:v>
                </c:pt>
                <c:pt idx="1963">
                  <c:v>#N/A</c:v>
                </c:pt>
                <c:pt idx="1964">
                  <c:v>#N/A</c:v>
                </c:pt>
                <c:pt idx="1965">
                  <c:v>#N/A</c:v>
                </c:pt>
                <c:pt idx="1966">
                  <c:v>#N/A</c:v>
                </c:pt>
                <c:pt idx="1967">
                  <c:v>#N/A</c:v>
                </c:pt>
                <c:pt idx="1968">
                  <c:v>#N/A</c:v>
                </c:pt>
                <c:pt idx="1969">
                  <c:v>#N/A</c:v>
                </c:pt>
                <c:pt idx="1970">
                  <c:v>#N/A</c:v>
                </c:pt>
                <c:pt idx="1971">
                  <c:v>#N/A</c:v>
                </c:pt>
                <c:pt idx="1972">
                  <c:v>#N/A</c:v>
                </c:pt>
                <c:pt idx="1973">
                  <c:v>#N/A</c:v>
                </c:pt>
                <c:pt idx="1974">
                  <c:v>#N/A</c:v>
                </c:pt>
                <c:pt idx="1975">
                  <c:v>#N/A</c:v>
                </c:pt>
                <c:pt idx="1976">
                  <c:v>#N/A</c:v>
                </c:pt>
                <c:pt idx="1977">
                  <c:v>#N/A</c:v>
                </c:pt>
                <c:pt idx="1978">
                  <c:v>#N/A</c:v>
                </c:pt>
                <c:pt idx="1979">
                  <c:v>#N/A</c:v>
                </c:pt>
                <c:pt idx="1980">
                  <c:v>#N/A</c:v>
                </c:pt>
                <c:pt idx="1981">
                  <c:v>#N/A</c:v>
                </c:pt>
                <c:pt idx="1982">
                  <c:v>#N/A</c:v>
                </c:pt>
                <c:pt idx="1983">
                  <c:v>#N/A</c:v>
                </c:pt>
                <c:pt idx="1984">
                  <c:v>#N/A</c:v>
                </c:pt>
                <c:pt idx="1985">
                  <c:v>#N/A</c:v>
                </c:pt>
                <c:pt idx="1986">
                  <c:v>#N/A</c:v>
                </c:pt>
                <c:pt idx="1987">
                  <c:v>#N/A</c:v>
                </c:pt>
                <c:pt idx="1988">
                  <c:v>#N/A</c:v>
                </c:pt>
                <c:pt idx="1989">
                  <c:v>#N/A</c:v>
                </c:pt>
                <c:pt idx="1990">
                  <c:v>#N/A</c:v>
                </c:pt>
                <c:pt idx="1991">
                  <c:v>#N/A</c:v>
                </c:pt>
                <c:pt idx="1992">
                  <c:v>#N/A</c:v>
                </c:pt>
                <c:pt idx="1993">
                  <c:v>0.98328416912487704</c:v>
                </c:pt>
                <c:pt idx="1994">
                  <c:v>0.984267453294002</c:v>
                </c:pt>
                <c:pt idx="1995">
                  <c:v>0.984267453294002</c:v>
                </c:pt>
                <c:pt idx="1996">
                  <c:v>0.98525073746312597</c:v>
                </c:pt>
                <c:pt idx="1997">
                  <c:v>#N/A</c:v>
                </c:pt>
                <c:pt idx="1998">
                  <c:v>#N/A</c:v>
                </c:pt>
                <c:pt idx="1999">
                  <c:v>#N/A</c:v>
                </c:pt>
                <c:pt idx="2000">
                  <c:v>#N/A</c:v>
                </c:pt>
                <c:pt idx="2001">
                  <c:v>#N/A</c:v>
                </c:pt>
                <c:pt idx="2002">
                  <c:v>#N/A</c:v>
                </c:pt>
                <c:pt idx="2003">
                  <c:v>#N/A</c:v>
                </c:pt>
                <c:pt idx="2004">
                  <c:v>#N/A</c:v>
                </c:pt>
                <c:pt idx="2005">
                  <c:v>#N/A</c:v>
                </c:pt>
                <c:pt idx="2006">
                  <c:v>#N/A</c:v>
                </c:pt>
                <c:pt idx="2007">
                  <c:v>#N/A</c:v>
                </c:pt>
                <c:pt idx="2008">
                  <c:v>#N/A</c:v>
                </c:pt>
                <c:pt idx="2009">
                  <c:v>#N/A</c:v>
                </c:pt>
                <c:pt idx="2010">
                  <c:v>#N/A</c:v>
                </c:pt>
                <c:pt idx="2011">
                  <c:v>0.98525073746312597</c:v>
                </c:pt>
                <c:pt idx="2012">
                  <c:v>0.98623402163225105</c:v>
                </c:pt>
                <c:pt idx="2013">
                  <c:v>#N/A</c:v>
                </c:pt>
                <c:pt idx="2014">
                  <c:v>#N/A</c:v>
                </c:pt>
                <c:pt idx="2015">
                  <c:v>#N/A</c:v>
                </c:pt>
                <c:pt idx="2016">
                  <c:v>#N/A</c:v>
                </c:pt>
                <c:pt idx="2017">
                  <c:v>#N/A</c:v>
                </c:pt>
                <c:pt idx="2018">
                  <c:v>#N/A</c:v>
                </c:pt>
                <c:pt idx="2019">
                  <c:v>#N/A</c:v>
                </c:pt>
                <c:pt idx="2020">
                  <c:v>#N/A</c:v>
                </c:pt>
                <c:pt idx="2021">
                  <c:v>#N/A</c:v>
                </c:pt>
                <c:pt idx="2022">
                  <c:v>#N/A</c:v>
                </c:pt>
                <c:pt idx="2023">
                  <c:v>#N/A</c:v>
                </c:pt>
                <c:pt idx="2024">
                  <c:v>#N/A</c:v>
                </c:pt>
                <c:pt idx="2025">
                  <c:v>#N/A</c:v>
                </c:pt>
                <c:pt idx="2026">
                  <c:v>#N/A</c:v>
                </c:pt>
                <c:pt idx="2027">
                  <c:v>#N/A</c:v>
                </c:pt>
                <c:pt idx="2028">
                  <c:v>#N/A</c:v>
                </c:pt>
                <c:pt idx="2029">
                  <c:v>#N/A</c:v>
                </c:pt>
                <c:pt idx="2030">
                  <c:v>#N/A</c:v>
                </c:pt>
                <c:pt idx="2031">
                  <c:v>0.98623402163225105</c:v>
                </c:pt>
                <c:pt idx="2032">
                  <c:v>0.98721730580137601</c:v>
                </c:pt>
                <c:pt idx="2033">
                  <c:v>#N/A</c:v>
                </c:pt>
                <c:pt idx="2034">
                  <c:v>#N/A</c:v>
                </c:pt>
                <c:pt idx="2035">
                  <c:v>#N/A</c:v>
                </c:pt>
                <c:pt idx="2036">
                  <c:v>#N/A</c:v>
                </c:pt>
                <c:pt idx="2037">
                  <c:v>#N/A</c:v>
                </c:pt>
                <c:pt idx="2038">
                  <c:v>#N/A</c:v>
                </c:pt>
                <c:pt idx="2039">
                  <c:v>#N/A</c:v>
                </c:pt>
                <c:pt idx="2040">
                  <c:v>#N/A</c:v>
                </c:pt>
                <c:pt idx="2041">
                  <c:v>#N/A</c:v>
                </c:pt>
                <c:pt idx="2042">
                  <c:v>#N/A</c:v>
                </c:pt>
                <c:pt idx="2043">
                  <c:v>#N/A</c:v>
                </c:pt>
                <c:pt idx="2044">
                  <c:v>#N/A</c:v>
                </c:pt>
                <c:pt idx="2045">
                  <c:v>#N/A</c:v>
                </c:pt>
                <c:pt idx="2046">
                  <c:v>#N/A</c:v>
                </c:pt>
                <c:pt idx="2047">
                  <c:v>#N/A</c:v>
                </c:pt>
                <c:pt idx="2048">
                  <c:v>#N/A</c:v>
                </c:pt>
                <c:pt idx="2049">
                  <c:v>#N/A</c:v>
                </c:pt>
                <c:pt idx="2050">
                  <c:v>#N/A</c:v>
                </c:pt>
                <c:pt idx="2051">
                  <c:v>#N/A</c:v>
                </c:pt>
                <c:pt idx="2052">
                  <c:v>#N/A</c:v>
                </c:pt>
                <c:pt idx="2053">
                  <c:v>#N/A</c:v>
                </c:pt>
                <c:pt idx="2054">
                  <c:v>#N/A</c:v>
                </c:pt>
                <c:pt idx="2055">
                  <c:v>#N/A</c:v>
                </c:pt>
                <c:pt idx="2056">
                  <c:v>0.98721730580137601</c:v>
                </c:pt>
                <c:pt idx="2057">
                  <c:v>0.98820058997050098</c:v>
                </c:pt>
                <c:pt idx="2058">
                  <c:v>#N/A</c:v>
                </c:pt>
                <c:pt idx="2059">
                  <c:v>#N/A</c:v>
                </c:pt>
                <c:pt idx="2060">
                  <c:v>#N/A</c:v>
                </c:pt>
                <c:pt idx="2061">
                  <c:v>#N/A</c:v>
                </c:pt>
                <c:pt idx="2062">
                  <c:v>#N/A</c:v>
                </c:pt>
                <c:pt idx="2063">
                  <c:v>#N/A</c:v>
                </c:pt>
                <c:pt idx="2064">
                  <c:v>#N/A</c:v>
                </c:pt>
                <c:pt idx="2065">
                  <c:v>#N/A</c:v>
                </c:pt>
                <c:pt idx="2066">
                  <c:v>#N/A</c:v>
                </c:pt>
                <c:pt idx="2067">
                  <c:v>#N/A</c:v>
                </c:pt>
                <c:pt idx="2068">
                  <c:v>#N/A</c:v>
                </c:pt>
                <c:pt idx="2069">
                  <c:v>#N/A</c:v>
                </c:pt>
                <c:pt idx="2070">
                  <c:v>#N/A</c:v>
                </c:pt>
                <c:pt idx="2071">
                  <c:v>#N/A</c:v>
                </c:pt>
                <c:pt idx="2072">
                  <c:v>#N/A</c:v>
                </c:pt>
                <c:pt idx="2073">
                  <c:v>#N/A</c:v>
                </c:pt>
                <c:pt idx="2074">
                  <c:v>#N/A</c:v>
                </c:pt>
                <c:pt idx="2075">
                  <c:v>#N/A</c:v>
                </c:pt>
                <c:pt idx="2076">
                  <c:v>#N/A</c:v>
                </c:pt>
                <c:pt idx="2077">
                  <c:v>#N/A</c:v>
                </c:pt>
                <c:pt idx="2078">
                  <c:v>#N/A</c:v>
                </c:pt>
                <c:pt idx="2079">
                  <c:v>#N/A</c:v>
                </c:pt>
                <c:pt idx="2080">
                  <c:v>#N/A</c:v>
                </c:pt>
                <c:pt idx="2081">
                  <c:v>#N/A</c:v>
                </c:pt>
                <c:pt idx="2082">
                  <c:v>#N/A</c:v>
                </c:pt>
                <c:pt idx="2083">
                  <c:v>#N/A</c:v>
                </c:pt>
                <c:pt idx="2084">
                  <c:v>0.98820058997050098</c:v>
                </c:pt>
                <c:pt idx="2085">
                  <c:v>0.98918387413962605</c:v>
                </c:pt>
                <c:pt idx="2086">
                  <c:v>#N/A</c:v>
                </c:pt>
                <c:pt idx="2087">
                  <c:v>#N/A</c:v>
                </c:pt>
                <c:pt idx="2088">
                  <c:v>#N/A</c:v>
                </c:pt>
                <c:pt idx="2089">
                  <c:v>#N/A</c:v>
                </c:pt>
                <c:pt idx="2090">
                  <c:v>#N/A</c:v>
                </c:pt>
                <c:pt idx="2091">
                  <c:v>#N/A</c:v>
                </c:pt>
                <c:pt idx="2092">
                  <c:v>#N/A</c:v>
                </c:pt>
                <c:pt idx="2093">
                  <c:v>#N/A</c:v>
                </c:pt>
                <c:pt idx="2094">
                  <c:v>#N/A</c:v>
                </c:pt>
                <c:pt idx="2095">
                  <c:v>#N/A</c:v>
                </c:pt>
                <c:pt idx="2096">
                  <c:v>#N/A</c:v>
                </c:pt>
                <c:pt idx="2097">
                  <c:v>#N/A</c:v>
                </c:pt>
                <c:pt idx="2098">
                  <c:v>#N/A</c:v>
                </c:pt>
                <c:pt idx="2099">
                  <c:v>#N/A</c:v>
                </c:pt>
                <c:pt idx="2100">
                  <c:v>#N/A</c:v>
                </c:pt>
                <c:pt idx="2101">
                  <c:v>#N/A</c:v>
                </c:pt>
                <c:pt idx="2102">
                  <c:v>#N/A</c:v>
                </c:pt>
                <c:pt idx="2103">
                  <c:v>#N/A</c:v>
                </c:pt>
                <c:pt idx="2104">
                  <c:v>#N/A</c:v>
                </c:pt>
                <c:pt idx="2105">
                  <c:v>#N/A</c:v>
                </c:pt>
                <c:pt idx="2106">
                  <c:v>#N/A</c:v>
                </c:pt>
                <c:pt idx="2107">
                  <c:v>#N/A</c:v>
                </c:pt>
                <c:pt idx="2108">
                  <c:v>#N/A</c:v>
                </c:pt>
                <c:pt idx="2109">
                  <c:v>#N/A</c:v>
                </c:pt>
                <c:pt idx="2110">
                  <c:v>0.98918387413962605</c:v>
                </c:pt>
                <c:pt idx="2111">
                  <c:v>0.99016715830875102</c:v>
                </c:pt>
                <c:pt idx="2112">
                  <c:v>#N/A</c:v>
                </c:pt>
                <c:pt idx="2113">
                  <c:v>#N/A</c:v>
                </c:pt>
                <c:pt idx="2114">
                  <c:v>#N/A</c:v>
                </c:pt>
                <c:pt idx="2115">
                  <c:v>#N/A</c:v>
                </c:pt>
                <c:pt idx="2116">
                  <c:v>#N/A</c:v>
                </c:pt>
                <c:pt idx="2117">
                  <c:v>#N/A</c:v>
                </c:pt>
                <c:pt idx="2118">
                  <c:v>#N/A</c:v>
                </c:pt>
                <c:pt idx="2119">
                  <c:v>#N/A</c:v>
                </c:pt>
                <c:pt idx="2120">
                  <c:v>#N/A</c:v>
                </c:pt>
                <c:pt idx="2121">
                  <c:v>#N/A</c:v>
                </c:pt>
                <c:pt idx="2122">
                  <c:v>#N/A</c:v>
                </c:pt>
                <c:pt idx="2123">
                  <c:v>#N/A</c:v>
                </c:pt>
                <c:pt idx="2124">
                  <c:v>#N/A</c:v>
                </c:pt>
                <c:pt idx="2125">
                  <c:v>#N/A</c:v>
                </c:pt>
                <c:pt idx="2126">
                  <c:v>#N/A</c:v>
                </c:pt>
                <c:pt idx="2127">
                  <c:v>#N/A</c:v>
                </c:pt>
                <c:pt idx="2128">
                  <c:v>#N/A</c:v>
                </c:pt>
                <c:pt idx="2129">
                  <c:v>#N/A</c:v>
                </c:pt>
                <c:pt idx="2130">
                  <c:v>0.99016715830875102</c:v>
                </c:pt>
                <c:pt idx="2131">
                  <c:v>0.99115044247787598</c:v>
                </c:pt>
                <c:pt idx="2132">
                  <c:v>#N/A</c:v>
                </c:pt>
                <c:pt idx="2133">
                  <c:v>#N/A</c:v>
                </c:pt>
                <c:pt idx="2134">
                  <c:v>#N/A</c:v>
                </c:pt>
                <c:pt idx="2135">
                  <c:v>#N/A</c:v>
                </c:pt>
                <c:pt idx="2136">
                  <c:v>#N/A</c:v>
                </c:pt>
                <c:pt idx="2137">
                  <c:v>#N/A</c:v>
                </c:pt>
                <c:pt idx="2138">
                  <c:v>#N/A</c:v>
                </c:pt>
                <c:pt idx="2139">
                  <c:v>#N/A</c:v>
                </c:pt>
                <c:pt idx="2140">
                  <c:v>#N/A</c:v>
                </c:pt>
                <c:pt idx="2141">
                  <c:v>#N/A</c:v>
                </c:pt>
                <c:pt idx="2142">
                  <c:v>0.99115044247787598</c:v>
                </c:pt>
                <c:pt idx="2143">
                  <c:v>0.99213372664700095</c:v>
                </c:pt>
                <c:pt idx="2144">
                  <c:v>#N/A</c:v>
                </c:pt>
                <c:pt idx="2145">
                  <c:v>#N/A</c:v>
                </c:pt>
                <c:pt idx="2146">
                  <c:v>#N/A</c:v>
                </c:pt>
                <c:pt idx="2147">
                  <c:v>#N/A</c:v>
                </c:pt>
                <c:pt idx="2148">
                  <c:v>#N/A</c:v>
                </c:pt>
                <c:pt idx="2149">
                  <c:v>#N/A</c:v>
                </c:pt>
                <c:pt idx="2150">
                  <c:v>#N/A</c:v>
                </c:pt>
                <c:pt idx="2151">
                  <c:v>#N/A</c:v>
                </c:pt>
                <c:pt idx="2152">
                  <c:v>#N/A</c:v>
                </c:pt>
                <c:pt idx="2153">
                  <c:v>#N/A</c:v>
                </c:pt>
                <c:pt idx="2154">
                  <c:v>#N/A</c:v>
                </c:pt>
                <c:pt idx="2155">
                  <c:v>#N/A</c:v>
                </c:pt>
                <c:pt idx="2156">
                  <c:v>#N/A</c:v>
                </c:pt>
                <c:pt idx="2157">
                  <c:v>#N/A</c:v>
                </c:pt>
                <c:pt idx="2158">
                  <c:v>#N/A</c:v>
                </c:pt>
                <c:pt idx="2159">
                  <c:v>#N/A</c:v>
                </c:pt>
                <c:pt idx="2160">
                  <c:v>#N/A</c:v>
                </c:pt>
                <c:pt idx="2161">
                  <c:v>#N/A</c:v>
                </c:pt>
                <c:pt idx="2162">
                  <c:v>#N/A</c:v>
                </c:pt>
                <c:pt idx="2163">
                  <c:v>#N/A</c:v>
                </c:pt>
                <c:pt idx="2164">
                  <c:v>#N/A</c:v>
                </c:pt>
                <c:pt idx="2165">
                  <c:v>#N/A</c:v>
                </c:pt>
                <c:pt idx="2166">
                  <c:v>0.99213372664700095</c:v>
                </c:pt>
                <c:pt idx="2167">
                  <c:v>0.99311701081612502</c:v>
                </c:pt>
                <c:pt idx="2168">
                  <c:v>#N/A</c:v>
                </c:pt>
                <c:pt idx="2169">
                  <c:v>#N/A</c:v>
                </c:pt>
                <c:pt idx="2170">
                  <c:v>#N/A</c:v>
                </c:pt>
                <c:pt idx="2171">
                  <c:v>#N/A</c:v>
                </c:pt>
                <c:pt idx="2172">
                  <c:v>#N/A</c:v>
                </c:pt>
                <c:pt idx="2173">
                  <c:v>#N/A</c:v>
                </c:pt>
                <c:pt idx="2174">
                  <c:v>#N/A</c:v>
                </c:pt>
                <c:pt idx="2175">
                  <c:v>#N/A</c:v>
                </c:pt>
                <c:pt idx="2176">
                  <c:v>#N/A</c:v>
                </c:pt>
                <c:pt idx="2177">
                  <c:v>#N/A</c:v>
                </c:pt>
                <c:pt idx="2178">
                  <c:v>#N/A</c:v>
                </c:pt>
                <c:pt idx="2179">
                  <c:v>#N/A</c:v>
                </c:pt>
                <c:pt idx="2180">
                  <c:v>#N/A</c:v>
                </c:pt>
                <c:pt idx="2181">
                  <c:v>#N/A</c:v>
                </c:pt>
                <c:pt idx="2182">
                  <c:v>#N/A</c:v>
                </c:pt>
                <c:pt idx="2183">
                  <c:v>#N/A</c:v>
                </c:pt>
                <c:pt idx="2184">
                  <c:v>#N/A</c:v>
                </c:pt>
                <c:pt idx="2185">
                  <c:v>#N/A</c:v>
                </c:pt>
                <c:pt idx="2186">
                  <c:v>#N/A</c:v>
                </c:pt>
                <c:pt idx="2187">
                  <c:v>#N/A</c:v>
                </c:pt>
                <c:pt idx="2188">
                  <c:v>#N/A</c:v>
                </c:pt>
                <c:pt idx="2189">
                  <c:v>#N/A</c:v>
                </c:pt>
                <c:pt idx="2190">
                  <c:v>#N/A</c:v>
                </c:pt>
                <c:pt idx="2191">
                  <c:v>#N/A</c:v>
                </c:pt>
                <c:pt idx="2192">
                  <c:v>#N/A</c:v>
                </c:pt>
                <c:pt idx="2193">
                  <c:v>#N/A</c:v>
                </c:pt>
                <c:pt idx="2194">
                  <c:v>#N/A</c:v>
                </c:pt>
                <c:pt idx="2195">
                  <c:v>#N/A</c:v>
                </c:pt>
                <c:pt idx="2196">
                  <c:v>#N/A</c:v>
                </c:pt>
                <c:pt idx="2197">
                  <c:v>#N/A</c:v>
                </c:pt>
                <c:pt idx="2198">
                  <c:v>#N/A</c:v>
                </c:pt>
                <c:pt idx="2199">
                  <c:v>#N/A</c:v>
                </c:pt>
                <c:pt idx="2200">
                  <c:v>#N/A</c:v>
                </c:pt>
                <c:pt idx="2201">
                  <c:v>#N/A</c:v>
                </c:pt>
                <c:pt idx="2202">
                  <c:v>#N/A</c:v>
                </c:pt>
                <c:pt idx="2203">
                  <c:v>#N/A</c:v>
                </c:pt>
                <c:pt idx="2204">
                  <c:v>#N/A</c:v>
                </c:pt>
                <c:pt idx="2205">
                  <c:v>#N/A</c:v>
                </c:pt>
                <c:pt idx="2206">
                  <c:v>#N/A</c:v>
                </c:pt>
                <c:pt idx="2207">
                  <c:v>#N/A</c:v>
                </c:pt>
                <c:pt idx="2208">
                  <c:v>#N/A</c:v>
                </c:pt>
                <c:pt idx="2209">
                  <c:v>#N/A</c:v>
                </c:pt>
                <c:pt idx="2210">
                  <c:v>#N/A</c:v>
                </c:pt>
                <c:pt idx="2211">
                  <c:v>#N/A</c:v>
                </c:pt>
                <c:pt idx="2212">
                  <c:v>#N/A</c:v>
                </c:pt>
                <c:pt idx="2213">
                  <c:v>#N/A</c:v>
                </c:pt>
                <c:pt idx="2214">
                  <c:v>#N/A</c:v>
                </c:pt>
                <c:pt idx="2215">
                  <c:v>#N/A</c:v>
                </c:pt>
                <c:pt idx="2216">
                  <c:v>#N/A</c:v>
                </c:pt>
                <c:pt idx="2217">
                  <c:v>#N/A</c:v>
                </c:pt>
                <c:pt idx="2218">
                  <c:v>#N/A</c:v>
                </c:pt>
                <c:pt idx="2219">
                  <c:v>#N/A</c:v>
                </c:pt>
                <c:pt idx="2220">
                  <c:v>#N/A</c:v>
                </c:pt>
                <c:pt idx="2221">
                  <c:v>#N/A</c:v>
                </c:pt>
                <c:pt idx="2222">
                  <c:v>0.99311701081612502</c:v>
                </c:pt>
                <c:pt idx="2223">
                  <c:v>0.99410029498524999</c:v>
                </c:pt>
                <c:pt idx="2224">
                  <c:v>#N/A</c:v>
                </c:pt>
                <c:pt idx="2225">
                  <c:v>#N/A</c:v>
                </c:pt>
                <c:pt idx="2226">
                  <c:v>#N/A</c:v>
                </c:pt>
                <c:pt idx="2227">
                  <c:v>#N/A</c:v>
                </c:pt>
                <c:pt idx="2228">
                  <c:v>#N/A</c:v>
                </c:pt>
                <c:pt idx="2229">
                  <c:v>#N/A</c:v>
                </c:pt>
                <c:pt idx="2230">
                  <c:v>#N/A</c:v>
                </c:pt>
                <c:pt idx="2231">
                  <c:v>#N/A</c:v>
                </c:pt>
                <c:pt idx="2232">
                  <c:v>#N/A</c:v>
                </c:pt>
                <c:pt idx="2233">
                  <c:v>#N/A</c:v>
                </c:pt>
                <c:pt idx="2234">
                  <c:v>#N/A</c:v>
                </c:pt>
                <c:pt idx="2235">
                  <c:v>#N/A</c:v>
                </c:pt>
                <c:pt idx="2236">
                  <c:v>#N/A</c:v>
                </c:pt>
                <c:pt idx="2237">
                  <c:v>#N/A</c:v>
                </c:pt>
                <c:pt idx="2238">
                  <c:v>#N/A</c:v>
                </c:pt>
                <c:pt idx="2239">
                  <c:v>#N/A</c:v>
                </c:pt>
                <c:pt idx="2240">
                  <c:v>#N/A</c:v>
                </c:pt>
                <c:pt idx="2241">
                  <c:v>#N/A</c:v>
                </c:pt>
                <c:pt idx="2242">
                  <c:v>#N/A</c:v>
                </c:pt>
                <c:pt idx="2243">
                  <c:v>#N/A</c:v>
                </c:pt>
                <c:pt idx="2244">
                  <c:v>#N/A</c:v>
                </c:pt>
                <c:pt idx="2245">
                  <c:v>#N/A</c:v>
                </c:pt>
                <c:pt idx="2246">
                  <c:v>#N/A</c:v>
                </c:pt>
                <c:pt idx="2247">
                  <c:v>#N/A</c:v>
                </c:pt>
                <c:pt idx="2248">
                  <c:v>#N/A</c:v>
                </c:pt>
                <c:pt idx="2249">
                  <c:v>#N/A</c:v>
                </c:pt>
                <c:pt idx="2250">
                  <c:v>#N/A</c:v>
                </c:pt>
                <c:pt idx="2251">
                  <c:v>#N/A</c:v>
                </c:pt>
                <c:pt idx="2252">
                  <c:v>#N/A</c:v>
                </c:pt>
                <c:pt idx="2253">
                  <c:v>#N/A</c:v>
                </c:pt>
                <c:pt idx="2254">
                  <c:v>#N/A</c:v>
                </c:pt>
                <c:pt idx="2255">
                  <c:v>#N/A</c:v>
                </c:pt>
                <c:pt idx="2256">
                  <c:v>#N/A</c:v>
                </c:pt>
                <c:pt idx="2257">
                  <c:v>#N/A</c:v>
                </c:pt>
                <c:pt idx="2258">
                  <c:v>#N/A</c:v>
                </c:pt>
                <c:pt idx="2259">
                  <c:v>#N/A</c:v>
                </c:pt>
                <c:pt idx="2260">
                  <c:v>#N/A</c:v>
                </c:pt>
                <c:pt idx="2261">
                  <c:v>#N/A</c:v>
                </c:pt>
                <c:pt idx="2262">
                  <c:v>#N/A</c:v>
                </c:pt>
                <c:pt idx="2263">
                  <c:v>#N/A</c:v>
                </c:pt>
                <c:pt idx="2264">
                  <c:v>0.99410029498524999</c:v>
                </c:pt>
                <c:pt idx="2265">
                  <c:v>0.99508357915437495</c:v>
                </c:pt>
                <c:pt idx="2266">
                  <c:v>#N/A</c:v>
                </c:pt>
                <c:pt idx="2267">
                  <c:v>#N/A</c:v>
                </c:pt>
                <c:pt idx="2268">
                  <c:v>#N/A</c:v>
                </c:pt>
                <c:pt idx="2269">
                  <c:v>#N/A</c:v>
                </c:pt>
                <c:pt idx="2270">
                  <c:v>#N/A</c:v>
                </c:pt>
                <c:pt idx="2271">
                  <c:v>#N/A</c:v>
                </c:pt>
                <c:pt idx="2272">
                  <c:v>#N/A</c:v>
                </c:pt>
                <c:pt idx="2273">
                  <c:v>#N/A</c:v>
                </c:pt>
                <c:pt idx="2274">
                  <c:v>#N/A</c:v>
                </c:pt>
                <c:pt idx="2275">
                  <c:v>#N/A</c:v>
                </c:pt>
                <c:pt idx="2276">
                  <c:v>#N/A</c:v>
                </c:pt>
                <c:pt idx="2277">
                  <c:v>#N/A</c:v>
                </c:pt>
                <c:pt idx="2278">
                  <c:v>#N/A</c:v>
                </c:pt>
                <c:pt idx="2279">
                  <c:v>#N/A</c:v>
                </c:pt>
                <c:pt idx="2280">
                  <c:v>#N/A</c:v>
                </c:pt>
                <c:pt idx="2281">
                  <c:v>#N/A</c:v>
                </c:pt>
                <c:pt idx="2282">
                  <c:v>#N/A</c:v>
                </c:pt>
                <c:pt idx="2283">
                  <c:v>#N/A</c:v>
                </c:pt>
                <c:pt idx="2284">
                  <c:v>#N/A</c:v>
                </c:pt>
                <c:pt idx="2285">
                  <c:v>#N/A</c:v>
                </c:pt>
                <c:pt idx="2286">
                  <c:v>#N/A</c:v>
                </c:pt>
                <c:pt idx="2287">
                  <c:v>#N/A</c:v>
                </c:pt>
                <c:pt idx="2288">
                  <c:v>#N/A</c:v>
                </c:pt>
                <c:pt idx="2289">
                  <c:v>#N/A</c:v>
                </c:pt>
                <c:pt idx="2290">
                  <c:v>#N/A</c:v>
                </c:pt>
                <c:pt idx="2291">
                  <c:v>#N/A</c:v>
                </c:pt>
                <c:pt idx="2292">
                  <c:v>#N/A</c:v>
                </c:pt>
                <c:pt idx="2293">
                  <c:v>#N/A</c:v>
                </c:pt>
                <c:pt idx="2294">
                  <c:v>#N/A</c:v>
                </c:pt>
                <c:pt idx="2295">
                  <c:v>#N/A</c:v>
                </c:pt>
                <c:pt idx="2296">
                  <c:v>#N/A</c:v>
                </c:pt>
                <c:pt idx="2297">
                  <c:v>#N/A</c:v>
                </c:pt>
                <c:pt idx="2298">
                  <c:v>#N/A</c:v>
                </c:pt>
                <c:pt idx="2299">
                  <c:v>#N/A</c:v>
                </c:pt>
                <c:pt idx="2300">
                  <c:v>#N/A</c:v>
                </c:pt>
                <c:pt idx="2301">
                  <c:v>#N/A</c:v>
                </c:pt>
                <c:pt idx="2302">
                  <c:v>#N/A</c:v>
                </c:pt>
                <c:pt idx="2303">
                  <c:v>#N/A</c:v>
                </c:pt>
                <c:pt idx="2304">
                  <c:v>#N/A</c:v>
                </c:pt>
                <c:pt idx="2305">
                  <c:v>#N/A</c:v>
                </c:pt>
                <c:pt idx="2306">
                  <c:v>#N/A</c:v>
                </c:pt>
                <c:pt idx="2307">
                  <c:v>#N/A</c:v>
                </c:pt>
                <c:pt idx="2308">
                  <c:v>#N/A</c:v>
                </c:pt>
                <c:pt idx="2309">
                  <c:v>#N/A</c:v>
                </c:pt>
                <c:pt idx="2310">
                  <c:v>#N/A</c:v>
                </c:pt>
                <c:pt idx="2311">
                  <c:v>#N/A</c:v>
                </c:pt>
                <c:pt idx="2312">
                  <c:v>#N/A</c:v>
                </c:pt>
                <c:pt idx="2313">
                  <c:v>#N/A</c:v>
                </c:pt>
                <c:pt idx="2314">
                  <c:v>#N/A</c:v>
                </c:pt>
                <c:pt idx="2315">
                  <c:v>#N/A</c:v>
                </c:pt>
                <c:pt idx="2316">
                  <c:v>#N/A</c:v>
                </c:pt>
                <c:pt idx="2317">
                  <c:v>#N/A</c:v>
                </c:pt>
                <c:pt idx="2318">
                  <c:v>0.99508357915437495</c:v>
                </c:pt>
                <c:pt idx="2319">
                  <c:v>0.99606686332350003</c:v>
                </c:pt>
                <c:pt idx="2320">
                  <c:v>#N/A</c:v>
                </c:pt>
                <c:pt idx="2321">
                  <c:v>#N/A</c:v>
                </c:pt>
                <c:pt idx="2322">
                  <c:v>#N/A</c:v>
                </c:pt>
                <c:pt idx="2323">
                  <c:v>#N/A</c:v>
                </c:pt>
                <c:pt idx="2324">
                  <c:v>#N/A</c:v>
                </c:pt>
                <c:pt idx="2325">
                  <c:v>#N/A</c:v>
                </c:pt>
                <c:pt idx="2326">
                  <c:v>#N/A</c:v>
                </c:pt>
                <c:pt idx="2327">
                  <c:v>#N/A</c:v>
                </c:pt>
                <c:pt idx="2328">
                  <c:v>#N/A</c:v>
                </c:pt>
                <c:pt idx="2329">
                  <c:v>#N/A</c:v>
                </c:pt>
                <c:pt idx="2330">
                  <c:v>#N/A</c:v>
                </c:pt>
                <c:pt idx="2331">
                  <c:v>#N/A</c:v>
                </c:pt>
                <c:pt idx="2332">
                  <c:v>#N/A</c:v>
                </c:pt>
                <c:pt idx="2333">
                  <c:v>#N/A</c:v>
                </c:pt>
                <c:pt idx="2334">
                  <c:v>#N/A</c:v>
                </c:pt>
                <c:pt idx="2335">
                  <c:v>#N/A</c:v>
                </c:pt>
                <c:pt idx="2336">
                  <c:v>#N/A</c:v>
                </c:pt>
                <c:pt idx="2337">
                  <c:v>#N/A</c:v>
                </c:pt>
                <c:pt idx="2338">
                  <c:v>#N/A</c:v>
                </c:pt>
                <c:pt idx="2339">
                  <c:v>#N/A</c:v>
                </c:pt>
                <c:pt idx="2340">
                  <c:v>#N/A</c:v>
                </c:pt>
                <c:pt idx="2341">
                  <c:v>#N/A</c:v>
                </c:pt>
                <c:pt idx="2342">
                  <c:v>#N/A</c:v>
                </c:pt>
                <c:pt idx="2343">
                  <c:v>#N/A</c:v>
                </c:pt>
                <c:pt idx="2344">
                  <c:v>0.99606686332350003</c:v>
                </c:pt>
                <c:pt idx="2345">
                  <c:v>0.99705014749262499</c:v>
                </c:pt>
                <c:pt idx="2346">
                  <c:v>#N/A</c:v>
                </c:pt>
                <c:pt idx="2347">
                  <c:v>#N/A</c:v>
                </c:pt>
                <c:pt idx="2348">
                  <c:v>#N/A</c:v>
                </c:pt>
                <c:pt idx="2349">
                  <c:v>#N/A</c:v>
                </c:pt>
                <c:pt idx="2350">
                  <c:v>#N/A</c:v>
                </c:pt>
                <c:pt idx="2351">
                  <c:v>#N/A</c:v>
                </c:pt>
                <c:pt idx="2352">
                  <c:v>#N/A</c:v>
                </c:pt>
                <c:pt idx="2353">
                  <c:v>#N/A</c:v>
                </c:pt>
                <c:pt idx="2354">
                  <c:v>#N/A</c:v>
                </c:pt>
                <c:pt idx="2355">
                  <c:v>#N/A</c:v>
                </c:pt>
                <c:pt idx="2356">
                  <c:v>#N/A</c:v>
                </c:pt>
                <c:pt idx="2357">
                  <c:v>#N/A</c:v>
                </c:pt>
                <c:pt idx="2358">
                  <c:v>#N/A</c:v>
                </c:pt>
                <c:pt idx="2359">
                  <c:v>#N/A</c:v>
                </c:pt>
                <c:pt idx="2360">
                  <c:v>#N/A</c:v>
                </c:pt>
                <c:pt idx="2361">
                  <c:v>#N/A</c:v>
                </c:pt>
                <c:pt idx="2362">
                  <c:v>#N/A</c:v>
                </c:pt>
                <c:pt idx="2363">
                  <c:v>#N/A</c:v>
                </c:pt>
                <c:pt idx="2364">
                  <c:v>#N/A</c:v>
                </c:pt>
                <c:pt idx="2365">
                  <c:v>#N/A</c:v>
                </c:pt>
                <c:pt idx="2366">
                  <c:v>#N/A</c:v>
                </c:pt>
                <c:pt idx="2367">
                  <c:v>#N/A</c:v>
                </c:pt>
                <c:pt idx="2368">
                  <c:v>#N/A</c:v>
                </c:pt>
                <c:pt idx="2369">
                  <c:v>#N/A</c:v>
                </c:pt>
                <c:pt idx="2370">
                  <c:v>#N/A</c:v>
                </c:pt>
                <c:pt idx="2371">
                  <c:v>#N/A</c:v>
                </c:pt>
                <c:pt idx="2372">
                  <c:v>#N/A</c:v>
                </c:pt>
                <c:pt idx="2373">
                  <c:v>#N/A</c:v>
                </c:pt>
                <c:pt idx="2374">
                  <c:v>#N/A</c:v>
                </c:pt>
                <c:pt idx="2375">
                  <c:v>#N/A</c:v>
                </c:pt>
                <c:pt idx="2376">
                  <c:v>#N/A</c:v>
                </c:pt>
                <c:pt idx="2377">
                  <c:v>#N/A</c:v>
                </c:pt>
                <c:pt idx="2378">
                  <c:v>0.99705014749262499</c:v>
                </c:pt>
                <c:pt idx="2379">
                  <c:v>0.99803343166174996</c:v>
                </c:pt>
                <c:pt idx="2380">
                  <c:v>#N/A</c:v>
                </c:pt>
                <c:pt idx="2381">
                  <c:v>#N/A</c:v>
                </c:pt>
                <c:pt idx="2382">
                  <c:v>#N/A</c:v>
                </c:pt>
                <c:pt idx="2383">
                  <c:v>#N/A</c:v>
                </c:pt>
                <c:pt idx="2384">
                  <c:v>#N/A</c:v>
                </c:pt>
                <c:pt idx="2385">
                  <c:v>#N/A</c:v>
                </c:pt>
                <c:pt idx="2386">
                  <c:v>#N/A</c:v>
                </c:pt>
                <c:pt idx="2387">
                  <c:v>#N/A</c:v>
                </c:pt>
                <c:pt idx="2388">
                  <c:v>#N/A</c:v>
                </c:pt>
                <c:pt idx="2389">
                  <c:v>#N/A</c:v>
                </c:pt>
                <c:pt idx="2390">
                  <c:v>#N/A</c:v>
                </c:pt>
                <c:pt idx="2391">
                  <c:v>#N/A</c:v>
                </c:pt>
                <c:pt idx="2392">
                  <c:v>#N/A</c:v>
                </c:pt>
                <c:pt idx="2393">
                  <c:v>#N/A</c:v>
                </c:pt>
                <c:pt idx="2394">
                  <c:v>#N/A</c:v>
                </c:pt>
                <c:pt idx="2395">
                  <c:v>#N/A</c:v>
                </c:pt>
                <c:pt idx="2396">
                  <c:v>#N/A</c:v>
                </c:pt>
                <c:pt idx="2397">
                  <c:v>#N/A</c:v>
                </c:pt>
                <c:pt idx="2398">
                  <c:v>#N/A</c:v>
                </c:pt>
                <c:pt idx="2399">
                  <c:v>#N/A</c:v>
                </c:pt>
                <c:pt idx="2400">
                  <c:v>#N/A</c:v>
                </c:pt>
                <c:pt idx="2401">
                  <c:v>#N/A</c:v>
                </c:pt>
                <c:pt idx="2402">
                  <c:v>#N/A</c:v>
                </c:pt>
                <c:pt idx="2403">
                  <c:v>#N/A</c:v>
                </c:pt>
                <c:pt idx="2404">
                  <c:v>#N/A</c:v>
                </c:pt>
                <c:pt idx="2405">
                  <c:v>#N/A</c:v>
                </c:pt>
                <c:pt idx="2406">
                  <c:v>#N/A</c:v>
                </c:pt>
                <c:pt idx="2407">
                  <c:v>#N/A</c:v>
                </c:pt>
                <c:pt idx="2408">
                  <c:v>#N/A</c:v>
                </c:pt>
                <c:pt idx="2409">
                  <c:v>#N/A</c:v>
                </c:pt>
                <c:pt idx="2410">
                  <c:v>#N/A</c:v>
                </c:pt>
                <c:pt idx="2411">
                  <c:v>#N/A</c:v>
                </c:pt>
                <c:pt idx="2412">
                  <c:v>#N/A</c:v>
                </c:pt>
                <c:pt idx="2413">
                  <c:v>#N/A</c:v>
                </c:pt>
                <c:pt idx="2414">
                  <c:v>#N/A</c:v>
                </c:pt>
                <c:pt idx="2415">
                  <c:v>#N/A</c:v>
                </c:pt>
                <c:pt idx="2416">
                  <c:v>0.99803343166174996</c:v>
                </c:pt>
                <c:pt idx="2417">
                  <c:v>#N/A</c:v>
                </c:pt>
                <c:pt idx="2418">
                  <c:v>#N/A</c:v>
                </c:pt>
                <c:pt idx="2419">
                  <c:v>0.99803343166174996</c:v>
                </c:pt>
                <c:pt idx="2420">
                  <c:v>#N/A</c:v>
                </c:pt>
                <c:pt idx="2421">
                  <c:v>#N/A</c:v>
                </c:pt>
                <c:pt idx="2422">
                  <c:v>#N/A</c:v>
                </c:pt>
                <c:pt idx="2423">
                  <c:v>#N/A</c:v>
                </c:pt>
                <c:pt idx="2424">
                  <c:v>#N/A</c:v>
                </c:pt>
                <c:pt idx="2425">
                  <c:v>#N/A</c:v>
                </c:pt>
                <c:pt idx="2426">
                  <c:v>0.99803343166174996</c:v>
                </c:pt>
                <c:pt idx="2427">
                  <c:v>0.99803343166174996</c:v>
                </c:pt>
                <c:pt idx="2428">
                  <c:v>0.99803343166174996</c:v>
                </c:pt>
                <c:pt idx="2429">
                  <c:v>0.99803343166174996</c:v>
                </c:pt>
                <c:pt idx="2430">
                  <c:v>0.99803343166174996</c:v>
                </c:pt>
                <c:pt idx="2431">
                  <c:v>0.99901671583087504</c:v>
                </c:pt>
                <c:pt idx="2432">
                  <c:v>#N/A</c:v>
                </c:pt>
                <c:pt idx="2433">
                  <c:v>#N/A</c:v>
                </c:pt>
                <c:pt idx="2434">
                  <c:v>0.99901671583087504</c:v>
                </c:pt>
                <c:pt idx="2435">
                  <c:v>1</c:v>
                </c:pt>
                <c:pt idx="2436">
                  <c:v>#N/A</c:v>
                </c:pt>
                <c:pt idx="2437">
                  <c:v>#N/A</c:v>
                </c:pt>
                <c:pt idx="2438">
                  <c:v>#N/A</c:v>
                </c:pt>
                <c:pt idx="2439">
                  <c:v>#N/A</c:v>
                </c:pt>
                <c:pt idx="2440">
                  <c:v>#N/A</c:v>
                </c:pt>
                <c:pt idx="2441">
                  <c:v>#N/A</c:v>
                </c:pt>
                <c:pt idx="2442">
                  <c:v>#N/A</c:v>
                </c:pt>
                <c:pt idx="2443">
                  <c:v>#N/A</c:v>
                </c:pt>
                <c:pt idx="2444">
                  <c:v>#N/A</c:v>
                </c:pt>
                <c:pt idx="2445">
                  <c:v>#N/A</c:v>
                </c:pt>
                <c:pt idx="2446">
                  <c:v>#N/A</c:v>
                </c:pt>
                <c:pt idx="2447">
                  <c:v>#N/A</c:v>
                </c:pt>
                <c:pt idx="2448">
                  <c:v>#N/A</c:v>
                </c:pt>
                <c:pt idx="2449">
                  <c:v>#N/A</c:v>
                </c:pt>
                <c:pt idx="2450">
                  <c:v>#N/A</c:v>
                </c:pt>
                <c:pt idx="2451">
                  <c:v>#N/A</c:v>
                </c:pt>
                <c:pt idx="2452">
                  <c:v>#N/A</c:v>
                </c:pt>
                <c:pt idx="2453">
                  <c:v>#N/A</c:v>
                </c:pt>
                <c:pt idx="2454">
                  <c:v>#N/A</c:v>
                </c:pt>
                <c:pt idx="2455">
                  <c:v>#N/A</c:v>
                </c:pt>
                <c:pt idx="2456">
                  <c:v>#N/A</c:v>
                </c:pt>
                <c:pt idx="2457">
                  <c:v>#N/A</c:v>
                </c:pt>
                <c:pt idx="2458">
                  <c:v>#N/A</c:v>
                </c:pt>
                <c:pt idx="2459">
                  <c:v>#N/A</c:v>
                </c:pt>
                <c:pt idx="2460">
                  <c:v>#N/A</c:v>
                </c:pt>
                <c:pt idx="2461">
                  <c:v>#N/A</c:v>
                </c:pt>
                <c:pt idx="2462">
                  <c:v>#N/A</c:v>
                </c:pt>
                <c:pt idx="2463">
                  <c:v>#N/A</c:v>
                </c:pt>
                <c:pt idx="2464">
                  <c:v>#N/A</c:v>
                </c:pt>
                <c:pt idx="2465">
                  <c:v>#N/A</c:v>
                </c:pt>
                <c:pt idx="2466">
                  <c:v>#N/A</c:v>
                </c:pt>
                <c:pt idx="2467">
                  <c:v>#N/A</c:v>
                </c:pt>
                <c:pt idx="2468">
                  <c:v>#N/A</c:v>
                </c:pt>
                <c:pt idx="2469">
                  <c:v>#N/A</c:v>
                </c:pt>
                <c:pt idx="2470">
                  <c:v>#N/A</c:v>
                </c:pt>
                <c:pt idx="2471">
                  <c:v>#N/A</c:v>
                </c:pt>
                <c:pt idx="2472">
                  <c:v>#N/A</c:v>
                </c:pt>
                <c:pt idx="2473">
                  <c:v>#N/A</c:v>
                </c:pt>
                <c:pt idx="2474">
                  <c:v>#N/A</c:v>
                </c:pt>
                <c:pt idx="2475">
                  <c:v>#N/A</c:v>
                </c:pt>
                <c:pt idx="2476">
                  <c:v>#N/A</c:v>
                </c:pt>
                <c:pt idx="2477">
                  <c:v>#N/A</c:v>
                </c:pt>
                <c:pt idx="2478">
                  <c:v>#N/A</c:v>
                </c:pt>
                <c:pt idx="2479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039144"/>
        <c:axId val="243714544"/>
      </c:scatterChart>
      <c:valAx>
        <c:axId val="242039144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Calibri (Body)"/>
                    <a:ea typeface="+mn-ea"/>
                    <a:cs typeface="+mn-cs"/>
                  </a:defRPr>
                </a:pPr>
                <a:r>
                  <a:rPr lang="en-IN"/>
                  <a:t>False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Calibri (Body)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Calibri (Body)"/>
                <a:ea typeface="+mn-ea"/>
                <a:cs typeface="+mn-cs"/>
              </a:defRPr>
            </a:pPr>
            <a:endParaRPr lang="en-US"/>
          </a:p>
        </c:txPr>
        <c:crossAx val="243714544"/>
        <c:crosses val="autoZero"/>
        <c:crossBetween val="midCat"/>
      </c:valAx>
      <c:valAx>
        <c:axId val="24371454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Calibri (Body)"/>
                    <a:ea typeface="+mn-ea"/>
                    <a:cs typeface="+mn-cs"/>
                  </a:defRPr>
                </a:pPr>
                <a:r>
                  <a:rPr lang="en-IN"/>
                  <a:t>True Positive Rate</a:t>
                </a:r>
              </a:p>
            </c:rich>
          </c:tx>
          <c:layout>
            <c:manualLayout>
              <c:xMode val="edge"/>
              <c:yMode val="edge"/>
              <c:x val="1.758501540715067E-2"/>
              <c:y val="9.6870807815689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Calibri (Body)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Calibri (Body)"/>
                <a:ea typeface="+mn-ea"/>
                <a:cs typeface="+mn-cs"/>
              </a:defRPr>
            </a:pPr>
            <a:endParaRPr lang="en-US"/>
          </a:p>
        </c:txPr>
        <c:crossAx val="242039144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 (Body)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tx1"/>
          </a:solidFill>
          <a:latin typeface="Calibri (Body)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68489975523617"/>
          <c:y val="2.5428331875182269E-2"/>
          <c:w val="0.84960367567101347"/>
          <c:h val="0.63506825286942892"/>
        </c:manualLayout>
      </c:layout>
      <c:scatterChart>
        <c:scatterStyle val="lineMarker"/>
        <c:varyColors val="0"/>
        <c:ser>
          <c:idx val="0"/>
          <c:order val="0"/>
          <c:tx>
            <c:strRef>
              <c:f>PrecisionRecall!$D$1</c:f>
              <c:strCache>
                <c:ptCount val="1"/>
                <c:pt idx="0">
                  <c:v>KNN</c:v>
                </c:pt>
              </c:strCache>
            </c:strRef>
          </c:tx>
          <c:spPr>
            <a:ln w="2540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PrecisionRecall!$C$2:$C$405</c:f>
              <c:numCache>
                <c:formatCode>General</c:formatCode>
                <c:ptCount val="404"/>
                <c:pt idx="0">
                  <c:v>1</c:v>
                </c:pt>
                <c:pt idx="1">
                  <c:v>0.25860373647984197</c:v>
                </c:pt>
                <c:pt idx="2">
                  <c:v>0.25860373647984197</c:v>
                </c:pt>
                <c:pt idx="3">
                  <c:v>0.25860373647984197</c:v>
                </c:pt>
                <c:pt idx="4">
                  <c:v>0.25860373647984197</c:v>
                </c:pt>
                <c:pt idx="5">
                  <c:v>0.25860373647984197</c:v>
                </c:pt>
                <c:pt idx="6">
                  <c:v>0.25860373647984197</c:v>
                </c:pt>
                <c:pt idx="7">
                  <c:v>0.25860373647984197</c:v>
                </c:pt>
                <c:pt idx="8">
                  <c:v>0.25860373647984197</c:v>
                </c:pt>
                <c:pt idx="9">
                  <c:v>0.25860373647984197</c:v>
                </c:pt>
                <c:pt idx="10">
                  <c:v>0.25860373647984197</c:v>
                </c:pt>
                <c:pt idx="11">
                  <c:v>0.25860373647984197</c:v>
                </c:pt>
                <c:pt idx="12">
                  <c:v>0.25860373647984197</c:v>
                </c:pt>
                <c:pt idx="13">
                  <c:v>0.25860373647984197</c:v>
                </c:pt>
                <c:pt idx="14">
                  <c:v>0.25860373647984197</c:v>
                </c:pt>
                <c:pt idx="15">
                  <c:v>0.25860373647984197</c:v>
                </c:pt>
                <c:pt idx="16">
                  <c:v>0.25860373647984197</c:v>
                </c:pt>
                <c:pt idx="17">
                  <c:v>0.25860373647984197</c:v>
                </c:pt>
                <c:pt idx="18">
                  <c:v>0.25860373647984197</c:v>
                </c:pt>
                <c:pt idx="19">
                  <c:v>0.25860373647984197</c:v>
                </c:pt>
                <c:pt idx="20">
                  <c:v>0.25860373647984197</c:v>
                </c:pt>
                <c:pt idx="21">
                  <c:v>0.25860373647984197</c:v>
                </c:pt>
                <c:pt idx="22">
                  <c:v>0.25860373647984197</c:v>
                </c:pt>
                <c:pt idx="23">
                  <c:v>0.25860373647984197</c:v>
                </c:pt>
                <c:pt idx="24">
                  <c:v>0.25860373647984197</c:v>
                </c:pt>
                <c:pt idx="25">
                  <c:v>0.25860373647984197</c:v>
                </c:pt>
                <c:pt idx="26">
                  <c:v>0.25860373647984197</c:v>
                </c:pt>
                <c:pt idx="27">
                  <c:v>0.25860373647984197</c:v>
                </c:pt>
                <c:pt idx="28">
                  <c:v>0.25860373647984197</c:v>
                </c:pt>
                <c:pt idx="29">
                  <c:v>0.25860373647984197</c:v>
                </c:pt>
                <c:pt idx="30">
                  <c:v>0.25860373647984197</c:v>
                </c:pt>
                <c:pt idx="31">
                  <c:v>0.25860373647984197</c:v>
                </c:pt>
                <c:pt idx="32">
                  <c:v>0.25860373647984197</c:v>
                </c:pt>
                <c:pt idx="33">
                  <c:v>0.25860373647984197</c:v>
                </c:pt>
                <c:pt idx="34">
                  <c:v>0.25860373647984197</c:v>
                </c:pt>
                <c:pt idx="35">
                  <c:v>0.25860373647984197</c:v>
                </c:pt>
                <c:pt idx="36">
                  <c:v>0.25860373647984197</c:v>
                </c:pt>
                <c:pt idx="37">
                  <c:v>0.25860373647984197</c:v>
                </c:pt>
                <c:pt idx="38">
                  <c:v>0.25860373647984197</c:v>
                </c:pt>
                <c:pt idx="39">
                  <c:v>0.25860373647984197</c:v>
                </c:pt>
                <c:pt idx="40">
                  <c:v>0.25860373647984197</c:v>
                </c:pt>
                <c:pt idx="41">
                  <c:v>0.25860373647984197</c:v>
                </c:pt>
                <c:pt idx="42">
                  <c:v>0.25860373647984197</c:v>
                </c:pt>
                <c:pt idx="43">
                  <c:v>0.25860373647984197</c:v>
                </c:pt>
                <c:pt idx="44">
                  <c:v>0.25860373647984197</c:v>
                </c:pt>
                <c:pt idx="45">
                  <c:v>0.25860373647984197</c:v>
                </c:pt>
                <c:pt idx="46">
                  <c:v>0.25860373647984197</c:v>
                </c:pt>
                <c:pt idx="47">
                  <c:v>0.25860373647984197</c:v>
                </c:pt>
                <c:pt idx="48">
                  <c:v>0.25860373647984197</c:v>
                </c:pt>
                <c:pt idx="49">
                  <c:v>0.25860373647984197</c:v>
                </c:pt>
                <c:pt idx="50">
                  <c:v>0.25860373647984197</c:v>
                </c:pt>
                <c:pt idx="51">
                  <c:v>0.25860373647984197</c:v>
                </c:pt>
                <c:pt idx="52">
                  <c:v>0.25860373647984197</c:v>
                </c:pt>
                <c:pt idx="53">
                  <c:v>0.25860373647984197</c:v>
                </c:pt>
                <c:pt idx="54">
                  <c:v>0.25860373647984197</c:v>
                </c:pt>
                <c:pt idx="55">
                  <c:v>0.25860373647984197</c:v>
                </c:pt>
                <c:pt idx="56">
                  <c:v>0.25860373647984197</c:v>
                </c:pt>
                <c:pt idx="57">
                  <c:v>0.25860373647984197</c:v>
                </c:pt>
                <c:pt idx="58">
                  <c:v>0.25860373647984197</c:v>
                </c:pt>
                <c:pt idx="59">
                  <c:v>0.25860373647984197</c:v>
                </c:pt>
                <c:pt idx="60">
                  <c:v>0.25860373647984197</c:v>
                </c:pt>
                <c:pt idx="61">
                  <c:v>0.25860373647984197</c:v>
                </c:pt>
                <c:pt idx="62">
                  <c:v>0.25860373647984197</c:v>
                </c:pt>
                <c:pt idx="63">
                  <c:v>0.25860373647984197</c:v>
                </c:pt>
                <c:pt idx="64">
                  <c:v>0.25860373647984197</c:v>
                </c:pt>
                <c:pt idx="65">
                  <c:v>0.25860373647984197</c:v>
                </c:pt>
                <c:pt idx="66">
                  <c:v>0.25860373647984197</c:v>
                </c:pt>
                <c:pt idx="67">
                  <c:v>0.25860373647984197</c:v>
                </c:pt>
                <c:pt idx="68">
                  <c:v>0.25860373647984197</c:v>
                </c:pt>
                <c:pt idx="69">
                  <c:v>0.25860373647984197</c:v>
                </c:pt>
                <c:pt idx="70">
                  <c:v>0.25860373647984197</c:v>
                </c:pt>
                <c:pt idx="71">
                  <c:v>0.25860373647984197</c:v>
                </c:pt>
                <c:pt idx="72">
                  <c:v>0.25860373647984197</c:v>
                </c:pt>
                <c:pt idx="73">
                  <c:v>0.25860373647984197</c:v>
                </c:pt>
                <c:pt idx="74">
                  <c:v>0.25860373647984197</c:v>
                </c:pt>
                <c:pt idx="75">
                  <c:v>0.25860373647984197</c:v>
                </c:pt>
                <c:pt idx="76">
                  <c:v>0.25860373647984197</c:v>
                </c:pt>
                <c:pt idx="77">
                  <c:v>0.25860373647984197</c:v>
                </c:pt>
                <c:pt idx="78">
                  <c:v>0.25860373647984197</c:v>
                </c:pt>
                <c:pt idx="79">
                  <c:v>0.25860373647984197</c:v>
                </c:pt>
                <c:pt idx="80">
                  <c:v>0.25860373647984197</c:v>
                </c:pt>
                <c:pt idx="81">
                  <c:v>0.25860373647984197</c:v>
                </c:pt>
                <c:pt idx="82">
                  <c:v>0.25860373647984197</c:v>
                </c:pt>
                <c:pt idx="83">
                  <c:v>0.25860373647984197</c:v>
                </c:pt>
                <c:pt idx="84">
                  <c:v>0.25860373647984197</c:v>
                </c:pt>
                <c:pt idx="85">
                  <c:v>0.25860373647984197</c:v>
                </c:pt>
                <c:pt idx="86">
                  <c:v>0.25860373647984197</c:v>
                </c:pt>
                <c:pt idx="87">
                  <c:v>0.25860373647984197</c:v>
                </c:pt>
                <c:pt idx="88">
                  <c:v>0.25860373647984197</c:v>
                </c:pt>
                <c:pt idx="89">
                  <c:v>0.25860373647984197</c:v>
                </c:pt>
                <c:pt idx="90">
                  <c:v>0.25860373647984197</c:v>
                </c:pt>
                <c:pt idx="91">
                  <c:v>0.25860373647984197</c:v>
                </c:pt>
                <c:pt idx="92">
                  <c:v>0.25860373647984197</c:v>
                </c:pt>
                <c:pt idx="93">
                  <c:v>0.25860373647984197</c:v>
                </c:pt>
                <c:pt idx="94">
                  <c:v>0.25860373647984197</c:v>
                </c:pt>
                <c:pt idx="95">
                  <c:v>0.25860373647984197</c:v>
                </c:pt>
                <c:pt idx="96">
                  <c:v>0.25860373647984197</c:v>
                </c:pt>
                <c:pt idx="97">
                  <c:v>0.25860373647984197</c:v>
                </c:pt>
                <c:pt idx="98">
                  <c:v>0.25860373647984197</c:v>
                </c:pt>
                <c:pt idx="99">
                  <c:v>0.25860373647984197</c:v>
                </c:pt>
                <c:pt idx="100">
                  <c:v>0</c:v>
                </c:pt>
                <c:pt idx="101">
                  <c:v>1</c:v>
                </c:pt>
                <c:pt idx="102">
                  <c:v>4.2281219272369698E-2</c:v>
                </c:pt>
                <c:pt idx="103">
                  <c:v>4.2281219272369698E-2</c:v>
                </c:pt>
                <c:pt idx="104">
                  <c:v>4.2281219272369698E-2</c:v>
                </c:pt>
                <c:pt idx="105">
                  <c:v>4.2281219272369698E-2</c:v>
                </c:pt>
                <c:pt idx="106">
                  <c:v>4.2281219272369698E-2</c:v>
                </c:pt>
                <c:pt idx="107">
                  <c:v>4.2281219272369698E-2</c:v>
                </c:pt>
                <c:pt idx="108">
                  <c:v>4.2281219272369698E-2</c:v>
                </c:pt>
                <c:pt idx="109">
                  <c:v>4.2281219272369698E-2</c:v>
                </c:pt>
                <c:pt idx="110">
                  <c:v>4.2281219272369698E-2</c:v>
                </c:pt>
                <c:pt idx="111">
                  <c:v>4.2281219272369698E-2</c:v>
                </c:pt>
                <c:pt idx="112">
                  <c:v>4.2281219272369698E-2</c:v>
                </c:pt>
                <c:pt idx="113">
                  <c:v>4.2281219272369698E-2</c:v>
                </c:pt>
                <c:pt idx="114">
                  <c:v>4.2281219272369698E-2</c:v>
                </c:pt>
                <c:pt idx="115">
                  <c:v>4.2281219272369698E-2</c:v>
                </c:pt>
                <c:pt idx="116">
                  <c:v>4.2281219272369698E-2</c:v>
                </c:pt>
                <c:pt idx="117">
                  <c:v>4.2281219272369698E-2</c:v>
                </c:pt>
                <c:pt idx="118">
                  <c:v>4.2281219272369698E-2</c:v>
                </c:pt>
                <c:pt idx="119">
                  <c:v>4.2281219272369698E-2</c:v>
                </c:pt>
                <c:pt idx="120">
                  <c:v>4.2281219272369698E-2</c:v>
                </c:pt>
                <c:pt idx="121">
                  <c:v>4.2281219272369698E-2</c:v>
                </c:pt>
                <c:pt idx="122">
                  <c:v>4.2281219272369698E-2</c:v>
                </c:pt>
                <c:pt idx="123">
                  <c:v>4.2281219272369698E-2</c:v>
                </c:pt>
                <c:pt idx="124">
                  <c:v>4.2281219272369698E-2</c:v>
                </c:pt>
                <c:pt idx="125">
                  <c:v>4.2281219272369698E-2</c:v>
                </c:pt>
                <c:pt idx="126">
                  <c:v>4.2281219272369698E-2</c:v>
                </c:pt>
                <c:pt idx="127">
                  <c:v>4.2281219272369698E-2</c:v>
                </c:pt>
                <c:pt idx="128">
                  <c:v>4.2281219272369698E-2</c:v>
                </c:pt>
                <c:pt idx="129">
                  <c:v>4.2281219272369698E-2</c:v>
                </c:pt>
                <c:pt idx="130">
                  <c:v>4.2281219272369698E-2</c:v>
                </c:pt>
                <c:pt idx="131">
                  <c:v>4.2281219272369698E-2</c:v>
                </c:pt>
                <c:pt idx="132">
                  <c:v>4.2281219272369698E-2</c:v>
                </c:pt>
                <c:pt idx="133">
                  <c:v>4.2281219272369698E-2</c:v>
                </c:pt>
                <c:pt idx="134">
                  <c:v>4.2281219272369698E-2</c:v>
                </c:pt>
                <c:pt idx="135">
                  <c:v>4.2281219272369698E-2</c:v>
                </c:pt>
                <c:pt idx="136">
                  <c:v>4.2281219272369698E-2</c:v>
                </c:pt>
                <c:pt idx="137">
                  <c:v>4.2281219272369698E-2</c:v>
                </c:pt>
                <c:pt idx="138">
                  <c:v>4.2281219272369698E-2</c:v>
                </c:pt>
                <c:pt idx="139">
                  <c:v>4.2281219272369698E-2</c:v>
                </c:pt>
                <c:pt idx="140">
                  <c:v>4.2281219272369698E-2</c:v>
                </c:pt>
                <c:pt idx="141">
                  <c:v>4.2281219272369698E-2</c:v>
                </c:pt>
                <c:pt idx="142">
                  <c:v>4.2281219272369698E-2</c:v>
                </c:pt>
                <c:pt idx="143">
                  <c:v>4.2281219272369698E-2</c:v>
                </c:pt>
                <c:pt idx="144">
                  <c:v>4.2281219272369698E-2</c:v>
                </c:pt>
                <c:pt idx="145">
                  <c:v>4.2281219272369698E-2</c:v>
                </c:pt>
                <c:pt idx="146">
                  <c:v>4.2281219272369698E-2</c:v>
                </c:pt>
                <c:pt idx="147">
                  <c:v>4.2281219272369698E-2</c:v>
                </c:pt>
                <c:pt idx="148">
                  <c:v>4.2281219272369698E-2</c:v>
                </c:pt>
                <c:pt idx="149">
                  <c:v>4.2281219272369698E-2</c:v>
                </c:pt>
                <c:pt idx="150">
                  <c:v>4.2281219272369698E-2</c:v>
                </c:pt>
                <c:pt idx="151">
                  <c:v>4.2281219272369698E-2</c:v>
                </c:pt>
                <c:pt idx="152">
                  <c:v>4.2281219272369698E-2</c:v>
                </c:pt>
                <c:pt idx="153">
                  <c:v>4.2281219272369698E-2</c:v>
                </c:pt>
                <c:pt idx="154">
                  <c:v>4.2281219272369698E-2</c:v>
                </c:pt>
                <c:pt idx="155">
                  <c:v>4.2281219272369698E-2</c:v>
                </c:pt>
                <c:pt idx="156">
                  <c:v>4.2281219272369698E-2</c:v>
                </c:pt>
                <c:pt idx="157">
                  <c:v>4.2281219272369698E-2</c:v>
                </c:pt>
                <c:pt idx="158">
                  <c:v>4.2281219272369698E-2</c:v>
                </c:pt>
                <c:pt idx="159">
                  <c:v>4.2281219272369698E-2</c:v>
                </c:pt>
                <c:pt idx="160">
                  <c:v>4.2281219272369698E-2</c:v>
                </c:pt>
                <c:pt idx="161">
                  <c:v>4.2281219272369698E-2</c:v>
                </c:pt>
                <c:pt idx="162">
                  <c:v>4.2281219272369698E-2</c:v>
                </c:pt>
                <c:pt idx="163">
                  <c:v>4.2281219272369698E-2</c:v>
                </c:pt>
                <c:pt idx="164">
                  <c:v>4.2281219272369698E-2</c:v>
                </c:pt>
                <c:pt idx="165">
                  <c:v>4.2281219272369698E-2</c:v>
                </c:pt>
                <c:pt idx="166">
                  <c:v>4.2281219272369698E-2</c:v>
                </c:pt>
                <c:pt idx="167">
                  <c:v>4.2281219272369698E-2</c:v>
                </c:pt>
                <c:pt idx="168">
                  <c:v>4.2281219272369698E-2</c:v>
                </c:pt>
                <c:pt idx="169">
                  <c:v>4.2281219272369698E-2</c:v>
                </c:pt>
                <c:pt idx="170">
                  <c:v>4.2281219272369698E-2</c:v>
                </c:pt>
                <c:pt idx="171">
                  <c:v>4.2281219272369698E-2</c:v>
                </c:pt>
                <c:pt idx="172">
                  <c:v>4.2281219272369698E-2</c:v>
                </c:pt>
                <c:pt idx="173">
                  <c:v>4.2281219272369698E-2</c:v>
                </c:pt>
                <c:pt idx="174">
                  <c:v>4.2281219272369698E-2</c:v>
                </c:pt>
                <c:pt idx="175">
                  <c:v>4.2281219272369698E-2</c:v>
                </c:pt>
                <c:pt idx="176">
                  <c:v>4.2281219272369698E-2</c:v>
                </c:pt>
                <c:pt idx="177">
                  <c:v>4.2281219272369698E-2</c:v>
                </c:pt>
                <c:pt idx="178">
                  <c:v>4.2281219272369698E-2</c:v>
                </c:pt>
                <c:pt idx="179">
                  <c:v>4.2281219272369698E-2</c:v>
                </c:pt>
                <c:pt idx="180">
                  <c:v>4.2281219272369698E-2</c:v>
                </c:pt>
                <c:pt idx="181">
                  <c:v>4.2281219272369698E-2</c:v>
                </c:pt>
                <c:pt idx="182">
                  <c:v>4.2281219272369698E-2</c:v>
                </c:pt>
                <c:pt idx="183">
                  <c:v>4.2281219272369698E-2</c:v>
                </c:pt>
                <c:pt idx="184">
                  <c:v>4.2281219272369698E-2</c:v>
                </c:pt>
                <c:pt idx="185">
                  <c:v>4.2281219272369698E-2</c:v>
                </c:pt>
                <c:pt idx="186">
                  <c:v>4.2281219272369698E-2</c:v>
                </c:pt>
                <c:pt idx="187">
                  <c:v>4.2281219272369698E-2</c:v>
                </c:pt>
                <c:pt idx="188">
                  <c:v>4.2281219272369698E-2</c:v>
                </c:pt>
                <c:pt idx="189">
                  <c:v>4.2281219272369698E-2</c:v>
                </c:pt>
                <c:pt idx="190">
                  <c:v>4.2281219272369698E-2</c:v>
                </c:pt>
                <c:pt idx="191">
                  <c:v>4.2281219272369698E-2</c:v>
                </c:pt>
                <c:pt idx="192">
                  <c:v>4.2281219272369698E-2</c:v>
                </c:pt>
                <c:pt idx="193">
                  <c:v>4.2281219272369698E-2</c:v>
                </c:pt>
                <c:pt idx="194">
                  <c:v>4.2281219272369698E-2</c:v>
                </c:pt>
                <c:pt idx="195">
                  <c:v>4.2281219272369698E-2</c:v>
                </c:pt>
                <c:pt idx="196">
                  <c:v>4.2281219272369698E-2</c:v>
                </c:pt>
                <c:pt idx="197">
                  <c:v>4.2281219272369698E-2</c:v>
                </c:pt>
                <c:pt idx="198">
                  <c:v>4.2281219272369698E-2</c:v>
                </c:pt>
                <c:pt idx="199">
                  <c:v>4.2281219272369698E-2</c:v>
                </c:pt>
                <c:pt idx="200">
                  <c:v>4.2281219272369698E-2</c:v>
                </c:pt>
                <c:pt idx="201">
                  <c:v>0</c:v>
                </c:pt>
                <c:pt idx="202">
                  <c:v>1</c:v>
                </c:pt>
                <c:pt idx="203">
                  <c:v>2.3598820058997001E-2</c:v>
                </c:pt>
                <c:pt idx="204">
                  <c:v>2.3598820058997001E-2</c:v>
                </c:pt>
                <c:pt idx="205">
                  <c:v>2.3598820058997001E-2</c:v>
                </c:pt>
                <c:pt idx="206">
                  <c:v>2.3598820058997001E-2</c:v>
                </c:pt>
                <c:pt idx="207">
                  <c:v>2.3598820058997001E-2</c:v>
                </c:pt>
                <c:pt idx="208">
                  <c:v>2.3598820058997001E-2</c:v>
                </c:pt>
                <c:pt idx="209">
                  <c:v>2.3598820058997001E-2</c:v>
                </c:pt>
                <c:pt idx="210">
                  <c:v>2.3598820058997001E-2</c:v>
                </c:pt>
                <c:pt idx="211">
                  <c:v>2.3598820058997001E-2</c:v>
                </c:pt>
                <c:pt idx="212">
                  <c:v>2.3598820058997001E-2</c:v>
                </c:pt>
                <c:pt idx="213">
                  <c:v>2.3598820058997001E-2</c:v>
                </c:pt>
                <c:pt idx="214">
                  <c:v>2.3598820058997001E-2</c:v>
                </c:pt>
                <c:pt idx="215">
                  <c:v>2.3598820058997001E-2</c:v>
                </c:pt>
                <c:pt idx="216">
                  <c:v>2.3598820058997001E-2</c:v>
                </c:pt>
                <c:pt idx="217">
                  <c:v>2.3598820058997001E-2</c:v>
                </c:pt>
                <c:pt idx="218">
                  <c:v>2.3598820058997001E-2</c:v>
                </c:pt>
                <c:pt idx="219">
                  <c:v>2.3598820058997001E-2</c:v>
                </c:pt>
                <c:pt idx="220">
                  <c:v>2.3598820058997001E-2</c:v>
                </c:pt>
                <c:pt idx="221">
                  <c:v>2.3598820058997001E-2</c:v>
                </c:pt>
                <c:pt idx="222">
                  <c:v>2.3598820058997001E-2</c:v>
                </c:pt>
                <c:pt idx="223">
                  <c:v>2.3598820058997001E-2</c:v>
                </c:pt>
                <c:pt idx="224">
                  <c:v>2.3598820058997001E-2</c:v>
                </c:pt>
                <c:pt idx="225">
                  <c:v>2.3598820058997001E-2</c:v>
                </c:pt>
                <c:pt idx="226">
                  <c:v>2.3598820058997001E-2</c:v>
                </c:pt>
                <c:pt idx="227">
                  <c:v>2.3598820058997001E-2</c:v>
                </c:pt>
                <c:pt idx="228">
                  <c:v>2.3598820058997001E-2</c:v>
                </c:pt>
                <c:pt idx="229">
                  <c:v>2.3598820058997001E-2</c:v>
                </c:pt>
                <c:pt idx="230">
                  <c:v>2.3598820058997001E-2</c:v>
                </c:pt>
                <c:pt idx="231">
                  <c:v>2.3598820058997001E-2</c:v>
                </c:pt>
                <c:pt idx="232">
                  <c:v>2.3598820058997001E-2</c:v>
                </c:pt>
                <c:pt idx="233">
                  <c:v>2.3598820058997001E-2</c:v>
                </c:pt>
                <c:pt idx="234">
                  <c:v>2.3598820058997001E-2</c:v>
                </c:pt>
                <c:pt idx="235">
                  <c:v>2.3598820058997001E-2</c:v>
                </c:pt>
                <c:pt idx="236">
                  <c:v>2.3598820058997001E-2</c:v>
                </c:pt>
                <c:pt idx="237">
                  <c:v>2.3598820058997001E-2</c:v>
                </c:pt>
                <c:pt idx="238">
                  <c:v>2.3598820058997001E-2</c:v>
                </c:pt>
                <c:pt idx="239">
                  <c:v>2.3598820058997001E-2</c:v>
                </c:pt>
                <c:pt idx="240">
                  <c:v>2.3598820058997001E-2</c:v>
                </c:pt>
                <c:pt idx="241">
                  <c:v>2.3598820058997001E-2</c:v>
                </c:pt>
                <c:pt idx="242">
                  <c:v>2.3598820058997001E-2</c:v>
                </c:pt>
                <c:pt idx="243">
                  <c:v>2.3598820058997001E-2</c:v>
                </c:pt>
                <c:pt idx="244">
                  <c:v>2.3598820058997001E-2</c:v>
                </c:pt>
                <c:pt idx="245">
                  <c:v>2.3598820058997001E-2</c:v>
                </c:pt>
                <c:pt idx="246">
                  <c:v>2.3598820058997001E-2</c:v>
                </c:pt>
                <c:pt idx="247">
                  <c:v>2.3598820058997001E-2</c:v>
                </c:pt>
                <c:pt idx="248">
                  <c:v>2.3598820058997001E-2</c:v>
                </c:pt>
                <c:pt idx="249">
                  <c:v>2.3598820058997001E-2</c:v>
                </c:pt>
                <c:pt idx="250">
                  <c:v>2.3598820058997001E-2</c:v>
                </c:pt>
                <c:pt idx="251">
                  <c:v>2.3598820058997001E-2</c:v>
                </c:pt>
                <c:pt idx="252">
                  <c:v>2.3598820058997001E-2</c:v>
                </c:pt>
                <c:pt idx="253">
                  <c:v>2.3598820058997001E-2</c:v>
                </c:pt>
                <c:pt idx="254">
                  <c:v>2.3598820058997001E-2</c:v>
                </c:pt>
                <c:pt idx="255">
                  <c:v>2.3598820058997001E-2</c:v>
                </c:pt>
                <c:pt idx="256">
                  <c:v>2.3598820058997001E-2</c:v>
                </c:pt>
                <c:pt idx="257">
                  <c:v>2.3598820058997001E-2</c:v>
                </c:pt>
                <c:pt idx="258">
                  <c:v>2.3598820058997001E-2</c:v>
                </c:pt>
                <c:pt idx="259">
                  <c:v>2.3598820058997001E-2</c:v>
                </c:pt>
                <c:pt idx="260">
                  <c:v>2.3598820058997001E-2</c:v>
                </c:pt>
                <c:pt idx="261">
                  <c:v>2.3598820058997001E-2</c:v>
                </c:pt>
                <c:pt idx="262">
                  <c:v>2.3598820058997001E-2</c:v>
                </c:pt>
                <c:pt idx="263">
                  <c:v>2.3598820058997001E-2</c:v>
                </c:pt>
                <c:pt idx="264">
                  <c:v>2.3598820058997001E-2</c:v>
                </c:pt>
                <c:pt idx="265">
                  <c:v>2.3598820058997001E-2</c:v>
                </c:pt>
                <c:pt idx="266">
                  <c:v>2.3598820058997001E-2</c:v>
                </c:pt>
                <c:pt idx="267">
                  <c:v>2.3598820058997001E-2</c:v>
                </c:pt>
                <c:pt idx="268">
                  <c:v>2.3598820058997001E-2</c:v>
                </c:pt>
                <c:pt idx="269">
                  <c:v>2.3598820058997001E-2</c:v>
                </c:pt>
                <c:pt idx="270">
                  <c:v>2.3598820058997001E-2</c:v>
                </c:pt>
                <c:pt idx="271">
                  <c:v>2.3598820058997001E-2</c:v>
                </c:pt>
                <c:pt idx="272">
                  <c:v>2.3598820058997001E-2</c:v>
                </c:pt>
                <c:pt idx="273">
                  <c:v>2.3598820058997001E-2</c:v>
                </c:pt>
                <c:pt idx="274">
                  <c:v>2.3598820058997001E-2</c:v>
                </c:pt>
                <c:pt idx="275">
                  <c:v>2.3598820058997001E-2</c:v>
                </c:pt>
                <c:pt idx="276">
                  <c:v>2.3598820058997001E-2</c:v>
                </c:pt>
                <c:pt idx="277">
                  <c:v>2.3598820058997001E-2</c:v>
                </c:pt>
                <c:pt idx="278">
                  <c:v>2.3598820058997001E-2</c:v>
                </c:pt>
                <c:pt idx="279">
                  <c:v>2.3598820058997001E-2</c:v>
                </c:pt>
                <c:pt idx="280">
                  <c:v>2.3598820058997001E-2</c:v>
                </c:pt>
                <c:pt idx="281">
                  <c:v>2.3598820058997001E-2</c:v>
                </c:pt>
                <c:pt idx="282">
                  <c:v>2.3598820058997001E-2</c:v>
                </c:pt>
                <c:pt idx="283">
                  <c:v>2.3598820058997001E-2</c:v>
                </c:pt>
                <c:pt idx="284">
                  <c:v>2.3598820058997001E-2</c:v>
                </c:pt>
                <c:pt idx="285">
                  <c:v>2.3598820058997001E-2</c:v>
                </c:pt>
                <c:pt idx="286">
                  <c:v>2.3598820058997001E-2</c:v>
                </c:pt>
                <c:pt idx="287">
                  <c:v>2.3598820058997001E-2</c:v>
                </c:pt>
                <c:pt idx="288">
                  <c:v>2.3598820058997001E-2</c:v>
                </c:pt>
                <c:pt idx="289">
                  <c:v>2.3598820058997001E-2</c:v>
                </c:pt>
                <c:pt idx="290">
                  <c:v>2.3598820058997001E-2</c:v>
                </c:pt>
                <c:pt idx="291">
                  <c:v>2.3598820058997001E-2</c:v>
                </c:pt>
                <c:pt idx="292">
                  <c:v>2.3598820058997001E-2</c:v>
                </c:pt>
                <c:pt idx="293">
                  <c:v>2.3598820058997001E-2</c:v>
                </c:pt>
                <c:pt idx="294">
                  <c:v>2.3598820058997001E-2</c:v>
                </c:pt>
                <c:pt idx="295">
                  <c:v>2.3598820058997001E-2</c:v>
                </c:pt>
                <c:pt idx="296">
                  <c:v>2.3598820058997001E-2</c:v>
                </c:pt>
                <c:pt idx="297">
                  <c:v>2.3598820058997001E-2</c:v>
                </c:pt>
                <c:pt idx="298">
                  <c:v>2.3598820058997001E-2</c:v>
                </c:pt>
                <c:pt idx="299">
                  <c:v>2.3598820058997001E-2</c:v>
                </c:pt>
                <c:pt idx="300">
                  <c:v>2.3598820058997001E-2</c:v>
                </c:pt>
                <c:pt idx="301">
                  <c:v>2.3598820058997001E-2</c:v>
                </c:pt>
                <c:pt idx="302">
                  <c:v>0</c:v>
                </c:pt>
                <c:pt idx="303">
                  <c:v>1</c:v>
                </c:pt>
                <c:pt idx="304">
                  <c:v>0.52409046214355903</c:v>
                </c:pt>
                <c:pt idx="305">
                  <c:v>0.52409046214355903</c:v>
                </c:pt>
                <c:pt idx="306">
                  <c:v>0.52409046214355903</c:v>
                </c:pt>
                <c:pt idx="307">
                  <c:v>0.52409046214355903</c:v>
                </c:pt>
                <c:pt idx="308">
                  <c:v>0.52409046214355903</c:v>
                </c:pt>
                <c:pt idx="309">
                  <c:v>0.52409046214355903</c:v>
                </c:pt>
                <c:pt idx="310">
                  <c:v>0.52409046214355903</c:v>
                </c:pt>
                <c:pt idx="311">
                  <c:v>0.52409046214355903</c:v>
                </c:pt>
                <c:pt idx="312">
                  <c:v>0.52409046214355903</c:v>
                </c:pt>
                <c:pt idx="313">
                  <c:v>0.52409046214355903</c:v>
                </c:pt>
                <c:pt idx="314">
                  <c:v>0.52409046214355903</c:v>
                </c:pt>
                <c:pt idx="315">
                  <c:v>0.52409046214355903</c:v>
                </c:pt>
                <c:pt idx="316">
                  <c:v>0.52409046214355903</c:v>
                </c:pt>
                <c:pt idx="317">
                  <c:v>0.52409046214355903</c:v>
                </c:pt>
                <c:pt idx="318">
                  <c:v>0.52409046214355903</c:v>
                </c:pt>
                <c:pt idx="319">
                  <c:v>0.52409046214355903</c:v>
                </c:pt>
                <c:pt idx="320">
                  <c:v>0.52409046214355903</c:v>
                </c:pt>
                <c:pt idx="321">
                  <c:v>0.52409046214355903</c:v>
                </c:pt>
                <c:pt idx="322">
                  <c:v>0.52409046214355903</c:v>
                </c:pt>
                <c:pt idx="323">
                  <c:v>0.52409046214355903</c:v>
                </c:pt>
                <c:pt idx="324">
                  <c:v>0.52409046214355903</c:v>
                </c:pt>
                <c:pt idx="325">
                  <c:v>0.52409046214355903</c:v>
                </c:pt>
                <c:pt idx="326">
                  <c:v>0.52409046214355903</c:v>
                </c:pt>
                <c:pt idx="327">
                  <c:v>0.52409046214355903</c:v>
                </c:pt>
                <c:pt idx="328">
                  <c:v>0.52409046214355903</c:v>
                </c:pt>
                <c:pt idx="329">
                  <c:v>0.52409046214355903</c:v>
                </c:pt>
                <c:pt idx="330">
                  <c:v>0.52409046214355903</c:v>
                </c:pt>
                <c:pt idx="331">
                  <c:v>0.52409046214355903</c:v>
                </c:pt>
                <c:pt idx="332">
                  <c:v>0.52409046214355903</c:v>
                </c:pt>
                <c:pt idx="333">
                  <c:v>0.52409046214355903</c:v>
                </c:pt>
                <c:pt idx="334">
                  <c:v>0.52409046214355903</c:v>
                </c:pt>
                <c:pt idx="335">
                  <c:v>0.52409046214355903</c:v>
                </c:pt>
                <c:pt idx="336">
                  <c:v>0.52409046214355903</c:v>
                </c:pt>
                <c:pt idx="337">
                  <c:v>0.52409046214355903</c:v>
                </c:pt>
                <c:pt idx="338">
                  <c:v>0.52409046214355903</c:v>
                </c:pt>
                <c:pt idx="339">
                  <c:v>0.52409046214355903</c:v>
                </c:pt>
                <c:pt idx="340">
                  <c:v>0.52409046214355903</c:v>
                </c:pt>
                <c:pt idx="341">
                  <c:v>0.52409046214355903</c:v>
                </c:pt>
                <c:pt idx="342">
                  <c:v>0.52409046214355903</c:v>
                </c:pt>
                <c:pt idx="343">
                  <c:v>0.52409046214355903</c:v>
                </c:pt>
                <c:pt idx="344">
                  <c:v>0.52409046214355903</c:v>
                </c:pt>
                <c:pt idx="345">
                  <c:v>0.52409046214355903</c:v>
                </c:pt>
                <c:pt idx="346">
                  <c:v>0.52409046214355903</c:v>
                </c:pt>
                <c:pt idx="347">
                  <c:v>0.52409046214355903</c:v>
                </c:pt>
                <c:pt idx="348">
                  <c:v>0.52409046214355903</c:v>
                </c:pt>
                <c:pt idx="349">
                  <c:v>0.52409046214355903</c:v>
                </c:pt>
                <c:pt idx="350">
                  <c:v>0.52409046214355903</c:v>
                </c:pt>
                <c:pt idx="351">
                  <c:v>0.52409046214355903</c:v>
                </c:pt>
                <c:pt idx="352">
                  <c:v>0.52409046214355903</c:v>
                </c:pt>
                <c:pt idx="353">
                  <c:v>0.52409046214355903</c:v>
                </c:pt>
                <c:pt idx="354">
                  <c:v>0.52409046214355903</c:v>
                </c:pt>
                <c:pt idx="355">
                  <c:v>0.52409046214355903</c:v>
                </c:pt>
                <c:pt idx="356">
                  <c:v>0.52409046214355903</c:v>
                </c:pt>
                <c:pt idx="357">
                  <c:v>0.52409046214355903</c:v>
                </c:pt>
                <c:pt idx="358">
                  <c:v>0.52409046214355903</c:v>
                </c:pt>
                <c:pt idx="359">
                  <c:v>0.52409046214355903</c:v>
                </c:pt>
                <c:pt idx="360">
                  <c:v>0.52409046214355903</c:v>
                </c:pt>
                <c:pt idx="361">
                  <c:v>0.52409046214355903</c:v>
                </c:pt>
                <c:pt idx="362">
                  <c:v>0.52409046214355903</c:v>
                </c:pt>
                <c:pt idx="363">
                  <c:v>0.52409046214355903</c:v>
                </c:pt>
                <c:pt idx="364">
                  <c:v>0.52409046214355903</c:v>
                </c:pt>
                <c:pt idx="365">
                  <c:v>0.52409046214355903</c:v>
                </c:pt>
                <c:pt idx="366">
                  <c:v>0.52409046214355903</c:v>
                </c:pt>
                <c:pt idx="367">
                  <c:v>0.52409046214355903</c:v>
                </c:pt>
                <c:pt idx="368">
                  <c:v>0.52409046214355903</c:v>
                </c:pt>
                <c:pt idx="369">
                  <c:v>0.52409046214355903</c:v>
                </c:pt>
                <c:pt idx="370">
                  <c:v>0.52409046214355903</c:v>
                </c:pt>
                <c:pt idx="371">
                  <c:v>0.52409046214355903</c:v>
                </c:pt>
                <c:pt idx="372">
                  <c:v>0.52409046214355903</c:v>
                </c:pt>
                <c:pt idx="373">
                  <c:v>0.52409046214355903</c:v>
                </c:pt>
                <c:pt idx="374">
                  <c:v>0.52409046214355903</c:v>
                </c:pt>
                <c:pt idx="375">
                  <c:v>0.52409046214355903</c:v>
                </c:pt>
                <c:pt idx="376">
                  <c:v>0.52409046214355903</c:v>
                </c:pt>
                <c:pt idx="377">
                  <c:v>0.52409046214355903</c:v>
                </c:pt>
                <c:pt idx="378">
                  <c:v>0.52409046214355903</c:v>
                </c:pt>
                <c:pt idx="379">
                  <c:v>0.52409046214355903</c:v>
                </c:pt>
                <c:pt idx="380">
                  <c:v>0.52409046214355903</c:v>
                </c:pt>
                <c:pt idx="381">
                  <c:v>0.52409046214355903</c:v>
                </c:pt>
                <c:pt idx="382">
                  <c:v>0.52409046214355903</c:v>
                </c:pt>
                <c:pt idx="383">
                  <c:v>0.52409046214355903</c:v>
                </c:pt>
                <c:pt idx="384">
                  <c:v>0.52409046214355903</c:v>
                </c:pt>
                <c:pt idx="385">
                  <c:v>0.52409046214355903</c:v>
                </c:pt>
                <c:pt idx="386">
                  <c:v>0.52409046214355903</c:v>
                </c:pt>
                <c:pt idx="387">
                  <c:v>0.52409046214355903</c:v>
                </c:pt>
                <c:pt idx="388">
                  <c:v>0.52409046214355903</c:v>
                </c:pt>
                <c:pt idx="389">
                  <c:v>0.52409046214355903</c:v>
                </c:pt>
                <c:pt idx="390">
                  <c:v>0.52409046214355903</c:v>
                </c:pt>
                <c:pt idx="391">
                  <c:v>0.52409046214355903</c:v>
                </c:pt>
                <c:pt idx="392">
                  <c:v>0.52409046214355903</c:v>
                </c:pt>
                <c:pt idx="393">
                  <c:v>0.52409046214355903</c:v>
                </c:pt>
                <c:pt idx="394">
                  <c:v>0.52409046214355903</c:v>
                </c:pt>
                <c:pt idx="395">
                  <c:v>0.52409046214355903</c:v>
                </c:pt>
                <c:pt idx="396">
                  <c:v>0.52409046214355903</c:v>
                </c:pt>
                <c:pt idx="397">
                  <c:v>0.52409046214355903</c:v>
                </c:pt>
                <c:pt idx="398">
                  <c:v>0.52409046214355903</c:v>
                </c:pt>
                <c:pt idx="399">
                  <c:v>0.52409046214355903</c:v>
                </c:pt>
                <c:pt idx="400">
                  <c:v>0.52409046214355903</c:v>
                </c:pt>
                <c:pt idx="401">
                  <c:v>0.52409046214355903</c:v>
                </c:pt>
                <c:pt idx="402">
                  <c:v>0.52409046214355903</c:v>
                </c:pt>
                <c:pt idx="403">
                  <c:v>0</c:v>
                </c:pt>
              </c:numCache>
            </c:numRef>
          </c:xVal>
          <c:yVal>
            <c:numRef>
              <c:f>PrecisionRecall!$D$2:$D$405</c:f>
              <c:numCache>
                <c:formatCode>General</c:formatCode>
                <c:ptCount val="404"/>
                <c:pt idx="0">
                  <c:v>0</c:v>
                </c:pt>
                <c:pt idx="1">
                  <c:v>0.71273712737127304</c:v>
                </c:pt>
                <c:pt idx="2">
                  <c:v>0.71273712737127304</c:v>
                </c:pt>
                <c:pt idx="3">
                  <c:v>0.71273712737127304</c:v>
                </c:pt>
                <c:pt idx="4">
                  <c:v>0.71273712737127304</c:v>
                </c:pt>
                <c:pt idx="5">
                  <c:v>0.71273712737127304</c:v>
                </c:pt>
                <c:pt idx="6">
                  <c:v>0.71273712737127304</c:v>
                </c:pt>
                <c:pt idx="7">
                  <c:v>0.71273712737127304</c:v>
                </c:pt>
                <c:pt idx="8">
                  <c:v>0.71273712737127304</c:v>
                </c:pt>
                <c:pt idx="9">
                  <c:v>0.71273712737127304</c:v>
                </c:pt>
                <c:pt idx="10">
                  <c:v>0.71273712737127304</c:v>
                </c:pt>
                <c:pt idx="11">
                  <c:v>0.71273712737127304</c:v>
                </c:pt>
                <c:pt idx="12">
                  <c:v>0.71273712737127304</c:v>
                </c:pt>
                <c:pt idx="13">
                  <c:v>0.71273712737127304</c:v>
                </c:pt>
                <c:pt idx="14">
                  <c:v>0.71273712737127304</c:v>
                </c:pt>
                <c:pt idx="15">
                  <c:v>0.71273712737127304</c:v>
                </c:pt>
                <c:pt idx="16">
                  <c:v>0.71273712737127304</c:v>
                </c:pt>
                <c:pt idx="17">
                  <c:v>0.71273712737127304</c:v>
                </c:pt>
                <c:pt idx="18">
                  <c:v>0.71273712737127304</c:v>
                </c:pt>
                <c:pt idx="19">
                  <c:v>0.71273712737127304</c:v>
                </c:pt>
                <c:pt idx="20">
                  <c:v>0.71273712737127304</c:v>
                </c:pt>
                <c:pt idx="21">
                  <c:v>0.71273712737127304</c:v>
                </c:pt>
                <c:pt idx="22">
                  <c:v>0.71273712737127304</c:v>
                </c:pt>
                <c:pt idx="23">
                  <c:v>0.71273712737127304</c:v>
                </c:pt>
                <c:pt idx="24">
                  <c:v>0.71273712737127304</c:v>
                </c:pt>
                <c:pt idx="25">
                  <c:v>0.71273712737127304</c:v>
                </c:pt>
                <c:pt idx="26">
                  <c:v>0.71273712737127304</c:v>
                </c:pt>
                <c:pt idx="27">
                  <c:v>0.71273712737127304</c:v>
                </c:pt>
                <c:pt idx="28">
                  <c:v>0.71273712737127304</c:v>
                </c:pt>
                <c:pt idx="29">
                  <c:v>0.71273712737127304</c:v>
                </c:pt>
                <c:pt idx="30">
                  <c:v>0.71273712737127304</c:v>
                </c:pt>
                <c:pt idx="31">
                  <c:v>0.71273712737127304</c:v>
                </c:pt>
                <c:pt idx="32">
                  <c:v>0.71273712737127304</c:v>
                </c:pt>
                <c:pt idx="33">
                  <c:v>0.71273712737127304</c:v>
                </c:pt>
                <c:pt idx="34">
                  <c:v>0.71273712737127304</c:v>
                </c:pt>
                <c:pt idx="35">
                  <c:v>0.71273712737127304</c:v>
                </c:pt>
                <c:pt idx="36">
                  <c:v>0.71273712737127304</c:v>
                </c:pt>
                <c:pt idx="37">
                  <c:v>0.71273712737127304</c:v>
                </c:pt>
                <c:pt idx="38">
                  <c:v>0.71273712737127304</c:v>
                </c:pt>
                <c:pt idx="39">
                  <c:v>0.71273712737127304</c:v>
                </c:pt>
                <c:pt idx="40">
                  <c:v>0.71273712737127304</c:v>
                </c:pt>
                <c:pt idx="41">
                  <c:v>0.71273712737127304</c:v>
                </c:pt>
                <c:pt idx="42">
                  <c:v>0.71273712737127304</c:v>
                </c:pt>
                <c:pt idx="43">
                  <c:v>0.71273712737127304</c:v>
                </c:pt>
                <c:pt idx="44">
                  <c:v>0.71273712737127304</c:v>
                </c:pt>
                <c:pt idx="45">
                  <c:v>0.71273712737127304</c:v>
                </c:pt>
                <c:pt idx="46">
                  <c:v>0.71273712737127304</c:v>
                </c:pt>
                <c:pt idx="47">
                  <c:v>0.71273712737127304</c:v>
                </c:pt>
                <c:pt idx="48">
                  <c:v>0.71273712737127304</c:v>
                </c:pt>
                <c:pt idx="49">
                  <c:v>0.71273712737127304</c:v>
                </c:pt>
                <c:pt idx="50">
                  <c:v>0.71273712737127304</c:v>
                </c:pt>
                <c:pt idx="51">
                  <c:v>0.71273712737127304</c:v>
                </c:pt>
                <c:pt idx="52">
                  <c:v>0.71273712737127304</c:v>
                </c:pt>
                <c:pt idx="53">
                  <c:v>0.71273712737127304</c:v>
                </c:pt>
                <c:pt idx="54">
                  <c:v>0.71273712737127304</c:v>
                </c:pt>
                <c:pt idx="55">
                  <c:v>0.71273712737127304</c:v>
                </c:pt>
                <c:pt idx="56">
                  <c:v>0.71273712737127304</c:v>
                </c:pt>
                <c:pt idx="57">
                  <c:v>0.71273712737127304</c:v>
                </c:pt>
                <c:pt idx="58">
                  <c:v>0.71273712737127304</c:v>
                </c:pt>
                <c:pt idx="59">
                  <c:v>0.71273712737127304</c:v>
                </c:pt>
                <c:pt idx="60">
                  <c:v>0.71273712737127304</c:v>
                </c:pt>
                <c:pt idx="61">
                  <c:v>0.71273712737127304</c:v>
                </c:pt>
                <c:pt idx="62">
                  <c:v>0.71273712737127304</c:v>
                </c:pt>
                <c:pt idx="63">
                  <c:v>0.71273712737127304</c:v>
                </c:pt>
                <c:pt idx="64">
                  <c:v>0.71273712737127304</c:v>
                </c:pt>
                <c:pt idx="65">
                  <c:v>0.71273712737127304</c:v>
                </c:pt>
                <c:pt idx="66">
                  <c:v>0.71273712737127304</c:v>
                </c:pt>
                <c:pt idx="67">
                  <c:v>0.71273712737127304</c:v>
                </c:pt>
                <c:pt idx="68">
                  <c:v>0.71273712737127304</c:v>
                </c:pt>
                <c:pt idx="69">
                  <c:v>0.71273712737127304</c:v>
                </c:pt>
                <c:pt idx="70">
                  <c:v>0.71273712737127304</c:v>
                </c:pt>
                <c:pt idx="71">
                  <c:v>0.71273712737127304</c:v>
                </c:pt>
                <c:pt idx="72">
                  <c:v>0.71273712737127304</c:v>
                </c:pt>
                <c:pt idx="73">
                  <c:v>0.71273712737127304</c:v>
                </c:pt>
                <c:pt idx="74">
                  <c:v>0.71273712737127304</c:v>
                </c:pt>
                <c:pt idx="75">
                  <c:v>0.71273712737127304</c:v>
                </c:pt>
                <c:pt idx="76">
                  <c:v>0.71273712737127304</c:v>
                </c:pt>
                <c:pt idx="77">
                  <c:v>0.71273712737127304</c:v>
                </c:pt>
                <c:pt idx="78">
                  <c:v>0.71273712737127304</c:v>
                </c:pt>
                <c:pt idx="79">
                  <c:v>0.71273712737127304</c:v>
                </c:pt>
                <c:pt idx="80">
                  <c:v>0.71273712737127304</c:v>
                </c:pt>
                <c:pt idx="81">
                  <c:v>0.71273712737127304</c:v>
                </c:pt>
                <c:pt idx="82">
                  <c:v>0.71273712737127304</c:v>
                </c:pt>
                <c:pt idx="83">
                  <c:v>0.71273712737127304</c:v>
                </c:pt>
                <c:pt idx="84">
                  <c:v>0.71273712737127304</c:v>
                </c:pt>
                <c:pt idx="85">
                  <c:v>0.71273712737127304</c:v>
                </c:pt>
                <c:pt idx="86">
                  <c:v>0.71273712737127304</c:v>
                </c:pt>
                <c:pt idx="87">
                  <c:v>0.71273712737127304</c:v>
                </c:pt>
                <c:pt idx="88">
                  <c:v>0.71273712737127304</c:v>
                </c:pt>
                <c:pt idx="89">
                  <c:v>0.71273712737127304</c:v>
                </c:pt>
                <c:pt idx="90">
                  <c:v>0.71273712737127304</c:v>
                </c:pt>
                <c:pt idx="91">
                  <c:v>0.71273712737127304</c:v>
                </c:pt>
                <c:pt idx="92">
                  <c:v>0.71273712737127304</c:v>
                </c:pt>
                <c:pt idx="93">
                  <c:v>0.71273712737127304</c:v>
                </c:pt>
                <c:pt idx="94">
                  <c:v>0.71273712737127304</c:v>
                </c:pt>
                <c:pt idx="95">
                  <c:v>0.71273712737127304</c:v>
                </c:pt>
                <c:pt idx="96">
                  <c:v>0.71273712737127304</c:v>
                </c:pt>
                <c:pt idx="97">
                  <c:v>0.71273712737127304</c:v>
                </c:pt>
                <c:pt idx="98">
                  <c:v>0.71273712737127304</c:v>
                </c:pt>
                <c:pt idx="99">
                  <c:v>0.71273712737127304</c:v>
                </c:pt>
                <c:pt idx="100">
                  <c:v>1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PrecisionRecall!$E$1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PrecisionRecall!$C$2:$C$405</c:f>
              <c:numCache>
                <c:formatCode>General</c:formatCode>
                <c:ptCount val="404"/>
                <c:pt idx="0">
                  <c:v>1</c:v>
                </c:pt>
                <c:pt idx="1">
                  <c:v>0.25860373647984197</c:v>
                </c:pt>
                <c:pt idx="2">
                  <c:v>0.25860373647984197</c:v>
                </c:pt>
                <c:pt idx="3">
                  <c:v>0.25860373647984197</c:v>
                </c:pt>
                <c:pt idx="4">
                  <c:v>0.25860373647984197</c:v>
                </c:pt>
                <c:pt idx="5">
                  <c:v>0.25860373647984197</c:v>
                </c:pt>
                <c:pt idx="6">
                  <c:v>0.25860373647984197</c:v>
                </c:pt>
                <c:pt idx="7">
                  <c:v>0.25860373647984197</c:v>
                </c:pt>
                <c:pt idx="8">
                  <c:v>0.25860373647984197</c:v>
                </c:pt>
                <c:pt idx="9">
                  <c:v>0.25860373647984197</c:v>
                </c:pt>
                <c:pt idx="10">
                  <c:v>0.25860373647984197</c:v>
                </c:pt>
                <c:pt idx="11">
                  <c:v>0.25860373647984197</c:v>
                </c:pt>
                <c:pt idx="12">
                  <c:v>0.25860373647984197</c:v>
                </c:pt>
                <c:pt idx="13">
                  <c:v>0.25860373647984197</c:v>
                </c:pt>
                <c:pt idx="14">
                  <c:v>0.25860373647984197</c:v>
                </c:pt>
                <c:pt idx="15">
                  <c:v>0.25860373647984197</c:v>
                </c:pt>
                <c:pt idx="16">
                  <c:v>0.25860373647984197</c:v>
                </c:pt>
                <c:pt idx="17">
                  <c:v>0.25860373647984197</c:v>
                </c:pt>
                <c:pt idx="18">
                  <c:v>0.25860373647984197</c:v>
                </c:pt>
                <c:pt idx="19">
                  <c:v>0.25860373647984197</c:v>
                </c:pt>
                <c:pt idx="20">
                  <c:v>0.25860373647984197</c:v>
                </c:pt>
                <c:pt idx="21">
                  <c:v>0.25860373647984197</c:v>
                </c:pt>
                <c:pt idx="22">
                  <c:v>0.25860373647984197</c:v>
                </c:pt>
                <c:pt idx="23">
                  <c:v>0.25860373647984197</c:v>
                </c:pt>
                <c:pt idx="24">
                  <c:v>0.25860373647984197</c:v>
                </c:pt>
                <c:pt idx="25">
                  <c:v>0.25860373647984197</c:v>
                </c:pt>
                <c:pt idx="26">
                  <c:v>0.25860373647984197</c:v>
                </c:pt>
                <c:pt idx="27">
                  <c:v>0.25860373647984197</c:v>
                </c:pt>
                <c:pt idx="28">
                  <c:v>0.25860373647984197</c:v>
                </c:pt>
                <c:pt idx="29">
                  <c:v>0.25860373647984197</c:v>
                </c:pt>
                <c:pt idx="30">
                  <c:v>0.25860373647984197</c:v>
                </c:pt>
                <c:pt idx="31">
                  <c:v>0.25860373647984197</c:v>
                </c:pt>
                <c:pt idx="32">
                  <c:v>0.25860373647984197</c:v>
                </c:pt>
                <c:pt idx="33">
                  <c:v>0.25860373647984197</c:v>
                </c:pt>
                <c:pt idx="34">
                  <c:v>0.25860373647984197</c:v>
                </c:pt>
                <c:pt idx="35">
                  <c:v>0.25860373647984197</c:v>
                </c:pt>
                <c:pt idx="36">
                  <c:v>0.25860373647984197</c:v>
                </c:pt>
                <c:pt idx="37">
                  <c:v>0.25860373647984197</c:v>
                </c:pt>
                <c:pt idx="38">
                  <c:v>0.25860373647984197</c:v>
                </c:pt>
                <c:pt idx="39">
                  <c:v>0.25860373647984197</c:v>
                </c:pt>
                <c:pt idx="40">
                  <c:v>0.25860373647984197</c:v>
                </c:pt>
                <c:pt idx="41">
                  <c:v>0.25860373647984197</c:v>
                </c:pt>
                <c:pt idx="42">
                  <c:v>0.25860373647984197</c:v>
                </c:pt>
                <c:pt idx="43">
                  <c:v>0.25860373647984197</c:v>
                </c:pt>
                <c:pt idx="44">
                  <c:v>0.25860373647984197</c:v>
                </c:pt>
                <c:pt idx="45">
                  <c:v>0.25860373647984197</c:v>
                </c:pt>
                <c:pt idx="46">
                  <c:v>0.25860373647984197</c:v>
                </c:pt>
                <c:pt idx="47">
                  <c:v>0.25860373647984197</c:v>
                </c:pt>
                <c:pt idx="48">
                  <c:v>0.25860373647984197</c:v>
                </c:pt>
                <c:pt idx="49">
                  <c:v>0.25860373647984197</c:v>
                </c:pt>
                <c:pt idx="50">
                  <c:v>0.25860373647984197</c:v>
                </c:pt>
                <c:pt idx="51">
                  <c:v>0.25860373647984197</c:v>
                </c:pt>
                <c:pt idx="52">
                  <c:v>0.25860373647984197</c:v>
                </c:pt>
                <c:pt idx="53">
                  <c:v>0.25860373647984197</c:v>
                </c:pt>
                <c:pt idx="54">
                  <c:v>0.25860373647984197</c:v>
                </c:pt>
                <c:pt idx="55">
                  <c:v>0.25860373647984197</c:v>
                </c:pt>
                <c:pt idx="56">
                  <c:v>0.25860373647984197</c:v>
                </c:pt>
                <c:pt idx="57">
                  <c:v>0.25860373647984197</c:v>
                </c:pt>
                <c:pt idx="58">
                  <c:v>0.25860373647984197</c:v>
                </c:pt>
                <c:pt idx="59">
                  <c:v>0.25860373647984197</c:v>
                </c:pt>
                <c:pt idx="60">
                  <c:v>0.25860373647984197</c:v>
                </c:pt>
                <c:pt idx="61">
                  <c:v>0.25860373647984197</c:v>
                </c:pt>
                <c:pt idx="62">
                  <c:v>0.25860373647984197</c:v>
                </c:pt>
                <c:pt idx="63">
                  <c:v>0.25860373647984197</c:v>
                </c:pt>
                <c:pt idx="64">
                  <c:v>0.25860373647984197</c:v>
                </c:pt>
                <c:pt idx="65">
                  <c:v>0.25860373647984197</c:v>
                </c:pt>
                <c:pt idx="66">
                  <c:v>0.25860373647984197</c:v>
                </c:pt>
                <c:pt idx="67">
                  <c:v>0.25860373647984197</c:v>
                </c:pt>
                <c:pt idx="68">
                  <c:v>0.25860373647984197</c:v>
                </c:pt>
                <c:pt idx="69">
                  <c:v>0.25860373647984197</c:v>
                </c:pt>
                <c:pt idx="70">
                  <c:v>0.25860373647984197</c:v>
                </c:pt>
                <c:pt idx="71">
                  <c:v>0.25860373647984197</c:v>
                </c:pt>
                <c:pt idx="72">
                  <c:v>0.25860373647984197</c:v>
                </c:pt>
                <c:pt idx="73">
                  <c:v>0.25860373647984197</c:v>
                </c:pt>
                <c:pt idx="74">
                  <c:v>0.25860373647984197</c:v>
                </c:pt>
                <c:pt idx="75">
                  <c:v>0.25860373647984197</c:v>
                </c:pt>
                <c:pt idx="76">
                  <c:v>0.25860373647984197</c:v>
                </c:pt>
                <c:pt idx="77">
                  <c:v>0.25860373647984197</c:v>
                </c:pt>
                <c:pt idx="78">
                  <c:v>0.25860373647984197</c:v>
                </c:pt>
                <c:pt idx="79">
                  <c:v>0.25860373647984197</c:v>
                </c:pt>
                <c:pt idx="80">
                  <c:v>0.25860373647984197</c:v>
                </c:pt>
                <c:pt idx="81">
                  <c:v>0.25860373647984197</c:v>
                </c:pt>
                <c:pt idx="82">
                  <c:v>0.25860373647984197</c:v>
                </c:pt>
                <c:pt idx="83">
                  <c:v>0.25860373647984197</c:v>
                </c:pt>
                <c:pt idx="84">
                  <c:v>0.25860373647984197</c:v>
                </c:pt>
                <c:pt idx="85">
                  <c:v>0.25860373647984197</c:v>
                </c:pt>
                <c:pt idx="86">
                  <c:v>0.25860373647984197</c:v>
                </c:pt>
                <c:pt idx="87">
                  <c:v>0.25860373647984197</c:v>
                </c:pt>
                <c:pt idx="88">
                  <c:v>0.25860373647984197</c:v>
                </c:pt>
                <c:pt idx="89">
                  <c:v>0.25860373647984197</c:v>
                </c:pt>
                <c:pt idx="90">
                  <c:v>0.25860373647984197</c:v>
                </c:pt>
                <c:pt idx="91">
                  <c:v>0.25860373647984197</c:v>
                </c:pt>
                <c:pt idx="92">
                  <c:v>0.25860373647984197</c:v>
                </c:pt>
                <c:pt idx="93">
                  <c:v>0.25860373647984197</c:v>
                </c:pt>
                <c:pt idx="94">
                  <c:v>0.25860373647984197</c:v>
                </c:pt>
                <c:pt idx="95">
                  <c:v>0.25860373647984197</c:v>
                </c:pt>
                <c:pt idx="96">
                  <c:v>0.25860373647984197</c:v>
                </c:pt>
                <c:pt idx="97">
                  <c:v>0.25860373647984197</c:v>
                </c:pt>
                <c:pt idx="98">
                  <c:v>0.25860373647984197</c:v>
                </c:pt>
                <c:pt idx="99">
                  <c:v>0.25860373647984197</c:v>
                </c:pt>
                <c:pt idx="100">
                  <c:v>0</c:v>
                </c:pt>
                <c:pt idx="101">
                  <c:v>1</c:v>
                </c:pt>
                <c:pt idx="102">
                  <c:v>4.2281219272369698E-2</c:v>
                </c:pt>
                <c:pt idx="103">
                  <c:v>4.2281219272369698E-2</c:v>
                </c:pt>
                <c:pt idx="104">
                  <c:v>4.2281219272369698E-2</c:v>
                </c:pt>
                <c:pt idx="105">
                  <c:v>4.2281219272369698E-2</c:v>
                </c:pt>
                <c:pt idx="106">
                  <c:v>4.2281219272369698E-2</c:v>
                </c:pt>
                <c:pt idx="107">
                  <c:v>4.2281219272369698E-2</c:v>
                </c:pt>
                <c:pt idx="108">
                  <c:v>4.2281219272369698E-2</c:v>
                </c:pt>
                <c:pt idx="109">
                  <c:v>4.2281219272369698E-2</c:v>
                </c:pt>
                <c:pt idx="110">
                  <c:v>4.2281219272369698E-2</c:v>
                </c:pt>
                <c:pt idx="111">
                  <c:v>4.2281219272369698E-2</c:v>
                </c:pt>
                <c:pt idx="112">
                  <c:v>4.2281219272369698E-2</c:v>
                </c:pt>
                <c:pt idx="113">
                  <c:v>4.2281219272369698E-2</c:v>
                </c:pt>
                <c:pt idx="114">
                  <c:v>4.2281219272369698E-2</c:v>
                </c:pt>
                <c:pt idx="115">
                  <c:v>4.2281219272369698E-2</c:v>
                </c:pt>
                <c:pt idx="116">
                  <c:v>4.2281219272369698E-2</c:v>
                </c:pt>
                <c:pt idx="117">
                  <c:v>4.2281219272369698E-2</c:v>
                </c:pt>
                <c:pt idx="118">
                  <c:v>4.2281219272369698E-2</c:v>
                </c:pt>
                <c:pt idx="119">
                  <c:v>4.2281219272369698E-2</c:v>
                </c:pt>
                <c:pt idx="120">
                  <c:v>4.2281219272369698E-2</c:v>
                </c:pt>
                <c:pt idx="121">
                  <c:v>4.2281219272369698E-2</c:v>
                </c:pt>
                <c:pt idx="122">
                  <c:v>4.2281219272369698E-2</c:v>
                </c:pt>
                <c:pt idx="123">
                  <c:v>4.2281219272369698E-2</c:v>
                </c:pt>
                <c:pt idx="124">
                  <c:v>4.2281219272369698E-2</c:v>
                </c:pt>
                <c:pt idx="125">
                  <c:v>4.2281219272369698E-2</c:v>
                </c:pt>
                <c:pt idx="126">
                  <c:v>4.2281219272369698E-2</c:v>
                </c:pt>
                <c:pt idx="127">
                  <c:v>4.2281219272369698E-2</c:v>
                </c:pt>
                <c:pt idx="128">
                  <c:v>4.2281219272369698E-2</c:v>
                </c:pt>
                <c:pt idx="129">
                  <c:v>4.2281219272369698E-2</c:v>
                </c:pt>
                <c:pt idx="130">
                  <c:v>4.2281219272369698E-2</c:v>
                </c:pt>
                <c:pt idx="131">
                  <c:v>4.2281219272369698E-2</c:v>
                </c:pt>
                <c:pt idx="132">
                  <c:v>4.2281219272369698E-2</c:v>
                </c:pt>
                <c:pt idx="133">
                  <c:v>4.2281219272369698E-2</c:v>
                </c:pt>
                <c:pt idx="134">
                  <c:v>4.2281219272369698E-2</c:v>
                </c:pt>
                <c:pt idx="135">
                  <c:v>4.2281219272369698E-2</c:v>
                </c:pt>
                <c:pt idx="136">
                  <c:v>4.2281219272369698E-2</c:v>
                </c:pt>
                <c:pt idx="137">
                  <c:v>4.2281219272369698E-2</c:v>
                </c:pt>
                <c:pt idx="138">
                  <c:v>4.2281219272369698E-2</c:v>
                </c:pt>
                <c:pt idx="139">
                  <c:v>4.2281219272369698E-2</c:v>
                </c:pt>
                <c:pt idx="140">
                  <c:v>4.2281219272369698E-2</c:v>
                </c:pt>
                <c:pt idx="141">
                  <c:v>4.2281219272369698E-2</c:v>
                </c:pt>
                <c:pt idx="142">
                  <c:v>4.2281219272369698E-2</c:v>
                </c:pt>
                <c:pt idx="143">
                  <c:v>4.2281219272369698E-2</c:v>
                </c:pt>
                <c:pt idx="144">
                  <c:v>4.2281219272369698E-2</c:v>
                </c:pt>
                <c:pt idx="145">
                  <c:v>4.2281219272369698E-2</c:v>
                </c:pt>
                <c:pt idx="146">
                  <c:v>4.2281219272369698E-2</c:v>
                </c:pt>
                <c:pt idx="147">
                  <c:v>4.2281219272369698E-2</c:v>
                </c:pt>
                <c:pt idx="148">
                  <c:v>4.2281219272369698E-2</c:v>
                </c:pt>
                <c:pt idx="149">
                  <c:v>4.2281219272369698E-2</c:v>
                </c:pt>
                <c:pt idx="150">
                  <c:v>4.2281219272369698E-2</c:v>
                </c:pt>
                <c:pt idx="151">
                  <c:v>4.2281219272369698E-2</c:v>
                </c:pt>
                <c:pt idx="152">
                  <c:v>4.2281219272369698E-2</c:v>
                </c:pt>
                <c:pt idx="153">
                  <c:v>4.2281219272369698E-2</c:v>
                </c:pt>
                <c:pt idx="154">
                  <c:v>4.2281219272369698E-2</c:v>
                </c:pt>
                <c:pt idx="155">
                  <c:v>4.2281219272369698E-2</c:v>
                </c:pt>
                <c:pt idx="156">
                  <c:v>4.2281219272369698E-2</c:v>
                </c:pt>
                <c:pt idx="157">
                  <c:v>4.2281219272369698E-2</c:v>
                </c:pt>
                <c:pt idx="158">
                  <c:v>4.2281219272369698E-2</c:v>
                </c:pt>
                <c:pt idx="159">
                  <c:v>4.2281219272369698E-2</c:v>
                </c:pt>
                <c:pt idx="160">
                  <c:v>4.2281219272369698E-2</c:v>
                </c:pt>
                <c:pt idx="161">
                  <c:v>4.2281219272369698E-2</c:v>
                </c:pt>
                <c:pt idx="162">
                  <c:v>4.2281219272369698E-2</c:v>
                </c:pt>
                <c:pt idx="163">
                  <c:v>4.2281219272369698E-2</c:v>
                </c:pt>
                <c:pt idx="164">
                  <c:v>4.2281219272369698E-2</c:v>
                </c:pt>
                <c:pt idx="165">
                  <c:v>4.2281219272369698E-2</c:v>
                </c:pt>
                <c:pt idx="166">
                  <c:v>4.2281219272369698E-2</c:v>
                </c:pt>
                <c:pt idx="167">
                  <c:v>4.2281219272369698E-2</c:v>
                </c:pt>
                <c:pt idx="168">
                  <c:v>4.2281219272369698E-2</c:v>
                </c:pt>
                <c:pt idx="169">
                  <c:v>4.2281219272369698E-2</c:v>
                </c:pt>
                <c:pt idx="170">
                  <c:v>4.2281219272369698E-2</c:v>
                </c:pt>
                <c:pt idx="171">
                  <c:v>4.2281219272369698E-2</c:v>
                </c:pt>
                <c:pt idx="172">
                  <c:v>4.2281219272369698E-2</c:v>
                </c:pt>
                <c:pt idx="173">
                  <c:v>4.2281219272369698E-2</c:v>
                </c:pt>
                <c:pt idx="174">
                  <c:v>4.2281219272369698E-2</c:v>
                </c:pt>
                <c:pt idx="175">
                  <c:v>4.2281219272369698E-2</c:v>
                </c:pt>
                <c:pt idx="176">
                  <c:v>4.2281219272369698E-2</c:v>
                </c:pt>
                <c:pt idx="177">
                  <c:v>4.2281219272369698E-2</c:v>
                </c:pt>
                <c:pt idx="178">
                  <c:v>4.2281219272369698E-2</c:v>
                </c:pt>
                <c:pt idx="179">
                  <c:v>4.2281219272369698E-2</c:v>
                </c:pt>
                <c:pt idx="180">
                  <c:v>4.2281219272369698E-2</c:v>
                </c:pt>
                <c:pt idx="181">
                  <c:v>4.2281219272369698E-2</c:v>
                </c:pt>
                <c:pt idx="182">
                  <c:v>4.2281219272369698E-2</c:v>
                </c:pt>
                <c:pt idx="183">
                  <c:v>4.2281219272369698E-2</c:v>
                </c:pt>
                <c:pt idx="184">
                  <c:v>4.2281219272369698E-2</c:v>
                </c:pt>
                <c:pt idx="185">
                  <c:v>4.2281219272369698E-2</c:v>
                </c:pt>
                <c:pt idx="186">
                  <c:v>4.2281219272369698E-2</c:v>
                </c:pt>
                <c:pt idx="187">
                  <c:v>4.2281219272369698E-2</c:v>
                </c:pt>
                <c:pt idx="188">
                  <c:v>4.2281219272369698E-2</c:v>
                </c:pt>
                <c:pt idx="189">
                  <c:v>4.2281219272369698E-2</c:v>
                </c:pt>
                <c:pt idx="190">
                  <c:v>4.2281219272369698E-2</c:v>
                </c:pt>
                <c:pt idx="191">
                  <c:v>4.2281219272369698E-2</c:v>
                </c:pt>
                <c:pt idx="192">
                  <c:v>4.2281219272369698E-2</c:v>
                </c:pt>
                <c:pt idx="193">
                  <c:v>4.2281219272369698E-2</c:v>
                </c:pt>
                <c:pt idx="194">
                  <c:v>4.2281219272369698E-2</c:v>
                </c:pt>
                <c:pt idx="195">
                  <c:v>4.2281219272369698E-2</c:v>
                </c:pt>
                <c:pt idx="196">
                  <c:v>4.2281219272369698E-2</c:v>
                </c:pt>
                <c:pt idx="197">
                  <c:v>4.2281219272369698E-2</c:v>
                </c:pt>
                <c:pt idx="198">
                  <c:v>4.2281219272369698E-2</c:v>
                </c:pt>
                <c:pt idx="199">
                  <c:v>4.2281219272369698E-2</c:v>
                </c:pt>
                <c:pt idx="200">
                  <c:v>4.2281219272369698E-2</c:v>
                </c:pt>
                <c:pt idx="201">
                  <c:v>0</c:v>
                </c:pt>
                <c:pt idx="202">
                  <c:v>1</c:v>
                </c:pt>
                <c:pt idx="203">
                  <c:v>2.3598820058997001E-2</c:v>
                </c:pt>
                <c:pt idx="204">
                  <c:v>2.3598820058997001E-2</c:v>
                </c:pt>
                <c:pt idx="205">
                  <c:v>2.3598820058997001E-2</c:v>
                </c:pt>
                <c:pt idx="206">
                  <c:v>2.3598820058997001E-2</c:v>
                </c:pt>
                <c:pt idx="207">
                  <c:v>2.3598820058997001E-2</c:v>
                </c:pt>
                <c:pt idx="208">
                  <c:v>2.3598820058997001E-2</c:v>
                </c:pt>
                <c:pt idx="209">
                  <c:v>2.3598820058997001E-2</c:v>
                </c:pt>
                <c:pt idx="210">
                  <c:v>2.3598820058997001E-2</c:v>
                </c:pt>
                <c:pt idx="211">
                  <c:v>2.3598820058997001E-2</c:v>
                </c:pt>
                <c:pt idx="212">
                  <c:v>2.3598820058997001E-2</c:v>
                </c:pt>
                <c:pt idx="213">
                  <c:v>2.3598820058997001E-2</c:v>
                </c:pt>
                <c:pt idx="214">
                  <c:v>2.3598820058997001E-2</c:v>
                </c:pt>
                <c:pt idx="215">
                  <c:v>2.3598820058997001E-2</c:v>
                </c:pt>
                <c:pt idx="216">
                  <c:v>2.3598820058997001E-2</c:v>
                </c:pt>
                <c:pt idx="217">
                  <c:v>2.3598820058997001E-2</c:v>
                </c:pt>
                <c:pt idx="218">
                  <c:v>2.3598820058997001E-2</c:v>
                </c:pt>
                <c:pt idx="219">
                  <c:v>2.3598820058997001E-2</c:v>
                </c:pt>
                <c:pt idx="220">
                  <c:v>2.3598820058997001E-2</c:v>
                </c:pt>
                <c:pt idx="221">
                  <c:v>2.3598820058997001E-2</c:v>
                </c:pt>
                <c:pt idx="222">
                  <c:v>2.3598820058997001E-2</c:v>
                </c:pt>
                <c:pt idx="223">
                  <c:v>2.3598820058997001E-2</c:v>
                </c:pt>
                <c:pt idx="224">
                  <c:v>2.3598820058997001E-2</c:v>
                </c:pt>
                <c:pt idx="225">
                  <c:v>2.3598820058997001E-2</c:v>
                </c:pt>
                <c:pt idx="226">
                  <c:v>2.3598820058997001E-2</c:v>
                </c:pt>
                <c:pt idx="227">
                  <c:v>2.3598820058997001E-2</c:v>
                </c:pt>
                <c:pt idx="228">
                  <c:v>2.3598820058997001E-2</c:v>
                </c:pt>
                <c:pt idx="229">
                  <c:v>2.3598820058997001E-2</c:v>
                </c:pt>
                <c:pt idx="230">
                  <c:v>2.3598820058997001E-2</c:v>
                </c:pt>
                <c:pt idx="231">
                  <c:v>2.3598820058997001E-2</c:v>
                </c:pt>
                <c:pt idx="232">
                  <c:v>2.3598820058997001E-2</c:v>
                </c:pt>
                <c:pt idx="233">
                  <c:v>2.3598820058997001E-2</c:v>
                </c:pt>
                <c:pt idx="234">
                  <c:v>2.3598820058997001E-2</c:v>
                </c:pt>
                <c:pt idx="235">
                  <c:v>2.3598820058997001E-2</c:v>
                </c:pt>
                <c:pt idx="236">
                  <c:v>2.3598820058997001E-2</c:v>
                </c:pt>
                <c:pt idx="237">
                  <c:v>2.3598820058997001E-2</c:v>
                </c:pt>
                <c:pt idx="238">
                  <c:v>2.3598820058997001E-2</c:v>
                </c:pt>
                <c:pt idx="239">
                  <c:v>2.3598820058997001E-2</c:v>
                </c:pt>
                <c:pt idx="240">
                  <c:v>2.3598820058997001E-2</c:v>
                </c:pt>
                <c:pt idx="241">
                  <c:v>2.3598820058997001E-2</c:v>
                </c:pt>
                <c:pt idx="242">
                  <c:v>2.3598820058997001E-2</c:v>
                </c:pt>
                <c:pt idx="243">
                  <c:v>2.3598820058997001E-2</c:v>
                </c:pt>
                <c:pt idx="244">
                  <c:v>2.3598820058997001E-2</c:v>
                </c:pt>
                <c:pt idx="245">
                  <c:v>2.3598820058997001E-2</c:v>
                </c:pt>
                <c:pt idx="246">
                  <c:v>2.3598820058997001E-2</c:v>
                </c:pt>
                <c:pt idx="247">
                  <c:v>2.3598820058997001E-2</c:v>
                </c:pt>
                <c:pt idx="248">
                  <c:v>2.3598820058997001E-2</c:v>
                </c:pt>
                <c:pt idx="249">
                  <c:v>2.3598820058997001E-2</c:v>
                </c:pt>
                <c:pt idx="250">
                  <c:v>2.3598820058997001E-2</c:v>
                </c:pt>
                <c:pt idx="251">
                  <c:v>2.3598820058997001E-2</c:v>
                </c:pt>
                <c:pt idx="252">
                  <c:v>2.3598820058997001E-2</c:v>
                </c:pt>
                <c:pt idx="253">
                  <c:v>2.3598820058997001E-2</c:v>
                </c:pt>
                <c:pt idx="254">
                  <c:v>2.3598820058997001E-2</c:v>
                </c:pt>
                <c:pt idx="255">
                  <c:v>2.3598820058997001E-2</c:v>
                </c:pt>
                <c:pt idx="256">
                  <c:v>2.3598820058997001E-2</c:v>
                </c:pt>
                <c:pt idx="257">
                  <c:v>2.3598820058997001E-2</c:v>
                </c:pt>
                <c:pt idx="258">
                  <c:v>2.3598820058997001E-2</c:v>
                </c:pt>
                <c:pt idx="259">
                  <c:v>2.3598820058997001E-2</c:v>
                </c:pt>
                <c:pt idx="260">
                  <c:v>2.3598820058997001E-2</c:v>
                </c:pt>
                <c:pt idx="261">
                  <c:v>2.3598820058997001E-2</c:v>
                </c:pt>
                <c:pt idx="262">
                  <c:v>2.3598820058997001E-2</c:v>
                </c:pt>
                <c:pt idx="263">
                  <c:v>2.3598820058997001E-2</c:v>
                </c:pt>
                <c:pt idx="264">
                  <c:v>2.3598820058997001E-2</c:v>
                </c:pt>
                <c:pt idx="265">
                  <c:v>2.3598820058997001E-2</c:v>
                </c:pt>
                <c:pt idx="266">
                  <c:v>2.3598820058997001E-2</c:v>
                </c:pt>
                <c:pt idx="267">
                  <c:v>2.3598820058997001E-2</c:v>
                </c:pt>
                <c:pt idx="268">
                  <c:v>2.3598820058997001E-2</c:v>
                </c:pt>
                <c:pt idx="269">
                  <c:v>2.3598820058997001E-2</c:v>
                </c:pt>
                <c:pt idx="270">
                  <c:v>2.3598820058997001E-2</c:v>
                </c:pt>
                <c:pt idx="271">
                  <c:v>2.3598820058997001E-2</c:v>
                </c:pt>
                <c:pt idx="272">
                  <c:v>2.3598820058997001E-2</c:v>
                </c:pt>
                <c:pt idx="273">
                  <c:v>2.3598820058997001E-2</c:v>
                </c:pt>
                <c:pt idx="274">
                  <c:v>2.3598820058997001E-2</c:v>
                </c:pt>
                <c:pt idx="275">
                  <c:v>2.3598820058997001E-2</c:v>
                </c:pt>
                <c:pt idx="276">
                  <c:v>2.3598820058997001E-2</c:v>
                </c:pt>
                <c:pt idx="277">
                  <c:v>2.3598820058997001E-2</c:v>
                </c:pt>
                <c:pt idx="278">
                  <c:v>2.3598820058997001E-2</c:v>
                </c:pt>
                <c:pt idx="279">
                  <c:v>2.3598820058997001E-2</c:v>
                </c:pt>
                <c:pt idx="280">
                  <c:v>2.3598820058997001E-2</c:v>
                </c:pt>
                <c:pt idx="281">
                  <c:v>2.3598820058997001E-2</c:v>
                </c:pt>
                <c:pt idx="282">
                  <c:v>2.3598820058997001E-2</c:v>
                </c:pt>
                <c:pt idx="283">
                  <c:v>2.3598820058997001E-2</c:v>
                </c:pt>
                <c:pt idx="284">
                  <c:v>2.3598820058997001E-2</c:v>
                </c:pt>
                <c:pt idx="285">
                  <c:v>2.3598820058997001E-2</c:v>
                </c:pt>
                <c:pt idx="286">
                  <c:v>2.3598820058997001E-2</c:v>
                </c:pt>
                <c:pt idx="287">
                  <c:v>2.3598820058997001E-2</c:v>
                </c:pt>
                <c:pt idx="288">
                  <c:v>2.3598820058997001E-2</c:v>
                </c:pt>
                <c:pt idx="289">
                  <c:v>2.3598820058997001E-2</c:v>
                </c:pt>
                <c:pt idx="290">
                  <c:v>2.3598820058997001E-2</c:v>
                </c:pt>
                <c:pt idx="291">
                  <c:v>2.3598820058997001E-2</c:v>
                </c:pt>
                <c:pt idx="292">
                  <c:v>2.3598820058997001E-2</c:v>
                </c:pt>
                <c:pt idx="293">
                  <c:v>2.3598820058997001E-2</c:v>
                </c:pt>
                <c:pt idx="294">
                  <c:v>2.3598820058997001E-2</c:v>
                </c:pt>
                <c:pt idx="295">
                  <c:v>2.3598820058997001E-2</c:v>
                </c:pt>
                <c:pt idx="296">
                  <c:v>2.3598820058997001E-2</c:v>
                </c:pt>
                <c:pt idx="297">
                  <c:v>2.3598820058997001E-2</c:v>
                </c:pt>
                <c:pt idx="298">
                  <c:v>2.3598820058997001E-2</c:v>
                </c:pt>
                <c:pt idx="299">
                  <c:v>2.3598820058997001E-2</c:v>
                </c:pt>
                <c:pt idx="300">
                  <c:v>2.3598820058997001E-2</c:v>
                </c:pt>
                <c:pt idx="301">
                  <c:v>2.3598820058997001E-2</c:v>
                </c:pt>
                <c:pt idx="302">
                  <c:v>0</c:v>
                </c:pt>
                <c:pt idx="303">
                  <c:v>1</c:v>
                </c:pt>
                <c:pt idx="304">
                  <c:v>0.52409046214355903</c:v>
                </c:pt>
                <c:pt idx="305">
                  <c:v>0.52409046214355903</c:v>
                </c:pt>
                <c:pt idx="306">
                  <c:v>0.52409046214355903</c:v>
                </c:pt>
                <c:pt idx="307">
                  <c:v>0.52409046214355903</c:v>
                </c:pt>
                <c:pt idx="308">
                  <c:v>0.52409046214355903</c:v>
                </c:pt>
                <c:pt idx="309">
                  <c:v>0.52409046214355903</c:v>
                </c:pt>
                <c:pt idx="310">
                  <c:v>0.52409046214355903</c:v>
                </c:pt>
                <c:pt idx="311">
                  <c:v>0.52409046214355903</c:v>
                </c:pt>
                <c:pt idx="312">
                  <c:v>0.52409046214355903</c:v>
                </c:pt>
                <c:pt idx="313">
                  <c:v>0.52409046214355903</c:v>
                </c:pt>
                <c:pt idx="314">
                  <c:v>0.52409046214355903</c:v>
                </c:pt>
                <c:pt idx="315">
                  <c:v>0.52409046214355903</c:v>
                </c:pt>
                <c:pt idx="316">
                  <c:v>0.52409046214355903</c:v>
                </c:pt>
                <c:pt idx="317">
                  <c:v>0.52409046214355903</c:v>
                </c:pt>
                <c:pt idx="318">
                  <c:v>0.52409046214355903</c:v>
                </c:pt>
                <c:pt idx="319">
                  <c:v>0.52409046214355903</c:v>
                </c:pt>
                <c:pt idx="320">
                  <c:v>0.52409046214355903</c:v>
                </c:pt>
                <c:pt idx="321">
                  <c:v>0.52409046214355903</c:v>
                </c:pt>
                <c:pt idx="322">
                  <c:v>0.52409046214355903</c:v>
                </c:pt>
                <c:pt idx="323">
                  <c:v>0.52409046214355903</c:v>
                </c:pt>
                <c:pt idx="324">
                  <c:v>0.52409046214355903</c:v>
                </c:pt>
                <c:pt idx="325">
                  <c:v>0.52409046214355903</c:v>
                </c:pt>
                <c:pt idx="326">
                  <c:v>0.52409046214355903</c:v>
                </c:pt>
                <c:pt idx="327">
                  <c:v>0.52409046214355903</c:v>
                </c:pt>
                <c:pt idx="328">
                  <c:v>0.52409046214355903</c:v>
                </c:pt>
                <c:pt idx="329">
                  <c:v>0.52409046214355903</c:v>
                </c:pt>
                <c:pt idx="330">
                  <c:v>0.52409046214355903</c:v>
                </c:pt>
                <c:pt idx="331">
                  <c:v>0.52409046214355903</c:v>
                </c:pt>
                <c:pt idx="332">
                  <c:v>0.52409046214355903</c:v>
                </c:pt>
                <c:pt idx="333">
                  <c:v>0.52409046214355903</c:v>
                </c:pt>
                <c:pt idx="334">
                  <c:v>0.52409046214355903</c:v>
                </c:pt>
                <c:pt idx="335">
                  <c:v>0.52409046214355903</c:v>
                </c:pt>
                <c:pt idx="336">
                  <c:v>0.52409046214355903</c:v>
                </c:pt>
                <c:pt idx="337">
                  <c:v>0.52409046214355903</c:v>
                </c:pt>
                <c:pt idx="338">
                  <c:v>0.52409046214355903</c:v>
                </c:pt>
                <c:pt idx="339">
                  <c:v>0.52409046214355903</c:v>
                </c:pt>
                <c:pt idx="340">
                  <c:v>0.52409046214355903</c:v>
                </c:pt>
                <c:pt idx="341">
                  <c:v>0.52409046214355903</c:v>
                </c:pt>
                <c:pt idx="342">
                  <c:v>0.52409046214355903</c:v>
                </c:pt>
                <c:pt idx="343">
                  <c:v>0.52409046214355903</c:v>
                </c:pt>
                <c:pt idx="344">
                  <c:v>0.52409046214355903</c:v>
                </c:pt>
                <c:pt idx="345">
                  <c:v>0.52409046214355903</c:v>
                </c:pt>
                <c:pt idx="346">
                  <c:v>0.52409046214355903</c:v>
                </c:pt>
                <c:pt idx="347">
                  <c:v>0.52409046214355903</c:v>
                </c:pt>
                <c:pt idx="348">
                  <c:v>0.52409046214355903</c:v>
                </c:pt>
                <c:pt idx="349">
                  <c:v>0.52409046214355903</c:v>
                </c:pt>
                <c:pt idx="350">
                  <c:v>0.52409046214355903</c:v>
                </c:pt>
                <c:pt idx="351">
                  <c:v>0.52409046214355903</c:v>
                </c:pt>
                <c:pt idx="352">
                  <c:v>0.52409046214355903</c:v>
                </c:pt>
                <c:pt idx="353">
                  <c:v>0.52409046214355903</c:v>
                </c:pt>
                <c:pt idx="354">
                  <c:v>0.52409046214355903</c:v>
                </c:pt>
                <c:pt idx="355">
                  <c:v>0.52409046214355903</c:v>
                </c:pt>
                <c:pt idx="356">
                  <c:v>0.52409046214355903</c:v>
                </c:pt>
                <c:pt idx="357">
                  <c:v>0.52409046214355903</c:v>
                </c:pt>
                <c:pt idx="358">
                  <c:v>0.52409046214355903</c:v>
                </c:pt>
                <c:pt idx="359">
                  <c:v>0.52409046214355903</c:v>
                </c:pt>
                <c:pt idx="360">
                  <c:v>0.52409046214355903</c:v>
                </c:pt>
                <c:pt idx="361">
                  <c:v>0.52409046214355903</c:v>
                </c:pt>
                <c:pt idx="362">
                  <c:v>0.52409046214355903</c:v>
                </c:pt>
                <c:pt idx="363">
                  <c:v>0.52409046214355903</c:v>
                </c:pt>
                <c:pt idx="364">
                  <c:v>0.52409046214355903</c:v>
                </c:pt>
                <c:pt idx="365">
                  <c:v>0.52409046214355903</c:v>
                </c:pt>
                <c:pt idx="366">
                  <c:v>0.52409046214355903</c:v>
                </c:pt>
                <c:pt idx="367">
                  <c:v>0.52409046214355903</c:v>
                </c:pt>
                <c:pt idx="368">
                  <c:v>0.52409046214355903</c:v>
                </c:pt>
                <c:pt idx="369">
                  <c:v>0.52409046214355903</c:v>
                </c:pt>
                <c:pt idx="370">
                  <c:v>0.52409046214355903</c:v>
                </c:pt>
                <c:pt idx="371">
                  <c:v>0.52409046214355903</c:v>
                </c:pt>
                <c:pt idx="372">
                  <c:v>0.52409046214355903</c:v>
                </c:pt>
                <c:pt idx="373">
                  <c:v>0.52409046214355903</c:v>
                </c:pt>
                <c:pt idx="374">
                  <c:v>0.52409046214355903</c:v>
                </c:pt>
                <c:pt idx="375">
                  <c:v>0.52409046214355903</c:v>
                </c:pt>
                <c:pt idx="376">
                  <c:v>0.52409046214355903</c:v>
                </c:pt>
                <c:pt idx="377">
                  <c:v>0.52409046214355903</c:v>
                </c:pt>
                <c:pt idx="378">
                  <c:v>0.52409046214355903</c:v>
                </c:pt>
                <c:pt idx="379">
                  <c:v>0.52409046214355903</c:v>
                </c:pt>
                <c:pt idx="380">
                  <c:v>0.52409046214355903</c:v>
                </c:pt>
                <c:pt idx="381">
                  <c:v>0.52409046214355903</c:v>
                </c:pt>
                <c:pt idx="382">
                  <c:v>0.52409046214355903</c:v>
                </c:pt>
                <c:pt idx="383">
                  <c:v>0.52409046214355903</c:v>
                </c:pt>
                <c:pt idx="384">
                  <c:v>0.52409046214355903</c:v>
                </c:pt>
                <c:pt idx="385">
                  <c:v>0.52409046214355903</c:v>
                </c:pt>
                <c:pt idx="386">
                  <c:v>0.52409046214355903</c:v>
                </c:pt>
                <c:pt idx="387">
                  <c:v>0.52409046214355903</c:v>
                </c:pt>
                <c:pt idx="388">
                  <c:v>0.52409046214355903</c:v>
                </c:pt>
                <c:pt idx="389">
                  <c:v>0.52409046214355903</c:v>
                </c:pt>
                <c:pt idx="390">
                  <c:v>0.52409046214355903</c:v>
                </c:pt>
                <c:pt idx="391">
                  <c:v>0.52409046214355903</c:v>
                </c:pt>
                <c:pt idx="392">
                  <c:v>0.52409046214355903</c:v>
                </c:pt>
                <c:pt idx="393">
                  <c:v>0.52409046214355903</c:v>
                </c:pt>
                <c:pt idx="394">
                  <c:v>0.52409046214355903</c:v>
                </c:pt>
                <c:pt idx="395">
                  <c:v>0.52409046214355903</c:v>
                </c:pt>
                <c:pt idx="396">
                  <c:v>0.52409046214355903</c:v>
                </c:pt>
                <c:pt idx="397">
                  <c:v>0.52409046214355903</c:v>
                </c:pt>
                <c:pt idx="398">
                  <c:v>0.52409046214355903</c:v>
                </c:pt>
                <c:pt idx="399">
                  <c:v>0.52409046214355903</c:v>
                </c:pt>
                <c:pt idx="400">
                  <c:v>0.52409046214355903</c:v>
                </c:pt>
                <c:pt idx="401">
                  <c:v>0.52409046214355903</c:v>
                </c:pt>
                <c:pt idx="402">
                  <c:v>0.52409046214355903</c:v>
                </c:pt>
                <c:pt idx="403">
                  <c:v>0</c:v>
                </c:pt>
              </c:numCache>
            </c:numRef>
          </c:xVal>
          <c:yVal>
            <c:numRef>
              <c:f>PrecisionRecall!$E$2:$E$405</c:f>
              <c:numCache>
                <c:formatCode>General</c:formatCode>
                <c:ptCount val="40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0</c:v>
                </c:pt>
                <c:pt idx="102">
                  <c:v>0.95555555555555505</c:v>
                </c:pt>
                <c:pt idx="103">
                  <c:v>0.95555555555555505</c:v>
                </c:pt>
                <c:pt idx="104">
                  <c:v>0.95555555555555505</c:v>
                </c:pt>
                <c:pt idx="105">
                  <c:v>0.95555555555555505</c:v>
                </c:pt>
                <c:pt idx="106">
                  <c:v>0.95555555555555505</c:v>
                </c:pt>
                <c:pt idx="107">
                  <c:v>0.95555555555555505</c:v>
                </c:pt>
                <c:pt idx="108">
                  <c:v>0.95555555555555505</c:v>
                </c:pt>
                <c:pt idx="109">
                  <c:v>0.95555555555555505</c:v>
                </c:pt>
                <c:pt idx="110">
                  <c:v>0.95555555555555505</c:v>
                </c:pt>
                <c:pt idx="111">
                  <c:v>0.95555555555555505</c:v>
                </c:pt>
                <c:pt idx="112">
                  <c:v>0.95555555555555505</c:v>
                </c:pt>
                <c:pt idx="113">
                  <c:v>0.95555555555555505</c:v>
                </c:pt>
                <c:pt idx="114">
                  <c:v>0.95555555555555505</c:v>
                </c:pt>
                <c:pt idx="115">
                  <c:v>0.95555555555555505</c:v>
                </c:pt>
                <c:pt idx="116">
                  <c:v>0.95555555555555505</c:v>
                </c:pt>
                <c:pt idx="117">
                  <c:v>0.95555555555555505</c:v>
                </c:pt>
                <c:pt idx="118">
                  <c:v>0.95555555555555505</c:v>
                </c:pt>
                <c:pt idx="119">
                  <c:v>0.95555555555555505</c:v>
                </c:pt>
                <c:pt idx="120">
                  <c:v>0.95555555555555505</c:v>
                </c:pt>
                <c:pt idx="121">
                  <c:v>0.95555555555555505</c:v>
                </c:pt>
                <c:pt idx="122">
                  <c:v>0.95555555555555505</c:v>
                </c:pt>
                <c:pt idx="123">
                  <c:v>0.95555555555555505</c:v>
                </c:pt>
                <c:pt idx="124">
                  <c:v>0.95555555555555505</c:v>
                </c:pt>
                <c:pt idx="125">
                  <c:v>0.95555555555555505</c:v>
                </c:pt>
                <c:pt idx="126">
                  <c:v>0.95555555555555505</c:v>
                </c:pt>
                <c:pt idx="127">
                  <c:v>0.95555555555555505</c:v>
                </c:pt>
                <c:pt idx="128">
                  <c:v>0.95555555555555505</c:v>
                </c:pt>
                <c:pt idx="129">
                  <c:v>0.95555555555555505</c:v>
                </c:pt>
                <c:pt idx="130">
                  <c:v>0.95555555555555505</c:v>
                </c:pt>
                <c:pt idx="131">
                  <c:v>0.95555555555555505</c:v>
                </c:pt>
                <c:pt idx="132">
                  <c:v>0.95555555555555505</c:v>
                </c:pt>
                <c:pt idx="133">
                  <c:v>0.95555555555555505</c:v>
                </c:pt>
                <c:pt idx="134">
                  <c:v>0.95555555555555505</c:v>
                </c:pt>
                <c:pt idx="135">
                  <c:v>0.95555555555555505</c:v>
                </c:pt>
                <c:pt idx="136">
                  <c:v>0.95555555555555505</c:v>
                </c:pt>
                <c:pt idx="137">
                  <c:v>0.95555555555555505</c:v>
                </c:pt>
                <c:pt idx="138">
                  <c:v>0.95555555555555505</c:v>
                </c:pt>
                <c:pt idx="139">
                  <c:v>0.95555555555555505</c:v>
                </c:pt>
                <c:pt idx="140">
                  <c:v>0.95555555555555505</c:v>
                </c:pt>
                <c:pt idx="141">
                  <c:v>0.95555555555555505</c:v>
                </c:pt>
                <c:pt idx="142">
                  <c:v>0.95555555555555505</c:v>
                </c:pt>
                <c:pt idx="143">
                  <c:v>0.95555555555555505</c:v>
                </c:pt>
                <c:pt idx="144">
                  <c:v>0.95555555555555505</c:v>
                </c:pt>
                <c:pt idx="145">
                  <c:v>0.95555555555555505</c:v>
                </c:pt>
                <c:pt idx="146">
                  <c:v>0.95555555555555505</c:v>
                </c:pt>
                <c:pt idx="147">
                  <c:v>0.95555555555555505</c:v>
                </c:pt>
                <c:pt idx="148">
                  <c:v>0.95555555555555505</c:v>
                </c:pt>
                <c:pt idx="149">
                  <c:v>0.95555555555555505</c:v>
                </c:pt>
                <c:pt idx="150">
                  <c:v>0.95555555555555505</c:v>
                </c:pt>
                <c:pt idx="151">
                  <c:v>0.95555555555555505</c:v>
                </c:pt>
                <c:pt idx="152">
                  <c:v>0.95555555555555505</c:v>
                </c:pt>
                <c:pt idx="153">
                  <c:v>0.95555555555555505</c:v>
                </c:pt>
                <c:pt idx="154">
                  <c:v>0.95555555555555505</c:v>
                </c:pt>
                <c:pt idx="155">
                  <c:v>0.95555555555555505</c:v>
                </c:pt>
                <c:pt idx="156">
                  <c:v>0.95555555555555505</c:v>
                </c:pt>
                <c:pt idx="157">
                  <c:v>0.95555555555555505</c:v>
                </c:pt>
                <c:pt idx="158">
                  <c:v>0.95555555555555505</c:v>
                </c:pt>
                <c:pt idx="159">
                  <c:v>0.95555555555555505</c:v>
                </c:pt>
                <c:pt idx="160">
                  <c:v>0.95555555555555505</c:v>
                </c:pt>
                <c:pt idx="161">
                  <c:v>0.95555555555555505</c:v>
                </c:pt>
                <c:pt idx="162">
                  <c:v>0.95555555555555505</c:v>
                </c:pt>
                <c:pt idx="163">
                  <c:v>0.95555555555555505</c:v>
                </c:pt>
                <c:pt idx="164">
                  <c:v>0.95555555555555505</c:v>
                </c:pt>
                <c:pt idx="165">
                  <c:v>0.95555555555555505</c:v>
                </c:pt>
                <c:pt idx="166">
                  <c:v>0.95555555555555505</c:v>
                </c:pt>
                <c:pt idx="167">
                  <c:v>0.95555555555555505</c:v>
                </c:pt>
                <c:pt idx="168">
                  <c:v>0.95555555555555505</c:v>
                </c:pt>
                <c:pt idx="169">
                  <c:v>0.95555555555555505</c:v>
                </c:pt>
                <c:pt idx="170">
                  <c:v>0.95555555555555505</c:v>
                </c:pt>
                <c:pt idx="171">
                  <c:v>0.95555555555555505</c:v>
                </c:pt>
                <c:pt idx="172">
                  <c:v>0.95555555555555505</c:v>
                </c:pt>
                <c:pt idx="173">
                  <c:v>0.95555555555555505</c:v>
                </c:pt>
                <c:pt idx="174">
                  <c:v>0.95555555555555505</c:v>
                </c:pt>
                <c:pt idx="175">
                  <c:v>0.95555555555555505</c:v>
                </c:pt>
                <c:pt idx="176">
                  <c:v>0.95555555555555505</c:v>
                </c:pt>
                <c:pt idx="177">
                  <c:v>0.95555555555555505</c:v>
                </c:pt>
                <c:pt idx="178">
                  <c:v>0.95555555555555505</c:v>
                </c:pt>
                <c:pt idx="179">
                  <c:v>0.95555555555555505</c:v>
                </c:pt>
                <c:pt idx="180">
                  <c:v>0.95555555555555505</c:v>
                </c:pt>
                <c:pt idx="181">
                  <c:v>0.95555555555555505</c:v>
                </c:pt>
                <c:pt idx="182">
                  <c:v>0.95555555555555505</c:v>
                </c:pt>
                <c:pt idx="183">
                  <c:v>0.95555555555555505</c:v>
                </c:pt>
                <c:pt idx="184">
                  <c:v>0.95555555555555505</c:v>
                </c:pt>
                <c:pt idx="185">
                  <c:v>0.95555555555555505</c:v>
                </c:pt>
                <c:pt idx="186">
                  <c:v>0.95555555555555505</c:v>
                </c:pt>
                <c:pt idx="187">
                  <c:v>0.95555555555555505</c:v>
                </c:pt>
                <c:pt idx="188">
                  <c:v>0.95555555555555505</c:v>
                </c:pt>
                <c:pt idx="189">
                  <c:v>0.95555555555555505</c:v>
                </c:pt>
                <c:pt idx="190">
                  <c:v>0.95555555555555505</c:v>
                </c:pt>
                <c:pt idx="191">
                  <c:v>0.95555555555555505</c:v>
                </c:pt>
                <c:pt idx="192">
                  <c:v>0.95555555555555505</c:v>
                </c:pt>
                <c:pt idx="193">
                  <c:v>0.95555555555555505</c:v>
                </c:pt>
                <c:pt idx="194">
                  <c:v>0.95555555555555505</c:v>
                </c:pt>
                <c:pt idx="195">
                  <c:v>0.95555555555555505</c:v>
                </c:pt>
                <c:pt idx="196">
                  <c:v>0.95555555555555505</c:v>
                </c:pt>
                <c:pt idx="197">
                  <c:v>0.95555555555555505</c:v>
                </c:pt>
                <c:pt idx="198">
                  <c:v>0.95555555555555505</c:v>
                </c:pt>
                <c:pt idx="199">
                  <c:v>0.95555555555555505</c:v>
                </c:pt>
                <c:pt idx="200">
                  <c:v>0.95555555555555505</c:v>
                </c:pt>
                <c:pt idx="201">
                  <c:v>1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PrecisionRecall!$F$1</c:f>
              <c:strCache>
                <c:ptCount val="1"/>
                <c:pt idx="0">
                  <c:v>Naïve Bayes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PrecisionRecall!$C$2:$C$405</c:f>
              <c:numCache>
                <c:formatCode>General</c:formatCode>
                <c:ptCount val="404"/>
                <c:pt idx="0">
                  <c:v>1</c:v>
                </c:pt>
                <c:pt idx="1">
                  <c:v>0.25860373647984197</c:v>
                </c:pt>
                <c:pt idx="2">
                  <c:v>0.25860373647984197</c:v>
                </c:pt>
                <c:pt idx="3">
                  <c:v>0.25860373647984197</c:v>
                </c:pt>
                <c:pt idx="4">
                  <c:v>0.25860373647984197</c:v>
                </c:pt>
                <c:pt idx="5">
                  <c:v>0.25860373647984197</c:v>
                </c:pt>
                <c:pt idx="6">
                  <c:v>0.25860373647984197</c:v>
                </c:pt>
                <c:pt idx="7">
                  <c:v>0.25860373647984197</c:v>
                </c:pt>
                <c:pt idx="8">
                  <c:v>0.25860373647984197</c:v>
                </c:pt>
                <c:pt idx="9">
                  <c:v>0.25860373647984197</c:v>
                </c:pt>
                <c:pt idx="10">
                  <c:v>0.25860373647984197</c:v>
                </c:pt>
                <c:pt idx="11">
                  <c:v>0.25860373647984197</c:v>
                </c:pt>
                <c:pt idx="12">
                  <c:v>0.25860373647984197</c:v>
                </c:pt>
                <c:pt idx="13">
                  <c:v>0.25860373647984197</c:v>
                </c:pt>
                <c:pt idx="14">
                  <c:v>0.25860373647984197</c:v>
                </c:pt>
                <c:pt idx="15">
                  <c:v>0.25860373647984197</c:v>
                </c:pt>
                <c:pt idx="16">
                  <c:v>0.25860373647984197</c:v>
                </c:pt>
                <c:pt idx="17">
                  <c:v>0.25860373647984197</c:v>
                </c:pt>
                <c:pt idx="18">
                  <c:v>0.25860373647984197</c:v>
                </c:pt>
                <c:pt idx="19">
                  <c:v>0.25860373647984197</c:v>
                </c:pt>
                <c:pt idx="20">
                  <c:v>0.25860373647984197</c:v>
                </c:pt>
                <c:pt idx="21">
                  <c:v>0.25860373647984197</c:v>
                </c:pt>
                <c:pt idx="22">
                  <c:v>0.25860373647984197</c:v>
                </c:pt>
                <c:pt idx="23">
                  <c:v>0.25860373647984197</c:v>
                </c:pt>
                <c:pt idx="24">
                  <c:v>0.25860373647984197</c:v>
                </c:pt>
                <c:pt idx="25">
                  <c:v>0.25860373647984197</c:v>
                </c:pt>
                <c:pt idx="26">
                  <c:v>0.25860373647984197</c:v>
                </c:pt>
                <c:pt idx="27">
                  <c:v>0.25860373647984197</c:v>
                </c:pt>
                <c:pt idx="28">
                  <c:v>0.25860373647984197</c:v>
                </c:pt>
                <c:pt idx="29">
                  <c:v>0.25860373647984197</c:v>
                </c:pt>
                <c:pt idx="30">
                  <c:v>0.25860373647984197</c:v>
                </c:pt>
                <c:pt idx="31">
                  <c:v>0.25860373647984197</c:v>
                </c:pt>
                <c:pt idx="32">
                  <c:v>0.25860373647984197</c:v>
                </c:pt>
                <c:pt idx="33">
                  <c:v>0.25860373647984197</c:v>
                </c:pt>
                <c:pt idx="34">
                  <c:v>0.25860373647984197</c:v>
                </c:pt>
                <c:pt idx="35">
                  <c:v>0.25860373647984197</c:v>
                </c:pt>
                <c:pt idx="36">
                  <c:v>0.25860373647984197</c:v>
                </c:pt>
                <c:pt idx="37">
                  <c:v>0.25860373647984197</c:v>
                </c:pt>
                <c:pt idx="38">
                  <c:v>0.25860373647984197</c:v>
                </c:pt>
                <c:pt idx="39">
                  <c:v>0.25860373647984197</c:v>
                </c:pt>
                <c:pt idx="40">
                  <c:v>0.25860373647984197</c:v>
                </c:pt>
                <c:pt idx="41">
                  <c:v>0.25860373647984197</c:v>
                </c:pt>
                <c:pt idx="42">
                  <c:v>0.25860373647984197</c:v>
                </c:pt>
                <c:pt idx="43">
                  <c:v>0.25860373647984197</c:v>
                </c:pt>
                <c:pt idx="44">
                  <c:v>0.25860373647984197</c:v>
                </c:pt>
                <c:pt idx="45">
                  <c:v>0.25860373647984197</c:v>
                </c:pt>
                <c:pt idx="46">
                  <c:v>0.25860373647984197</c:v>
                </c:pt>
                <c:pt idx="47">
                  <c:v>0.25860373647984197</c:v>
                </c:pt>
                <c:pt idx="48">
                  <c:v>0.25860373647984197</c:v>
                </c:pt>
                <c:pt idx="49">
                  <c:v>0.25860373647984197</c:v>
                </c:pt>
                <c:pt idx="50">
                  <c:v>0.25860373647984197</c:v>
                </c:pt>
                <c:pt idx="51">
                  <c:v>0.25860373647984197</c:v>
                </c:pt>
                <c:pt idx="52">
                  <c:v>0.25860373647984197</c:v>
                </c:pt>
                <c:pt idx="53">
                  <c:v>0.25860373647984197</c:v>
                </c:pt>
                <c:pt idx="54">
                  <c:v>0.25860373647984197</c:v>
                </c:pt>
                <c:pt idx="55">
                  <c:v>0.25860373647984197</c:v>
                </c:pt>
                <c:pt idx="56">
                  <c:v>0.25860373647984197</c:v>
                </c:pt>
                <c:pt idx="57">
                  <c:v>0.25860373647984197</c:v>
                </c:pt>
                <c:pt idx="58">
                  <c:v>0.25860373647984197</c:v>
                </c:pt>
                <c:pt idx="59">
                  <c:v>0.25860373647984197</c:v>
                </c:pt>
                <c:pt idx="60">
                  <c:v>0.25860373647984197</c:v>
                </c:pt>
                <c:pt idx="61">
                  <c:v>0.25860373647984197</c:v>
                </c:pt>
                <c:pt idx="62">
                  <c:v>0.25860373647984197</c:v>
                </c:pt>
                <c:pt idx="63">
                  <c:v>0.25860373647984197</c:v>
                </c:pt>
                <c:pt idx="64">
                  <c:v>0.25860373647984197</c:v>
                </c:pt>
                <c:pt idx="65">
                  <c:v>0.25860373647984197</c:v>
                </c:pt>
                <c:pt idx="66">
                  <c:v>0.25860373647984197</c:v>
                </c:pt>
                <c:pt idx="67">
                  <c:v>0.25860373647984197</c:v>
                </c:pt>
                <c:pt idx="68">
                  <c:v>0.25860373647984197</c:v>
                </c:pt>
                <c:pt idx="69">
                  <c:v>0.25860373647984197</c:v>
                </c:pt>
                <c:pt idx="70">
                  <c:v>0.25860373647984197</c:v>
                </c:pt>
                <c:pt idx="71">
                  <c:v>0.25860373647984197</c:v>
                </c:pt>
                <c:pt idx="72">
                  <c:v>0.25860373647984197</c:v>
                </c:pt>
                <c:pt idx="73">
                  <c:v>0.25860373647984197</c:v>
                </c:pt>
                <c:pt idx="74">
                  <c:v>0.25860373647984197</c:v>
                </c:pt>
                <c:pt idx="75">
                  <c:v>0.25860373647984197</c:v>
                </c:pt>
                <c:pt idx="76">
                  <c:v>0.25860373647984197</c:v>
                </c:pt>
                <c:pt idx="77">
                  <c:v>0.25860373647984197</c:v>
                </c:pt>
                <c:pt idx="78">
                  <c:v>0.25860373647984197</c:v>
                </c:pt>
                <c:pt idx="79">
                  <c:v>0.25860373647984197</c:v>
                </c:pt>
                <c:pt idx="80">
                  <c:v>0.25860373647984197</c:v>
                </c:pt>
                <c:pt idx="81">
                  <c:v>0.25860373647984197</c:v>
                </c:pt>
                <c:pt idx="82">
                  <c:v>0.25860373647984197</c:v>
                </c:pt>
                <c:pt idx="83">
                  <c:v>0.25860373647984197</c:v>
                </c:pt>
                <c:pt idx="84">
                  <c:v>0.25860373647984197</c:v>
                </c:pt>
                <c:pt idx="85">
                  <c:v>0.25860373647984197</c:v>
                </c:pt>
                <c:pt idx="86">
                  <c:v>0.25860373647984197</c:v>
                </c:pt>
                <c:pt idx="87">
                  <c:v>0.25860373647984197</c:v>
                </c:pt>
                <c:pt idx="88">
                  <c:v>0.25860373647984197</c:v>
                </c:pt>
                <c:pt idx="89">
                  <c:v>0.25860373647984197</c:v>
                </c:pt>
                <c:pt idx="90">
                  <c:v>0.25860373647984197</c:v>
                </c:pt>
                <c:pt idx="91">
                  <c:v>0.25860373647984197</c:v>
                </c:pt>
                <c:pt idx="92">
                  <c:v>0.25860373647984197</c:v>
                </c:pt>
                <c:pt idx="93">
                  <c:v>0.25860373647984197</c:v>
                </c:pt>
                <c:pt idx="94">
                  <c:v>0.25860373647984197</c:v>
                </c:pt>
                <c:pt idx="95">
                  <c:v>0.25860373647984197</c:v>
                </c:pt>
                <c:pt idx="96">
                  <c:v>0.25860373647984197</c:v>
                </c:pt>
                <c:pt idx="97">
                  <c:v>0.25860373647984197</c:v>
                </c:pt>
                <c:pt idx="98">
                  <c:v>0.25860373647984197</c:v>
                </c:pt>
                <c:pt idx="99">
                  <c:v>0.25860373647984197</c:v>
                </c:pt>
                <c:pt idx="100">
                  <c:v>0</c:v>
                </c:pt>
                <c:pt idx="101">
                  <c:v>1</c:v>
                </c:pt>
                <c:pt idx="102">
                  <c:v>4.2281219272369698E-2</c:v>
                </c:pt>
                <c:pt idx="103">
                  <c:v>4.2281219272369698E-2</c:v>
                </c:pt>
                <c:pt idx="104">
                  <c:v>4.2281219272369698E-2</c:v>
                </c:pt>
                <c:pt idx="105">
                  <c:v>4.2281219272369698E-2</c:v>
                </c:pt>
                <c:pt idx="106">
                  <c:v>4.2281219272369698E-2</c:v>
                </c:pt>
                <c:pt idx="107">
                  <c:v>4.2281219272369698E-2</c:v>
                </c:pt>
                <c:pt idx="108">
                  <c:v>4.2281219272369698E-2</c:v>
                </c:pt>
                <c:pt idx="109">
                  <c:v>4.2281219272369698E-2</c:v>
                </c:pt>
                <c:pt idx="110">
                  <c:v>4.2281219272369698E-2</c:v>
                </c:pt>
                <c:pt idx="111">
                  <c:v>4.2281219272369698E-2</c:v>
                </c:pt>
                <c:pt idx="112">
                  <c:v>4.2281219272369698E-2</c:v>
                </c:pt>
                <c:pt idx="113">
                  <c:v>4.2281219272369698E-2</c:v>
                </c:pt>
                <c:pt idx="114">
                  <c:v>4.2281219272369698E-2</c:v>
                </c:pt>
                <c:pt idx="115">
                  <c:v>4.2281219272369698E-2</c:v>
                </c:pt>
                <c:pt idx="116">
                  <c:v>4.2281219272369698E-2</c:v>
                </c:pt>
                <c:pt idx="117">
                  <c:v>4.2281219272369698E-2</c:v>
                </c:pt>
                <c:pt idx="118">
                  <c:v>4.2281219272369698E-2</c:v>
                </c:pt>
                <c:pt idx="119">
                  <c:v>4.2281219272369698E-2</c:v>
                </c:pt>
                <c:pt idx="120">
                  <c:v>4.2281219272369698E-2</c:v>
                </c:pt>
                <c:pt idx="121">
                  <c:v>4.2281219272369698E-2</c:v>
                </c:pt>
                <c:pt idx="122">
                  <c:v>4.2281219272369698E-2</c:v>
                </c:pt>
                <c:pt idx="123">
                  <c:v>4.2281219272369698E-2</c:v>
                </c:pt>
                <c:pt idx="124">
                  <c:v>4.2281219272369698E-2</c:v>
                </c:pt>
                <c:pt idx="125">
                  <c:v>4.2281219272369698E-2</c:v>
                </c:pt>
                <c:pt idx="126">
                  <c:v>4.2281219272369698E-2</c:v>
                </c:pt>
                <c:pt idx="127">
                  <c:v>4.2281219272369698E-2</c:v>
                </c:pt>
                <c:pt idx="128">
                  <c:v>4.2281219272369698E-2</c:v>
                </c:pt>
                <c:pt idx="129">
                  <c:v>4.2281219272369698E-2</c:v>
                </c:pt>
                <c:pt idx="130">
                  <c:v>4.2281219272369698E-2</c:v>
                </c:pt>
                <c:pt idx="131">
                  <c:v>4.2281219272369698E-2</c:v>
                </c:pt>
                <c:pt idx="132">
                  <c:v>4.2281219272369698E-2</c:v>
                </c:pt>
                <c:pt idx="133">
                  <c:v>4.2281219272369698E-2</c:v>
                </c:pt>
                <c:pt idx="134">
                  <c:v>4.2281219272369698E-2</c:v>
                </c:pt>
                <c:pt idx="135">
                  <c:v>4.2281219272369698E-2</c:v>
                </c:pt>
                <c:pt idx="136">
                  <c:v>4.2281219272369698E-2</c:v>
                </c:pt>
                <c:pt idx="137">
                  <c:v>4.2281219272369698E-2</c:v>
                </c:pt>
                <c:pt idx="138">
                  <c:v>4.2281219272369698E-2</c:v>
                </c:pt>
                <c:pt idx="139">
                  <c:v>4.2281219272369698E-2</c:v>
                </c:pt>
                <c:pt idx="140">
                  <c:v>4.2281219272369698E-2</c:v>
                </c:pt>
                <c:pt idx="141">
                  <c:v>4.2281219272369698E-2</c:v>
                </c:pt>
                <c:pt idx="142">
                  <c:v>4.2281219272369698E-2</c:v>
                </c:pt>
                <c:pt idx="143">
                  <c:v>4.2281219272369698E-2</c:v>
                </c:pt>
                <c:pt idx="144">
                  <c:v>4.2281219272369698E-2</c:v>
                </c:pt>
                <c:pt idx="145">
                  <c:v>4.2281219272369698E-2</c:v>
                </c:pt>
                <c:pt idx="146">
                  <c:v>4.2281219272369698E-2</c:v>
                </c:pt>
                <c:pt idx="147">
                  <c:v>4.2281219272369698E-2</c:v>
                </c:pt>
                <c:pt idx="148">
                  <c:v>4.2281219272369698E-2</c:v>
                </c:pt>
                <c:pt idx="149">
                  <c:v>4.2281219272369698E-2</c:v>
                </c:pt>
                <c:pt idx="150">
                  <c:v>4.2281219272369698E-2</c:v>
                </c:pt>
                <c:pt idx="151">
                  <c:v>4.2281219272369698E-2</c:v>
                </c:pt>
                <c:pt idx="152">
                  <c:v>4.2281219272369698E-2</c:v>
                </c:pt>
                <c:pt idx="153">
                  <c:v>4.2281219272369698E-2</c:v>
                </c:pt>
                <c:pt idx="154">
                  <c:v>4.2281219272369698E-2</c:v>
                </c:pt>
                <c:pt idx="155">
                  <c:v>4.2281219272369698E-2</c:v>
                </c:pt>
                <c:pt idx="156">
                  <c:v>4.2281219272369698E-2</c:v>
                </c:pt>
                <c:pt idx="157">
                  <c:v>4.2281219272369698E-2</c:v>
                </c:pt>
                <c:pt idx="158">
                  <c:v>4.2281219272369698E-2</c:v>
                </c:pt>
                <c:pt idx="159">
                  <c:v>4.2281219272369698E-2</c:v>
                </c:pt>
                <c:pt idx="160">
                  <c:v>4.2281219272369698E-2</c:v>
                </c:pt>
                <c:pt idx="161">
                  <c:v>4.2281219272369698E-2</c:v>
                </c:pt>
                <c:pt idx="162">
                  <c:v>4.2281219272369698E-2</c:v>
                </c:pt>
                <c:pt idx="163">
                  <c:v>4.2281219272369698E-2</c:v>
                </c:pt>
                <c:pt idx="164">
                  <c:v>4.2281219272369698E-2</c:v>
                </c:pt>
                <c:pt idx="165">
                  <c:v>4.2281219272369698E-2</c:v>
                </c:pt>
                <c:pt idx="166">
                  <c:v>4.2281219272369698E-2</c:v>
                </c:pt>
                <c:pt idx="167">
                  <c:v>4.2281219272369698E-2</c:v>
                </c:pt>
                <c:pt idx="168">
                  <c:v>4.2281219272369698E-2</c:v>
                </c:pt>
                <c:pt idx="169">
                  <c:v>4.2281219272369698E-2</c:v>
                </c:pt>
                <c:pt idx="170">
                  <c:v>4.2281219272369698E-2</c:v>
                </c:pt>
                <c:pt idx="171">
                  <c:v>4.2281219272369698E-2</c:v>
                </c:pt>
                <c:pt idx="172">
                  <c:v>4.2281219272369698E-2</c:v>
                </c:pt>
                <c:pt idx="173">
                  <c:v>4.2281219272369698E-2</c:v>
                </c:pt>
                <c:pt idx="174">
                  <c:v>4.2281219272369698E-2</c:v>
                </c:pt>
                <c:pt idx="175">
                  <c:v>4.2281219272369698E-2</c:v>
                </c:pt>
                <c:pt idx="176">
                  <c:v>4.2281219272369698E-2</c:v>
                </c:pt>
                <c:pt idx="177">
                  <c:v>4.2281219272369698E-2</c:v>
                </c:pt>
                <c:pt idx="178">
                  <c:v>4.2281219272369698E-2</c:v>
                </c:pt>
                <c:pt idx="179">
                  <c:v>4.2281219272369698E-2</c:v>
                </c:pt>
                <c:pt idx="180">
                  <c:v>4.2281219272369698E-2</c:v>
                </c:pt>
                <c:pt idx="181">
                  <c:v>4.2281219272369698E-2</c:v>
                </c:pt>
                <c:pt idx="182">
                  <c:v>4.2281219272369698E-2</c:v>
                </c:pt>
                <c:pt idx="183">
                  <c:v>4.2281219272369698E-2</c:v>
                </c:pt>
                <c:pt idx="184">
                  <c:v>4.2281219272369698E-2</c:v>
                </c:pt>
                <c:pt idx="185">
                  <c:v>4.2281219272369698E-2</c:v>
                </c:pt>
                <c:pt idx="186">
                  <c:v>4.2281219272369698E-2</c:v>
                </c:pt>
                <c:pt idx="187">
                  <c:v>4.2281219272369698E-2</c:v>
                </c:pt>
                <c:pt idx="188">
                  <c:v>4.2281219272369698E-2</c:v>
                </c:pt>
                <c:pt idx="189">
                  <c:v>4.2281219272369698E-2</c:v>
                </c:pt>
                <c:pt idx="190">
                  <c:v>4.2281219272369698E-2</c:v>
                </c:pt>
                <c:pt idx="191">
                  <c:v>4.2281219272369698E-2</c:v>
                </c:pt>
                <c:pt idx="192">
                  <c:v>4.2281219272369698E-2</c:v>
                </c:pt>
                <c:pt idx="193">
                  <c:v>4.2281219272369698E-2</c:v>
                </c:pt>
                <c:pt idx="194">
                  <c:v>4.2281219272369698E-2</c:v>
                </c:pt>
                <c:pt idx="195">
                  <c:v>4.2281219272369698E-2</c:v>
                </c:pt>
                <c:pt idx="196">
                  <c:v>4.2281219272369698E-2</c:v>
                </c:pt>
                <c:pt idx="197">
                  <c:v>4.2281219272369698E-2</c:v>
                </c:pt>
                <c:pt idx="198">
                  <c:v>4.2281219272369698E-2</c:v>
                </c:pt>
                <c:pt idx="199">
                  <c:v>4.2281219272369698E-2</c:v>
                </c:pt>
                <c:pt idx="200">
                  <c:v>4.2281219272369698E-2</c:v>
                </c:pt>
                <c:pt idx="201">
                  <c:v>0</c:v>
                </c:pt>
                <c:pt idx="202">
                  <c:v>1</c:v>
                </c:pt>
                <c:pt idx="203">
                  <c:v>2.3598820058997001E-2</c:v>
                </c:pt>
                <c:pt idx="204">
                  <c:v>2.3598820058997001E-2</c:v>
                </c:pt>
                <c:pt idx="205">
                  <c:v>2.3598820058997001E-2</c:v>
                </c:pt>
                <c:pt idx="206">
                  <c:v>2.3598820058997001E-2</c:v>
                </c:pt>
                <c:pt idx="207">
                  <c:v>2.3598820058997001E-2</c:v>
                </c:pt>
                <c:pt idx="208">
                  <c:v>2.3598820058997001E-2</c:v>
                </c:pt>
                <c:pt idx="209">
                  <c:v>2.3598820058997001E-2</c:v>
                </c:pt>
                <c:pt idx="210">
                  <c:v>2.3598820058997001E-2</c:v>
                </c:pt>
                <c:pt idx="211">
                  <c:v>2.3598820058997001E-2</c:v>
                </c:pt>
                <c:pt idx="212">
                  <c:v>2.3598820058997001E-2</c:v>
                </c:pt>
                <c:pt idx="213">
                  <c:v>2.3598820058997001E-2</c:v>
                </c:pt>
                <c:pt idx="214">
                  <c:v>2.3598820058997001E-2</c:v>
                </c:pt>
                <c:pt idx="215">
                  <c:v>2.3598820058997001E-2</c:v>
                </c:pt>
                <c:pt idx="216">
                  <c:v>2.3598820058997001E-2</c:v>
                </c:pt>
                <c:pt idx="217">
                  <c:v>2.3598820058997001E-2</c:v>
                </c:pt>
                <c:pt idx="218">
                  <c:v>2.3598820058997001E-2</c:v>
                </c:pt>
                <c:pt idx="219">
                  <c:v>2.3598820058997001E-2</c:v>
                </c:pt>
                <c:pt idx="220">
                  <c:v>2.3598820058997001E-2</c:v>
                </c:pt>
                <c:pt idx="221">
                  <c:v>2.3598820058997001E-2</c:v>
                </c:pt>
                <c:pt idx="222">
                  <c:v>2.3598820058997001E-2</c:v>
                </c:pt>
                <c:pt idx="223">
                  <c:v>2.3598820058997001E-2</c:v>
                </c:pt>
                <c:pt idx="224">
                  <c:v>2.3598820058997001E-2</c:v>
                </c:pt>
                <c:pt idx="225">
                  <c:v>2.3598820058997001E-2</c:v>
                </c:pt>
                <c:pt idx="226">
                  <c:v>2.3598820058997001E-2</c:v>
                </c:pt>
                <c:pt idx="227">
                  <c:v>2.3598820058997001E-2</c:v>
                </c:pt>
                <c:pt idx="228">
                  <c:v>2.3598820058997001E-2</c:v>
                </c:pt>
                <c:pt idx="229">
                  <c:v>2.3598820058997001E-2</c:v>
                </c:pt>
                <c:pt idx="230">
                  <c:v>2.3598820058997001E-2</c:v>
                </c:pt>
                <c:pt idx="231">
                  <c:v>2.3598820058997001E-2</c:v>
                </c:pt>
                <c:pt idx="232">
                  <c:v>2.3598820058997001E-2</c:v>
                </c:pt>
                <c:pt idx="233">
                  <c:v>2.3598820058997001E-2</c:v>
                </c:pt>
                <c:pt idx="234">
                  <c:v>2.3598820058997001E-2</c:v>
                </c:pt>
                <c:pt idx="235">
                  <c:v>2.3598820058997001E-2</c:v>
                </c:pt>
                <c:pt idx="236">
                  <c:v>2.3598820058997001E-2</c:v>
                </c:pt>
                <c:pt idx="237">
                  <c:v>2.3598820058997001E-2</c:v>
                </c:pt>
                <c:pt idx="238">
                  <c:v>2.3598820058997001E-2</c:v>
                </c:pt>
                <c:pt idx="239">
                  <c:v>2.3598820058997001E-2</c:v>
                </c:pt>
                <c:pt idx="240">
                  <c:v>2.3598820058997001E-2</c:v>
                </c:pt>
                <c:pt idx="241">
                  <c:v>2.3598820058997001E-2</c:v>
                </c:pt>
                <c:pt idx="242">
                  <c:v>2.3598820058997001E-2</c:v>
                </c:pt>
                <c:pt idx="243">
                  <c:v>2.3598820058997001E-2</c:v>
                </c:pt>
                <c:pt idx="244">
                  <c:v>2.3598820058997001E-2</c:v>
                </c:pt>
                <c:pt idx="245">
                  <c:v>2.3598820058997001E-2</c:v>
                </c:pt>
                <c:pt idx="246">
                  <c:v>2.3598820058997001E-2</c:v>
                </c:pt>
                <c:pt idx="247">
                  <c:v>2.3598820058997001E-2</c:v>
                </c:pt>
                <c:pt idx="248">
                  <c:v>2.3598820058997001E-2</c:v>
                </c:pt>
                <c:pt idx="249">
                  <c:v>2.3598820058997001E-2</c:v>
                </c:pt>
                <c:pt idx="250">
                  <c:v>2.3598820058997001E-2</c:v>
                </c:pt>
                <c:pt idx="251">
                  <c:v>2.3598820058997001E-2</c:v>
                </c:pt>
                <c:pt idx="252">
                  <c:v>2.3598820058997001E-2</c:v>
                </c:pt>
                <c:pt idx="253">
                  <c:v>2.3598820058997001E-2</c:v>
                </c:pt>
                <c:pt idx="254">
                  <c:v>2.3598820058997001E-2</c:v>
                </c:pt>
                <c:pt idx="255">
                  <c:v>2.3598820058997001E-2</c:v>
                </c:pt>
                <c:pt idx="256">
                  <c:v>2.3598820058997001E-2</c:v>
                </c:pt>
                <c:pt idx="257">
                  <c:v>2.3598820058997001E-2</c:v>
                </c:pt>
                <c:pt idx="258">
                  <c:v>2.3598820058997001E-2</c:v>
                </c:pt>
                <c:pt idx="259">
                  <c:v>2.3598820058997001E-2</c:v>
                </c:pt>
                <c:pt idx="260">
                  <c:v>2.3598820058997001E-2</c:v>
                </c:pt>
                <c:pt idx="261">
                  <c:v>2.3598820058997001E-2</c:v>
                </c:pt>
                <c:pt idx="262">
                  <c:v>2.3598820058997001E-2</c:v>
                </c:pt>
                <c:pt idx="263">
                  <c:v>2.3598820058997001E-2</c:v>
                </c:pt>
                <c:pt idx="264">
                  <c:v>2.3598820058997001E-2</c:v>
                </c:pt>
                <c:pt idx="265">
                  <c:v>2.3598820058997001E-2</c:v>
                </c:pt>
                <c:pt idx="266">
                  <c:v>2.3598820058997001E-2</c:v>
                </c:pt>
                <c:pt idx="267">
                  <c:v>2.3598820058997001E-2</c:v>
                </c:pt>
                <c:pt idx="268">
                  <c:v>2.3598820058997001E-2</c:v>
                </c:pt>
                <c:pt idx="269">
                  <c:v>2.3598820058997001E-2</c:v>
                </c:pt>
                <c:pt idx="270">
                  <c:v>2.3598820058997001E-2</c:v>
                </c:pt>
                <c:pt idx="271">
                  <c:v>2.3598820058997001E-2</c:v>
                </c:pt>
                <c:pt idx="272">
                  <c:v>2.3598820058997001E-2</c:v>
                </c:pt>
                <c:pt idx="273">
                  <c:v>2.3598820058997001E-2</c:v>
                </c:pt>
                <c:pt idx="274">
                  <c:v>2.3598820058997001E-2</c:v>
                </c:pt>
                <c:pt idx="275">
                  <c:v>2.3598820058997001E-2</c:v>
                </c:pt>
                <c:pt idx="276">
                  <c:v>2.3598820058997001E-2</c:v>
                </c:pt>
                <c:pt idx="277">
                  <c:v>2.3598820058997001E-2</c:v>
                </c:pt>
                <c:pt idx="278">
                  <c:v>2.3598820058997001E-2</c:v>
                </c:pt>
                <c:pt idx="279">
                  <c:v>2.3598820058997001E-2</c:v>
                </c:pt>
                <c:pt idx="280">
                  <c:v>2.3598820058997001E-2</c:v>
                </c:pt>
                <c:pt idx="281">
                  <c:v>2.3598820058997001E-2</c:v>
                </c:pt>
                <c:pt idx="282">
                  <c:v>2.3598820058997001E-2</c:v>
                </c:pt>
                <c:pt idx="283">
                  <c:v>2.3598820058997001E-2</c:v>
                </c:pt>
                <c:pt idx="284">
                  <c:v>2.3598820058997001E-2</c:v>
                </c:pt>
                <c:pt idx="285">
                  <c:v>2.3598820058997001E-2</c:v>
                </c:pt>
                <c:pt idx="286">
                  <c:v>2.3598820058997001E-2</c:v>
                </c:pt>
                <c:pt idx="287">
                  <c:v>2.3598820058997001E-2</c:v>
                </c:pt>
                <c:pt idx="288">
                  <c:v>2.3598820058997001E-2</c:v>
                </c:pt>
                <c:pt idx="289">
                  <c:v>2.3598820058997001E-2</c:v>
                </c:pt>
                <c:pt idx="290">
                  <c:v>2.3598820058997001E-2</c:v>
                </c:pt>
                <c:pt idx="291">
                  <c:v>2.3598820058997001E-2</c:v>
                </c:pt>
                <c:pt idx="292">
                  <c:v>2.3598820058997001E-2</c:v>
                </c:pt>
                <c:pt idx="293">
                  <c:v>2.3598820058997001E-2</c:v>
                </c:pt>
                <c:pt idx="294">
                  <c:v>2.3598820058997001E-2</c:v>
                </c:pt>
                <c:pt idx="295">
                  <c:v>2.3598820058997001E-2</c:v>
                </c:pt>
                <c:pt idx="296">
                  <c:v>2.3598820058997001E-2</c:v>
                </c:pt>
                <c:pt idx="297">
                  <c:v>2.3598820058997001E-2</c:v>
                </c:pt>
                <c:pt idx="298">
                  <c:v>2.3598820058997001E-2</c:v>
                </c:pt>
                <c:pt idx="299">
                  <c:v>2.3598820058997001E-2</c:v>
                </c:pt>
                <c:pt idx="300">
                  <c:v>2.3598820058997001E-2</c:v>
                </c:pt>
                <c:pt idx="301">
                  <c:v>2.3598820058997001E-2</c:v>
                </c:pt>
                <c:pt idx="302">
                  <c:v>0</c:v>
                </c:pt>
                <c:pt idx="303">
                  <c:v>1</c:v>
                </c:pt>
                <c:pt idx="304">
                  <c:v>0.52409046214355903</c:v>
                </c:pt>
                <c:pt idx="305">
                  <c:v>0.52409046214355903</c:v>
                </c:pt>
                <c:pt idx="306">
                  <c:v>0.52409046214355903</c:v>
                </c:pt>
                <c:pt idx="307">
                  <c:v>0.52409046214355903</c:v>
                </c:pt>
                <c:pt idx="308">
                  <c:v>0.52409046214355903</c:v>
                </c:pt>
                <c:pt idx="309">
                  <c:v>0.52409046214355903</c:v>
                </c:pt>
                <c:pt idx="310">
                  <c:v>0.52409046214355903</c:v>
                </c:pt>
                <c:pt idx="311">
                  <c:v>0.52409046214355903</c:v>
                </c:pt>
                <c:pt idx="312">
                  <c:v>0.52409046214355903</c:v>
                </c:pt>
                <c:pt idx="313">
                  <c:v>0.52409046214355903</c:v>
                </c:pt>
                <c:pt idx="314">
                  <c:v>0.52409046214355903</c:v>
                </c:pt>
                <c:pt idx="315">
                  <c:v>0.52409046214355903</c:v>
                </c:pt>
                <c:pt idx="316">
                  <c:v>0.52409046214355903</c:v>
                </c:pt>
                <c:pt idx="317">
                  <c:v>0.52409046214355903</c:v>
                </c:pt>
                <c:pt idx="318">
                  <c:v>0.52409046214355903</c:v>
                </c:pt>
                <c:pt idx="319">
                  <c:v>0.52409046214355903</c:v>
                </c:pt>
                <c:pt idx="320">
                  <c:v>0.52409046214355903</c:v>
                </c:pt>
                <c:pt idx="321">
                  <c:v>0.52409046214355903</c:v>
                </c:pt>
                <c:pt idx="322">
                  <c:v>0.52409046214355903</c:v>
                </c:pt>
                <c:pt idx="323">
                  <c:v>0.52409046214355903</c:v>
                </c:pt>
                <c:pt idx="324">
                  <c:v>0.52409046214355903</c:v>
                </c:pt>
                <c:pt idx="325">
                  <c:v>0.52409046214355903</c:v>
                </c:pt>
                <c:pt idx="326">
                  <c:v>0.52409046214355903</c:v>
                </c:pt>
                <c:pt idx="327">
                  <c:v>0.52409046214355903</c:v>
                </c:pt>
                <c:pt idx="328">
                  <c:v>0.52409046214355903</c:v>
                </c:pt>
                <c:pt idx="329">
                  <c:v>0.52409046214355903</c:v>
                </c:pt>
                <c:pt idx="330">
                  <c:v>0.52409046214355903</c:v>
                </c:pt>
                <c:pt idx="331">
                  <c:v>0.52409046214355903</c:v>
                </c:pt>
                <c:pt idx="332">
                  <c:v>0.52409046214355903</c:v>
                </c:pt>
                <c:pt idx="333">
                  <c:v>0.52409046214355903</c:v>
                </c:pt>
                <c:pt idx="334">
                  <c:v>0.52409046214355903</c:v>
                </c:pt>
                <c:pt idx="335">
                  <c:v>0.52409046214355903</c:v>
                </c:pt>
                <c:pt idx="336">
                  <c:v>0.52409046214355903</c:v>
                </c:pt>
                <c:pt idx="337">
                  <c:v>0.52409046214355903</c:v>
                </c:pt>
                <c:pt idx="338">
                  <c:v>0.52409046214355903</c:v>
                </c:pt>
                <c:pt idx="339">
                  <c:v>0.52409046214355903</c:v>
                </c:pt>
                <c:pt idx="340">
                  <c:v>0.52409046214355903</c:v>
                </c:pt>
                <c:pt idx="341">
                  <c:v>0.52409046214355903</c:v>
                </c:pt>
                <c:pt idx="342">
                  <c:v>0.52409046214355903</c:v>
                </c:pt>
                <c:pt idx="343">
                  <c:v>0.52409046214355903</c:v>
                </c:pt>
                <c:pt idx="344">
                  <c:v>0.52409046214355903</c:v>
                </c:pt>
                <c:pt idx="345">
                  <c:v>0.52409046214355903</c:v>
                </c:pt>
                <c:pt idx="346">
                  <c:v>0.52409046214355903</c:v>
                </c:pt>
                <c:pt idx="347">
                  <c:v>0.52409046214355903</c:v>
                </c:pt>
                <c:pt idx="348">
                  <c:v>0.52409046214355903</c:v>
                </c:pt>
                <c:pt idx="349">
                  <c:v>0.52409046214355903</c:v>
                </c:pt>
                <c:pt idx="350">
                  <c:v>0.52409046214355903</c:v>
                </c:pt>
                <c:pt idx="351">
                  <c:v>0.52409046214355903</c:v>
                </c:pt>
                <c:pt idx="352">
                  <c:v>0.52409046214355903</c:v>
                </c:pt>
                <c:pt idx="353">
                  <c:v>0.52409046214355903</c:v>
                </c:pt>
                <c:pt idx="354">
                  <c:v>0.52409046214355903</c:v>
                </c:pt>
                <c:pt idx="355">
                  <c:v>0.52409046214355903</c:v>
                </c:pt>
                <c:pt idx="356">
                  <c:v>0.52409046214355903</c:v>
                </c:pt>
                <c:pt idx="357">
                  <c:v>0.52409046214355903</c:v>
                </c:pt>
                <c:pt idx="358">
                  <c:v>0.52409046214355903</c:v>
                </c:pt>
                <c:pt idx="359">
                  <c:v>0.52409046214355903</c:v>
                </c:pt>
                <c:pt idx="360">
                  <c:v>0.52409046214355903</c:v>
                </c:pt>
                <c:pt idx="361">
                  <c:v>0.52409046214355903</c:v>
                </c:pt>
                <c:pt idx="362">
                  <c:v>0.52409046214355903</c:v>
                </c:pt>
                <c:pt idx="363">
                  <c:v>0.52409046214355903</c:v>
                </c:pt>
                <c:pt idx="364">
                  <c:v>0.52409046214355903</c:v>
                </c:pt>
                <c:pt idx="365">
                  <c:v>0.52409046214355903</c:v>
                </c:pt>
                <c:pt idx="366">
                  <c:v>0.52409046214355903</c:v>
                </c:pt>
                <c:pt idx="367">
                  <c:v>0.52409046214355903</c:v>
                </c:pt>
                <c:pt idx="368">
                  <c:v>0.52409046214355903</c:v>
                </c:pt>
                <c:pt idx="369">
                  <c:v>0.52409046214355903</c:v>
                </c:pt>
                <c:pt idx="370">
                  <c:v>0.52409046214355903</c:v>
                </c:pt>
                <c:pt idx="371">
                  <c:v>0.52409046214355903</c:v>
                </c:pt>
                <c:pt idx="372">
                  <c:v>0.52409046214355903</c:v>
                </c:pt>
                <c:pt idx="373">
                  <c:v>0.52409046214355903</c:v>
                </c:pt>
                <c:pt idx="374">
                  <c:v>0.52409046214355903</c:v>
                </c:pt>
                <c:pt idx="375">
                  <c:v>0.52409046214355903</c:v>
                </c:pt>
                <c:pt idx="376">
                  <c:v>0.52409046214355903</c:v>
                </c:pt>
                <c:pt idx="377">
                  <c:v>0.52409046214355903</c:v>
                </c:pt>
                <c:pt idx="378">
                  <c:v>0.52409046214355903</c:v>
                </c:pt>
                <c:pt idx="379">
                  <c:v>0.52409046214355903</c:v>
                </c:pt>
                <c:pt idx="380">
                  <c:v>0.52409046214355903</c:v>
                </c:pt>
                <c:pt idx="381">
                  <c:v>0.52409046214355903</c:v>
                </c:pt>
                <c:pt idx="382">
                  <c:v>0.52409046214355903</c:v>
                </c:pt>
                <c:pt idx="383">
                  <c:v>0.52409046214355903</c:v>
                </c:pt>
                <c:pt idx="384">
                  <c:v>0.52409046214355903</c:v>
                </c:pt>
                <c:pt idx="385">
                  <c:v>0.52409046214355903</c:v>
                </c:pt>
                <c:pt idx="386">
                  <c:v>0.52409046214355903</c:v>
                </c:pt>
                <c:pt idx="387">
                  <c:v>0.52409046214355903</c:v>
                </c:pt>
                <c:pt idx="388">
                  <c:v>0.52409046214355903</c:v>
                </c:pt>
                <c:pt idx="389">
                  <c:v>0.52409046214355903</c:v>
                </c:pt>
                <c:pt idx="390">
                  <c:v>0.52409046214355903</c:v>
                </c:pt>
                <c:pt idx="391">
                  <c:v>0.52409046214355903</c:v>
                </c:pt>
                <c:pt idx="392">
                  <c:v>0.52409046214355903</c:v>
                </c:pt>
                <c:pt idx="393">
                  <c:v>0.52409046214355903</c:v>
                </c:pt>
                <c:pt idx="394">
                  <c:v>0.52409046214355903</c:v>
                </c:pt>
                <c:pt idx="395">
                  <c:v>0.52409046214355903</c:v>
                </c:pt>
                <c:pt idx="396">
                  <c:v>0.52409046214355903</c:v>
                </c:pt>
                <c:pt idx="397">
                  <c:v>0.52409046214355903</c:v>
                </c:pt>
                <c:pt idx="398">
                  <c:v>0.52409046214355903</c:v>
                </c:pt>
                <c:pt idx="399">
                  <c:v>0.52409046214355903</c:v>
                </c:pt>
                <c:pt idx="400">
                  <c:v>0.52409046214355903</c:v>
                </c:pt>
                <c:pt idx="401">
                  <c:v>0.52409046214355903</c:v>
                </c:pt>
                <c:pt idx="402">
                  <c:v>0.52409046214355903</c:v>
                </c:pt>
                <c:pt idx="403">
                  <c:v>0</c:v>
                </c:pt>
              </c:numCache>
            </c:numRef>
          </c:xVal>
          <c:yVal>
            <c:numRef>
              <c:f>PrecisionRecall!$F$2:$F$405</c:f>
              <c:numCache>
                <c:formatCode>General</c:formatCode>
                <c:ptCount val="40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0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PrecisionRecall!$G$1</c:f>
              <c:strCache>
                <c:ptCount val="1"/>
                <c:pt idx="0">
                  <c:v>SVM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PrecisionRecall!$C$2:$C$405</c:f>
              <c:numCache>
                <c:formatCode>General</c:formatCode>
                <c:ptCount val="404"/>
                <c:pt idx="0">
                  <c:v>1</c:v>
                </c:pt>
                <c:pt idx="1">
                  <c:v>0.25860373647984197</c:v>
                </c:pt>
                <c:pt idx="2">
                  <c:v>0.25860373647984197</c:v>
                </c:pt>
                <c:pt idx="3">
                  <c:v>0.25860373647984197</c:v>
                </c:pt>
                <c:pt idx="4">
                  <c:v>0.25860373647984197</c:v>
                </c:pt>
                <c:pt idx="5">
                  <c:v>0.25860373647984197</c:v>
                </c:pt>
                <c:pt idx="6">
                  <c:v>0.25860373647984197</c:v>
                </c:pt>
                <c:pt idx="7">
                  <c:v>0.25860373647984197</c:v>
                </c:pt>
                <c:pt idx="8">
                  <c:v>0.25860373647984197</c:v>
                </c:pt>
                <c:pt idx="9">
                  <c:v>0.25860373647984197</c:v>
                </c:pt>
                <c:pt idx="10">
                  <c:v>0.25860373647984197</c:v>
                </c:pt>
                <c:pt idx="11">
                  <c:v>0.25860373647984197</c:v>
                </c:pt>
                <c:pt idx="12">
                  <c:v>0.25860373647984197</c:v>
                </c:pt>
                <c:pt idx="13">
                  <c:v>0.25860373647984197</c:v>
                </c:pt>
                <c:pt idx="14">
                  <c:v>0.25860373647984197</c:v>
                </c:pt>
                <c:pt idx="15">
                  <c:v>0.25860373647984197</c:v>
                </c:pt>
                <c:pt idx="16">
                  <c:v>0.25860373647984197</c:v>
                </c:pt>
                <c:pt idx="17">
                  <c:v>0.25860373647984197</c:v>
                </c:pt>
                <c:pt idx="18">
                  <c:v>0.25860373647984197</c:v>
                </c:pt>
                <c:pt idx="19">
                  <c:v>0.25860373647984197</c:v>
                </c:pt>
                <c:pt idx="20">
                  <c:v>0.25860373647984197</c:v>
                </c:pt>
                <c:pt idx="21">
                  <c:v>0.25860373647984197</c:v>
                </c:pt>
                <c:pt idx="22">
                  <c:v>0.25860373647984197</c:v>
                </c:pt>
                <c:pt idx="23">
                  <c:v>0.25860373647984197</c:v>
                </c:pt>
                <c:pt idx="24">
                  <c:v>0.25860373647984197</c:v>
                </c:pt>
                <c:pt idx="25">
                  <c:v>0.25860373647984197</c:v>
                </c:pt>
                <c:pt idx="26">
                  <c:v>0.25860373647984197</c:v>
                </c:pt>
                <c:pt idx="27">
                  <c:v>0.25860373647984197</c:v>
                </c:pt>
                <c:pt idx="28">
                  <c:v>0.25860373647984197</c:v>
                </c:pt>
                <c:pt idx="29">
                  <c:v>0.25860373647984197</c:v>
                </c:pt>
                <c:pt idx="30">
                  <c:v>0.25860373647984197</c:v>
                </c:pt>
                <c:pt idx="31">
                  <c:v>0.25860373647984197</c:v>
                </c:pt>
                <c:pt idx="32">
                  <c:v>0.25860373647984197</c:v>
                </c:pt>
                <c:pt idx="33">
                  <c:v>0.25860373647984197</c:v>
                </c:pt>
                <c:pt idx="34">
                  <c:v>0.25860373647984197</c:v>
                </c:pt>
                <c:pt idx="35">
                  <c:v>0.25860373647984197</c:v>
                </c:pt>
                <c:pt idx="36">
                  <c:v>0.25860373647984197</c:v>
                </c:pt>
                <c:pt idx="37">
                  <c:v>0.25860373647984197</c:v>
                </c:pt>
                <c:pt idx="38">
                  <c:v>0.25860373647984197</c:v>
                </c:pt>
                <c:pt idx="39">
                  <c:v>0.25860373647984197</c:v>
                </c:pt>
                <c:pt idx="40">
                  <c:v>0.25860373647984197</c:v>
                </c:pt>
                <c:pt idx="41">
                  <c:v>0.25860373647984197</c:v>
                </c:pt>
                <c:pt idx="42">
                  <c:v>0.25860373647984197</c:v>
                </c:pt>
                <c:pt idx="43">
                  <c:v>0.25860373647984197</c:v>
                </c:pt>
                <c:pt idx="44">
                  <c:v>0.25860373647984197</c:v>
                </c:pt>
                <c:pt idx="45">
                  <c:v>0.25860373647984197</c:v>
                </c:pt>
                <c:pt idx="46">
                  <c:v>0.25860373647984197</c:v>
                </c:pt>
                <c:pt idx="47">
                  <c:v>0.25860373647984197</c:v>
                </c:pt>
                <c:pt idx="48">
                  <c:v>0.25860373647984197</c:v>
                </c:pt>
                <c:pt idx="49">
                  <c:v>0.25860373647984197</c:v>
                </c:pt>
                <c:pt idx="50">
                  <c:v>0.25860373647984197</c:v>
                </c:pt>
                <c:pt idx="51">
                  <c:v>0.25860373647984197</c:v>
                </c:pt>
                <c:pt idx="52">
                  <c:v>0.25860373647984197</c:v>
                </c:pt>
                <c:pt idx="53">
                  <c:v>0.25860373647984197</c:v>
                </c:pt>
                <c:pt idx="54">
                  <c:v>0.25860373647984197</c:v>
                </c:pt>
                <c:pt idx="55">
                  <c:v>0.25860373647984197</c:v>
                </c:pt>
                <c:pt idx="56">
                  <c:v>0.25860373647984197</c:v>
                </c:pt>
                <c:pt idx="57">
                  <c:v>0.25860373647984197</c:v>
                </c:pt>
                <c:pt idx="58">
                  <c:v>0.25860373647984197</c:v>
                </c:pt>
                <c:pt idx="59">
                  <c:v>0.25860373647984197</c:v>
                </c:pt>
                <c:pt idx="60">
                  <c:v>0.25860373647984197</c:v>
                </c:pt>
                <c:pt idx="61">
                  <c:v>0.25860373647984197</c:v>
                </c:pt>
                <c:pt idx="62">
                  <c:v>0.25860373647984197</c:v>
                </c:pt>
                <c:pt idx="63">
                  <c:v>0.25860373647984197</c:v>
                </c:pt>
                <c:pt idx="64">
                  <c:v>0.25860373647984197</c:v>
                </c:pt>
                <c:pt idx="65">
                  <c:v>0.25860373647984197</c:v>
                </c:pt>
                <c:pt idx="66">
                  <c:v>0.25860373647984197</c:v>
                </c:pt>
                <c:pt idx="67">
                  <c:v>0.25860373647984197</c:v>
                </c:pt>
                <c:pt idx="68">
                  <c:v>0.25860373647984197</c:v>
                </c:pt>
                <c:pt idx="69">
                  <c:v>0.25860373647984197</c:v>
                </c:pt>
                <c:pt idx="70">
                  <c:v>0.25860373647984197</c:v>
                </c:pt>
                <c:pt idx="71">
                  <c:v>0.25860373647984197</c:v>
                </c:pt>
                <c:pt idx="72">
                  <c:v>0.25860373647984197</c:v>
                </c:pt>
                <c:pt idx="73">
                  <c:v>0.25860373647984197</c:v>
                </c:pt>
                <c:pt idx="74">
                  <c:v>0.25860373647984197</c:v>
                </c:pt>
                <c:pt idx="75">
                  <c:v>0.25860373647984197</c:v>
                </c:pt>
                <c:pt idx="76">
                  <c:v>0.25860373647984197</c:v>
                </c:pt>
                <c:pt idx="77">
                  <c:v>0.25860373647984197</c:v>
                </c:pt>
                <c:pt idx="78">
                  <c:v>0.25860373647984197</c:v>
                </c:pt>
                <c:pt idx="79">
                  <c:v>0.25860373647984197</c:v>
                </c:pt>
                <c:pt idx="80">
                  <c:v>0.25860373647984197</c:v>
                </c:pt>
                <c:pt idx="81">
                  <c:v>0.25860373647984197</c:v>
                </c:pt>
                <c:pt idx="82">
                  <c:v>0.25860373647984197</c:v>
                </c:pt>
                <c:pt idx="83">
                  <c:v>0.25860373647984197</c:v>
                </c:pt>
                <c:pt idx="84">
                  <c:v>0.25860373647984197</c:v>
                </c:pt>
                <c:pt idx="85">
                  <c:v>0.25860373647984197</c:v>
                </c:pt>
                <c:pt idx="86">
                  <c:v>0.25860373647984197</c:v>
                </c:pt>
                <c:pt idx="87">
                  <c:v>0.25860373647984197</c:v>
                </c:pt>
                <c:pt idx="88">
                  <c:v>0.25860373647984197</c:v>
                </c:pt>
                <c:pt idx="89">
                  <c:v>0.25860373647984197</c:v>
                </c:pt>
                <c:pt idx="90">
                  <c:v>0.25860373647984197</c:v>
                </c:pt>
                <c:pt idx="91">
                  <c:v>0.25860373647984197</c:v>
                </c:pt>
                <c:pt idx="92">
                  <c:v>0.25860373647984197</c:v>
                </c:pt>
                <c:pt idx="93">
                  <c:v>0.25860373647984197</c:v>
                </c:pt>
                <c:pt idx="94">
                  <c:v>0.25860373647984197</c:v>
                </c:pt>
                <c:pt idx="95">
                  <c:v>0.25860373647984197</c:v>
                </c:pt>
                <c:pt idx="96">
                  <c:v>0.25860373647984197</c:v>
                </c:pt>
                <c:pt idx="97">
                  <c:v>0.25860373647984197</c:v>
                </c:pt>
                <c:pt idx="98">
                  <c:v>0.25860373647984197</c:v>
                </c:pt>
                <c:pt idx="99">
                  <c:v>0.25860373647984197</c:v>
                </c:pt>
                <c:pt idx="100">
                  <c:v>0</c:v>
                </c:pt>
                <c:pt idx="101">
                  <c:v>1</c:v>
                </c:pt>
                <c:pt idx="102">
                  <c:v>4.2281219272369698E-2</c:v>
                </c:pt>
                <c:pt idx="103">
                  <c:v>4.2281219272369698E-2</c:v>
                </c:pt>
                <c:pt idx="104">
                  <c:v>4.2281219272369698E-2</c:v>
                </c:pt>
                <c:pt idx="105">
                  <c:v>4.2281219272369698E-2</c:v>
                </c:pt>
                <c:pt idx="106">
                  <c:v>4.2281219272369698E-2</c:v>
                </c:pt>
                <c:pt idx="107">
                  <c:v>4.2281219272369698E-2</c:v>
                </c:pt>
                <c:pt idx="108">
                  <c:v>4.2281219272369698E-2</c:v>
                </c:pt>
                <c:pt idx="109">
                  <c:v>4.2281219272369698E-2</c:v>
                </c:pt>
                <c:pt idx="110">
                  <c:v>4.2281219272369698E-2</c:v>
                </c:pt>
                <c:pt idx="111">
                  <c:v>4.2281219272369698E-2</c:v>
                </c:pt>
                <c:pt idx="112">
                  <c:v>4.2281219272369698E-2</c:v>
                </c:pt>
                <c:pt idx="113">
                  <c:v>4.2281219272369698E-2</c:v>
                </c:pt>
                <c:pt idx="114">
                  <c:v>4.2281219272369698E-2</c:v>
                </c:pt>
                <c:pt idx="115">
                  <c:v>4.2281219272369698E-2</c:v>
                </c:pt>
                <c:pt idx="116">
                  <c:v>4.2281219272369698E-2</c:v>
                </c:pt>
                <c:pt idx="117">
                  <c:v>4.2281219272369698E-2</c:v>
                </c:pt>
                <c:pt idx="118">
                  <c:v>4.2281219272369698E-2</c:v>
                </c:pt>
                <c:pt idx="119">
                  <c:v>4.2281219272369698E-2</c:v>
                </c:pt>
                <c:pt idx="120">
                  <c:v>4.2281219272369698E-2</c:v>
                </c:pt>
                <c:pt idx="121">
                  <c:v>4.2281219272369698E-2</c:v>
                </c:pt>
                <c:pt idx="122">
                  <c:v>4.2281219272369698E-2</c:v>
                </c:pt>
                <c:pt idx="123">
                  <c:v>4.2281219272369698E-2</c:v>
                </c:pt>
                <c:pt idx="124">
                  <c:v>4.2281219272369698E-2</c:v>
                </c:pt>
                <c:pt idx="125">
                  <c:v>4.2281219272369698E-2</c:v>
                </c:pt>
                <c:pt idx="126">
                  <c:v>4.2281219272369698E-2</c:v>
                </c:pt>
                <c:pt idx="127">
                  <c:v>4.2281219272369698E-2</c:v>
                </c:pt>
                <c:pt idx="128">
                  <c:v>4.2281219272369698E-2</c:v>
                </c:pt>
                <c:pt idx="129">
                  <c:v>4.2281219272369698E-2</c:v>
                </c:pt>
                <c:pt idx="130">
                  <c:v>4.2281219272369698E-2</c:v>
                </c:pt>
                <c:pt idx="131">
                  <c:v>4.2281219272369698E-2</c:v>
                </c:pt>
                <c:pt idx="132">
                  <c:v>4.2281219272369698E-2</c:v>
                </c:pt>
                <c:pt idx="133">
                  <c:v>4.2281219272369698E-2</c:v>
                </c:pt>
                <c:pt idx="134">
                  <c:v>4.2281219272369698E-2</c:v>
                </c:pt>
                <c:pt idx="135">
                  <c:v>4.2281219272369698E-2</c:v>
                </c:pt>
                <c:pt idx="136">
                  <c:v>4.2281219272369698E-2</c:v>
                </c:pt>
                <c:pt idx="137">
                  <c:v>4.2281219272369698E-2</c:v>
                </c:pt>
                <c:pt idx="138">
                  <c:v>4.2281219272369698E-2</c:v>
                </c:pt>
                <c:pt idx="139">
                  <c:v>4.2281219272369698E-2</c:v>
                </c:pt>
                <c:pt idx="140">
                  <c:v>4.2281219272369698E-2</c:v>
                </c:pt>
                <c:pt idx="141">
                  <c:v>4.2281219272369698E-2</c:v>
                </c:pt>
                <c:pt idx="142">
                  <c:v>4.2281219272369698E-2</c:v>
                </c:pt>
                <c:pt idx="143">
                  <c:v>4.2281219272369698E-2</c:v>
                </c:pt>
                <c:pt idx="144">
                  <c:v>4.2281219272369698E-2</c:v>
                </c:pt>
                <c:pt idx="145">
                  <c:v>4.2281219272369698E-2</c:v>
                </c:pt>
                <c:pt idx="146">
                  <c:v>4.2281219272369698E-2</c:v>
                </c:pt>
                <c:pt idx="147">
                  <c:v>4.2281219272369698E-2</c:v>
                </c:pt>
                <c:pt idx="148">
                  <c:v>4.2281219272369698E-2</c:v>
                </c:pt>
                <c:pt idx="149">
                  <c:v>4.2281219272369698E-2</c:v>
                </c:pt>
                <c:pt idx="150">
                  <c:v>4.2281219272369698E-2</c:v>
                </c:pt>
                <c:pt idx="151">
                  <c:v>4.2281219272369698E-2</c:v>
                </c:pt>
                <c:pt idx="152">
                  <c:v>4.2281219272369698E-2</c:v>
                </c:pt>
                <c:pt idx="153">
                  <c:v>4.2281219272369698E-2</c:v>
                </c:pt>
                <c:pt idx="154">
                  <c:v>4.2281219272369698E-2</c:v>
                </c:pt>
                <c:pt idx="155">
                  <c:v>4.2281219272369698E-2</c:v>
                </c:pt>
                <c:pt idx="156">
                  <c:v>4.2281219272369698E-2</c:v>
                </c:pt>
                <c:pt idx="157">
                  <c:v>4.2281219272369698E-2</c:v>
                </c:pt>
                <c:pt idx="158">
                  <c:v>4.2281219272369698E-2</c:v>
                </c:pt>
                <c:pt idx="159">
                  <c:v>4.2281219272369698E-2</c:v>
                </c:pt>
                <c:pt idx="160">
                  <c:v>4.2281219272369698E-2</c:v>
                </c:pt>
                <c:pt idx="161">
                  <c:v>4.2281219272369698E-2</c:v>
                </c:pt>
                <c:pt idx="162">
                  <c:v>4.2281219272369698E-2</c:v>
                </c:pt>
                <c:pt idx="163">
                  <c:v>4.2281219272369698E-2</c:v>
                </c:pt>
                <c:pt idx="164">
                  <c:v>4.2281219272369698E-2</c:v>
                </c:pt>
                <c:pt idx="165">
                  <c:v>4.2281219272369698E-2</c:v>
                </c:pt>
                <c:pt idx="166">
                  <c:v>4.2281219272369698E-2</c:v>
                </c:pt>
                <c:pt idx="167">
                  <c:v>4.2281219272369698E-2</c:v>
                </c:pt>
                <c:pt idx="168">
                  <c:v>4.2281219272369698E-2</c:v>
                </c:pt>
                <c:pt idx="169">
                  <c:v>4.2281219272369698E-2</c:v>
                </c:pt>
                <c:pt idx="170">
                  <c:v>4.2281219272369698E-2</c:v>
                </c:pt>
                <c:pt idx="171">
                  <c:v>4.2281219272369698E-2</c:v>
                </c:pt>
                <c:pt idx="172">
                  <c:v>4.2281219272369698E-2</c:v>
                </c:pt>
                <c:pt idx="173">
                  <c:v>4.2281219272369698E-2</c:v>
                </c:pt>
                <c:pt idx="174">
                  <c:v>4.2281219272369698E-2</c:v>
                </c:pt>
                <c:pt idx="175">
                  <c:v>4.2281219272369698E-2</c:v>
                </c:pt>
                <c:pt idx="176">
                  <c:v>4.2281219272369698E-2</c:v>
                </c:pt>
                <c:pt idx="177">
                  <c:v>4.2281219272369698E-2</c:v>
                </c:pt>
                <c:pt idx="178">
                  <c:v>4.2281219272369698E-2</c:v>
                </c:pt>
                <c:pt idx="179">
                  <c:v>4.2281219272369698E-2</c:v>
                </c:pt>
                <c:pt idx="180">
                  <c:v>4.2281219272369698E-2</c:v>
                </c:pt>
                <c:pt idx="181">
                  <c:v>4.2281219272369698E-2</c:v>
                </c:pt>
                <c:pt idx="182">
                  <c:v>4.2281219272369698E-2</c:v>
                </c:pt>
                <c:pt idx="183">
                  <c:v>4.2281219272369698E-2</c:v>
                </c:pt>
                <c:pt idx="184">
                  <c:v>4.2281219272369698E-2</c:v>
                </c:pt>
                <c:pt idx="185">
                  <c:v>4.2281219272369698E-2</c:v>
                </c:pt>
                <c:pt idx="186">
                  <c:v>4.2281219272369698E-2</c:v>
                </c:pt>
                <c:pt idx="187">
                  <c:v>4.2281219272369698E-2</c:v>
                </c:pt>
                <c:pt idx="188">
                  <c:v>4.2281219272369698E-2</c:v>
                </c:pt>
                <c:pt idx="189">
                  <c:v>4.2281219272369698E-2</c:v>
                </c:pt>
                <c:pt idx="190">
                  <c:v>4.2281219272369698E-2</c:v>
                </c:pt>
                <c:pt idx="191">
                  <c:v>4.2281219272369698E-2</c:v>
                </c:pt>
                <c:pt idx="192">
                  <c:v>4.2281219272369698E-2</c:v>
                </c:pt>
                <c:pt idx="193">
                  <c:v>4.2281219272369698E-2</c:v>
                </c:pt>
                <c:pt idx="194">
                  <c:v>4.2281219272369698E-2</c:v>
                </c:pt>
                <c:pt idx="195">
                  <c:v>4.2281219272369698E-2</c:v>
                </c:pt>
                <c:pt idx="196">
                  <c:v>4.2281219272369698E-2</c:v>
                </c:pt>
                <c:pt idx="197">
                  <c:v>4.2281219272369698E-2</c:v>
                </c:pt>
                <c:pt idx="198">
                  <c:v>4.2281219272369698E-2</c:v>
                </c:pt>
                <c:pt idx="199">
                  <c:v>4.2281219272369698E-2</c:v>
                </c:pt>
                <c:pt idx="200">
                  <c:v>4.2281219272369698E-2</c:v>
                </c:pt>
                <c:pt idx="201">
                  <c:v>0</c:v>
                </c:pt>
                <c:pt idx="202">
                  <c:v>1</c:v>
                </c:pt>
                <c:pt idx="203">
                  <c:v>2.3598820058997001E-2</c:v>
                </c:pt>
                <c:pt idx="204">
                  <c:v>2.3598820058997001E-2</c:v>
                </c:pt>
                <c:pt idx="205">
                  <c:v>2.3598820058997001E-2</c:v>
                </c:pt>
                <c:pt idx="206">
                  <c:v>2.3598820058997001E-2</c:v>
                </c:pt>
                <c:pt idx="207">
                  <c:v>2.3598820058997001E-2</c:v>
                </c:pt>
                <c:pt idx="208">
                  <c:v>2.3598820058997001E-2</c:v>
                </c:pt>
                <c:pt idx="209">
                  <c:v>2.3598820058997001E-2</c:v>
                </c:pt>
                <c:pt idx="210">
                  <c:v>2.3598820058997001E-2</c:v>
                </c:pt>
                <c:pt idx="211">
                  <c:v>2.3598820058997001E-2</c:v>
                </c:pt>
                <c:pt idx="212">
                  <c:v>2.3598820058997001E-2</c:v>
                </c:pt>
                <c:pt idx="213">
                  <c:v>2.3598820058997001E-2</c:v>
                </c:pt>
                <c:pt idx="214">
                  <c:v>2.3598820058997001E-2</c:v>
                </c:pt>
                <c:pt idx="215">
                  <c:v>2.3598820058997001E-2</c:v>
                </c:pt>
                <c:pt idx="216">
                  <c:v>2.3598820058997001E-2</c:v>
                </c:pt>
                <c:pt idx="217">
                  <c:v>2.3598820058997001E-2</c:v>
                </c:pt>
                <c:pt idx="218">
                  <c:v>2.3598820058997001E-2</c:v>
                </c:pt>
                <c:pt idx="219">
                  <c:v>2.3598820058997001E-2</c:v>
                </c:pt>
                <c:pt idx="220">
                  <c:v>2.3598820058997001E-2</c:v>
                </c:pt>
                <c:pt idx="221">
                  <c:v>2.3598820058997001E-2</c:v>
                </c:pt>
                <c:pt idx="222">
                  <c:v>2.3598820058997001E-2</c:v>
                </c:pt>
                <c:pt idx="223">
                  <c:v>2.3598820058997001E-2</c:v>
                </c:pt>
                <c:pt idx="224">
                  <c:v>2.3598820058997001E-2</c:v>
                </c:pt>
                <c:pt idx="225">
                  <c:v>2.3598820058997001E-2</c:v>
                </c:pt>
                <c:pt idx="226">
                  <c:v>2.3598820058997001E-2</c:v>
                </c:pt>
                <c:pt idx="227">
                  <c:v>2.3598820058997001E-2</c:v>
                </c:pt>
                <c:pt idx="228">
                  <c:v>2.3598820058997001E-2</c:v>
                </c:pt>
                <c:pt idx="229">
                  <c:v>2.3598820058997001E-2</c:v>
                </c:pt>
                <c:pt idx="230">
                  <c:v>2.3598820058997001E-2</c:v>
                </c:pt>
                <c:pt idx="231">
                  <c:v>2.3598820058997001E-2</c:v>
                </c:pt>
                <c:pt idx="232">
                  <c:v>2.3598820058997001E-2</c:v>
                </c:pt>
                <c:pt idx="233">
                  <c:v>2.3598820058997001E-2</c:v>
                </c:pt>
                <c:pt idx="234">
                  <c:v>2.3598820058997001E-2</c:v>
                </c:pt>
                <c:pt idx="235">
                  <c:v>2.3598820058997001E-2</c:v>
                </c:pt>
                <c:pt idx="236">
                  <c:v>2.3598820058997001E-2</c:v>
                </c:pt>
                <c:pt idx="237">
                  <c:v>2.3598820058997001E-2</c:v>
                </c:pt>
                <c:pt idx="238">
                  <c:v>2.3598820058997001E-2</c:v>
                </c:pt>
                <c:pt idx="239">
                  <c:v>2.3598820058997001E-2</c:v>
                </c:pt>
                <c:pt idx="240">
                  <c:v>2.3598820058997001E-2</c:v>
                </c:pt>
                <c:pt idx="241">
                  <c:v>2.3598820058997001E-2</c:v>
                </c:pt>
                <c:pt idx="242">
                  <c:v>2.3598820058997001E-2</c:v>
                </c:pt>
                <c:pt idx="243">
                  <c:v>2.3598820058997001E-2</c:v>
                </c:pt>
                <c:pt idx="244">
                  <c:v>2.3598820058997001E-2</c:v>
                </c:pt>
                <c:pt idx="245">
                  <c:v>2.3598820058997001E-2</c:v>
                </c:pt>
                <c:pt idx="246">
                  <c:v>2.3598820058997001E-2</c:v>
                </c:pt>
                <c:pt idx="247">
                  <c:v>2.3598820058997001E-2</c:v>
                </c:pt>
                <c:pt idx="248">
                  <c:v>2.3598820058997001E-2</c:v>
                </c:pt>
                <c:pt idx="249">
                  <c:v>2.3598820058997001E-2</c:v>
                </c:pt>
                <c:pt idx="250">
                  <c:v>2.3598820058997001E-2</c:v>
                </c:pt>
                <c:pt idx="251">
                  <c:v>2.3598820058997001E-2</c:v>
                </c:pt>
                <c:pt idx="252">
                  <c:v>2.3598820058997001E-2</c:v>
                </c:pt>
                <c:pt idx="253">
                  <c:v>2.3598820058997001E-2</c:v>
                </c:pt>
                <c:pt idx="254">
                  <c:v>2.3598820058997001E-2</c:v>
                </c:pt>
                <c:pt idx="255">
                  <c:v>2.3598820058997001E-2</c:v>
                </c:pt>
                <c:pt idx="256">
                  <c:v>2.3598820058997001E-2</c:v>
                </c:pt>
                <c:pt idx="257">
                  <c:v>2.3598820058997001E-2</c:v>
                </c:pt>
                <c:pt idx="258">
                  <c:v>2.3598820058997001E-2</c:v>
                </c:pt>
                <c:pt idx="259">
                  <c:v>2.3598820058997001E-2</c:v>
                </c:pt>
                <c:pt idx="260">
                  <c:v>2.3598820058997001E-2</c:v>
                </c:pt>
                <c:pt idx="261">
                  <c:v>2.3598820058997001E-2</c:v>
                </c:pt>
                <c:pt idx="262">
                  <c:v>2.3598820058997001E-2</c:v>
                </c:pt>
                <c:pt idx="263">
                  <c:v>2.3598820058997001E-2</c:v>
                </c:pt>
                <c:pt idx="264">
                  <c:v>2.3598820058997001E-2</c:v>
                </c:pt>
                <c:pt idx="265">
                  <c:v>2.3598820058997001E-2</c:v>
                </c:pt>
                <c:pt idx="266">
                  <c:v>2.3598820058997001E-2</c:v>
                </c:pt>
                <c:pt idx="267">
                  <c:v>2.3598820058997001E-2</c:v>
                </c:pt>
                <c:pt idx="268">
                  <c:v>2.3598820058997001E-2</c:v>
                </c:pt>
                <c:pt idx="269">
                  <c:v>2.3598820058997001E-2</c:v>
                </c:pt>
                <c:pt idx="270">
                  <c:v>2.3598820058997001E-2</c:v>
                </c:pt>
                <c:pt idx="271">
                  <c:v>2.3598820058997001E-2</c:v>
                </c:pt>
                <c:pt idx="272">
                  <c:v>2.3598820058997001E-2</c:v>
                </c:pt>
                <c:pt idx="273">
                  <c:v>2.3598820058997001E-2</c:v>
                </c:pt>
                <c:pt idx="274">
                  <c:v>2.3598820058997001E-2</c:v>
                </c:pt>
                <c:pt idx="275">
                  <c:v>2.3598820058997001E-2</c:v>
                </c:pt>
                <c:pt idx="276">
                  <c:v>2.3598820058997001E-2</c:v>
                </c:pt>
                <c:pt idx="277">
                  <c:v>2.3598820058997001E-2</c:v>
                </c:pt>
                <c:pt idx="278">
                  <c:v>2.3598820058997001E-2</c:v>
                </c:pt>
                <c:pt idx="279">
                  <c:v>2.3598820058997001E-2</c:v>
                </c:pt>
                <c:pt idx="280">
                  <c:v>2.3598820058997001E-2</c:v>
                </c:pt>
                <c:pt idx="281">
                  <c:v>2.3598820058997001E-2</c:v>
                </c:pt>
                <c:pt idx="282">
                  <c:v>2.3598820058997001E-2</c:v>
                </c:pt>
                <c:pt idx="283">
                  <c:v>2.3598820058997001E-2</c:v>
                </c:pt>
                <c:pt idx="284">
                  <c:v>2.3598820058997001E-2</c:v>
                </c:pt>
                <c:pt idx="285">
                  <c:v>2.3598820058997001E-2</c:v>
                </c:pt>
                <c:pt idx="286">
                  <c:v>2.3598820058997001E-2</c:v>
                </c:pt>
                <c:pt idx="287">
                  <c:v>2.3598820058997001E-2</c:v>
                </c:pt>
                <c:pt idx="288">
                  <c:v>2.3598820058997001E-2</c:v>
                </c:pt>
                <c:pt idx="289">
                  <c:v>2.3598820058997001E-2</c:v>
                </c:pt>
                <c:pt idx="290">
                  <c:v>2.3598820058997001E-2</c:v>
                </c:pt>
                <c:pt idx="291">
                  <c:v>2.3598820058997001E-2</c:v>
                </c:pt>
                <c:pt idx="292">
                  <c:v>2.3598820058997001E-2</c:v>
                </c:pt>
                <c:pt idx="293">
                  <c:v>2.3598820058997001E-2</c:v>
                </c:pt>
                <c:pt idx="294">
                  <c:v>2.3598820058997001E-2</c:v>
                </c:pt>
                <c:pt idx="295">
                  <c:v>2.3598820058997001E-2</c:v>
                </c:pt>
                <c:pt idx="296">
                  <c:v>2.3598820058997001E-2</c:v>
                </c:pt>
                <c:pt idx="297">
                  <c:v>2.3598820058997001E-2</c:v>
                </c:pt>
                <c:pt idx="298">
                  <c:v>2.3598820058997001E-2</c:v>
                </c:pt>
                <c:pt idx="299">
                  <c:v>2.3598820058997001E-2</c:v>
                </c:pt>
                <c:pt idx="300">
                  <c:v>2.3598820058997001E-2</c:v>
                </c:pt>
                <c:pt idx="301">
                  <c:v>2.3598820058997001E-2</c:v>
                </c:pt>
                <c:pt idx="302">
                  <c:v>0</c:v>
                </c:pt>
                <c:pt idx="303">
                  <c:v>1</c:v>
                </c:pt>
                <c:pt idx="304">
                  <c:v>0.52409046214355903</c:v>
                </c:pt>
                <c:pt idx="305">
                  <c:v>0.52409046214355903</c:v>
                </c:pt>
                <c:pt idx="306">
                  <c:v>0.52409046214355903</c:v>
                </c:pt>
                <c:pt idx="307">
                  <c:v>0.52409046214355903</c:v>
                </c:pt>
                <c:pt idx="308">
                  <c:v>0.52409046214355903</c:v>
                </c:pt>
                <c:pt idx="309">
                  <c:v>0.52409046214355903</c:v>
                </c:pt>
                <c:pt idx="310">
                  <c:v>0.52409046214355903</c:v>
                </c:pt>
                <c:pt idx="311">
                  <c:v>0.52409046214355903</c:v>
                </c:pt>
                <c:pt idx="312">
                  <c:v>0.52409046214355903</c:v>
                </c:pt>
                <c:pt idx="313">
                  <c:v>0.52409046214355903</c:v>
                </c:pt>
                <c:pt idx="314">
                  <c:v>0.52409046214355903</c:v>
                </c:pt>
                <c:pt idx="315">
                  <c:v>0.52409046214355903</c:v>
                </c:pt>
                <c:pt idx="316">
                  <c:v>0.52409046214355903</c:v>
                </c:pt>
                <c:pt idx="317">
                  <c:v>0.52409046214355903</c:v>
                </c:pt>
                <c:pt idx="318">
                  <c:v>0.52409046214355903</c:v>
                </c:pt>
                <c:pt idx="319">
                  <c:v>0.52409046214355903</c:v>
                </c:pt>
                <c:pt idx="320">
                  <c:v>0.52409046214355903</c:v>
                </c:pt>
                <c:pt idx="321">
                  <c:v>0.52409046214355903</c:v>
                </c:pt>
                <c:pt idx="322">
                  <c:v>0.52409046214355903</c:v>
                </c:pt>
                <c:pt idx="323">
                  <c:v>0.52409046214355903</c:v>
                </c:pt>
                <c:pt idx="324">
                  <c:v>0.52409046214355903</c:v>
                </c:pt>
                <c:pt idx="325">
                  <c:v>0.52409046214355903</c:v>
                </c:pt>
                <c:pt idx="326">
                  <c:v>0.52409046214355903</c:v>
                </c:pt>
                <c:pt idx="327">
                  <c:v>0.52409046214355903</c:v>
                </c:pt>
                <c:pt idx="328">
                  <c:v>0.52409046214355903</c:v>
                </c:pt>
                <c:pt idx="329">
                  <c:v>0.52409046214355903</c:v>
                </c:pt>
                <c:pt idx="330">
                  <c:v>0.52409046214355903</c:v>
                </c:pt>
                <c:pt idx="331">
                  <c:v>0.52409046214355903</c:v>
                </c:pt>
                <c:pt idx="332">
                  <c:v>0.52409046214355903</c:v>
                </c:pt>
                <c:pt idx="333">
                  <c:v>0.52409046214355903</c:v>
                </c:pt>
                <c:pt idx="334">
                  <c:v>0.52409046214355903</c:v>
                </c:pt>
                <c:pt idx="335">
                  <c:v>0.52409046214355903</c:v>
                </c:pt>
                <c:pt idx="336">
                  <c:v>0.52409046214355903</c:v>
                </c:pt>
                <c:pt idx="337">
                  <c:v>0.52409046214355903</c:v>
                </c:pt>
                <c:pt idx="338">
                  <c:v>0.52409046214355903</c:v>
                </c:pt>
                <c:pt idx="339">
                  <c:v>0.52409046214355903</c:v>
                </c:pt>
                <c:pt idx="340">
                  <c:v>0.52409046214355903</c:v>
                </c:pt>
                <c:pt idx="341">
                  <c:v>0.52409046214355903</c:v>
                </c:pt>
                <c:pt idx="342">
                  <c:v>0.52409046214355903</c:v>
                </c:pt>
                <c:pt idx="343">
                  <c:v>0.52409046214355903</c:v>
                </c:pt>
                <c:pt idx="344">
                  <c:v>0.52409046214355903</c:v>
                </c:pt>
                <c:pt idx="345">
                  <c:v>0.52409046214355903</c:v>
                </c:pt>
                <c:pt idx="346">
                  <c:v>0.52409046214355903</c:v>
                </c:pt>
                <c:pt idx="347">
                  <c:v>0.52409046214355903</c:v>
                </c:pt>
                <c:pt idx="348">
                  <c:v>0.52409046214355903</c:v>
                </c:pt>
                <c:pt idx="349">
                  <c:v>0.52409046214355903</c:v>
                </c:pt>
                <c:pt idx="350">
                  <c:v>0.52409046214355903</c:v>
                </c:pt>
                <c:pt idx="351">
                  <c:v>0.52409046214355903</c:v>
                </c:pt>
                <c:pt idx="352">
                  <c:v>0.52409046214355903</c:v>
                </c:pt>
                <c:pt idx="353">
                  <c:v>0.52409046214355903</c:v>
                </c:pt>
                <c:pt idx="354">
                  <c:v>0.52409046214355903</c:v>
                </c:pt>
                <c:pt idx="355">
                  <c:v>0.52409046214355903</c:v>
                </c:pt>
                <c:pt idx="356">
                  <c:v>0.52409046214355903</c:v>
                </c:pt>
                <c:pt idx="357">
                  <c:v>0.52409046214355903</c:v>
                </c:pt>
                <c:pt idx="358">
                  <c:v>0.52409046214355903</c:v>
                </c:pt>
                <c:pt idx="359">
                  <c:v>0.52409046214355903</c:v>
                </c:pt>
                <c:pt idx="360">
                  <c:v>0.52409046214355903</c:v>
                </c:pt>
                <c:pt idx="361">
                  <c:v>0.52409046214355903</c:v>
                </c:pt>
                <c:pt idx="362">
                  <c:v>0.52409046214355903</c:v>
                </c:pt>
                <c:pt idx="363">
                  <c:v>0.52409046214355903</c:v>
                </c:pt>
                <c:pt idx="364">
                  <c:v>0.52409046214355903</c:v>
                </c:pt>
                <c:pt idx="365">
                  <c:v>0.52409046214355903</c:v>
                </c:pt>
                <c:pt idx="366">
                  <c:v>0.52409046214355903</c:v>
                </c:pt>
                <c:pt idx="367">
                  <c:v>0.52409046214355903</c:v>
                </c:pt>
                <c:pt idx="368">
                  <c:v>0.52409046214355903</c:v>
                </c:pt>
                <c:pt idx="369">
                  <c:v>0.52409046214355903</c:v>
                </c:pt>
                <c:pt idx="370">
                  <c:v>0.52409046214355903</c:v>
                </c:pt>
                <c:pt idx="371">
                  <c:v>0.52409046214355903</c:v>
                </c:pt>
                <c:pt idx="372">
                  <c:v>0.52409046214355903</c:v>
                </c:pt>
                <c:pt idx="373">
                  <c:v>0.52409046214355903</c:v>
                </c:pt>
                <c:pt idx="374">
                  <c:v>0.52409046214355903</c:v>
                </c:pt>
                <c:pt idx="375">
                  <c:v>0.52409046214355903</c:v>
                </c:pt>
                <c:pt idx="376">
                  <c:v>0.52409046214355903</c:v>
                </c:pt>
                <c:pt idx="377">
                  <c:v>0.52409046214355903</c:v>
                </c:pt>
                <c:pt idx="378">
                  <c:v>0.52409046214355903</c:v>
                </c:pt>
                <c:pt idx="379">
                  <c:v>0.52409046214355903</c:v>
                </c:pt>
                <c:pt idx="380">
                  <c:v>0.52409046214355903</c:v>
                </c:pt>
                <c:pt idx="381">
                  <c:v>0.52409046214355903</c:v>
                </c:pt>
                <c:pt idx="382">
                  <c:v>0.52409046214355903</c:v>
                </c:pt>
                <c:pt idx="383">
                  <c:v>0.52409046214355903</c:v>
                </c:pt>
                <c:pt idx="384">
                  <c:v>0.52409046214355903</c:v>
                </c:pt>
                <c:pt idx="385">
                  <c:v>0.52409046214355903</c:v>
                </c:pt>
                <c:pt idx="386">
                  <c:v>0.52409046214355903</c:v>
                </c:pt>
                <c:pt idx="387">
                  <c:v>0.52409046214355903</c:v>
                </c:pt>
                <c:pt idx="388">
                  <c:v>0.52409046214355903</c:v>
                </c:pt>
                <c:pt idx="389">
                  <c:v>0.52409046214355903</c:v>
                </c:pt>
                <c:pt idx="390">
                  <c:v>0.52409046214355903</c:v>
                </c:pt>
                <c:pt idx="391">
                  <c:v>0.52409046214355903</c:v>
                </c:pt>
                <c:pt idx="392">
                  <c:v>0.52409046214355903</c:v>
                </c:pt>
                <c:pt idx="393">
                  <c:v>0.52409046214355903</c:v>
                </c:pt>
                <c:pt idx="394">
                  <c:v>0.52409046214355903</c:v>
                </c:pt>
                <c:pt idx="395">
                  <c:v>0.52409046214355903</c:v>
                </c:pt>
                <c:pt idx="396">
                  <c:v>0.52409046214355903</c:v>
                </c:pt>
                <c:pt idx="397">
                  <c:v>0.52409046214355903</c:v>
                </c:pt>
                <c:pt idx="398">
                  <c:v>0.52409046214355903</c:v>
                </c:pt>
                <c:pt idx="399">
                  <c:v>0.52409046214355903</c:v>
                </c:pt>
                <c:pt idx="400">
                  <c:v>0.52409046214355903</c:v>
                </c:pt>
                <c:pt idx="401">
                  <c:v>0.52409046214355903</c:v>
                </c:pt>
                <c:pt idx="402">
                  <c:v>0.52409046214355903</c:v>
                </c:pt>
                <c:pt idx="403">
                  <c:v>0</c:v>
                </c:pt>
              </c:numCache>
            </c:numRef>
          </c:xVal>
          <c:yVal>
            <c:numRef>
              <c:f>PrecisionRecall!$G$2:$G$405</c:f>
              <c:numCache>
                <c:formatCode>General</c:formatCode>
                <c:ptCount val="40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0</c:v>
                </c:pt>
                <c:pt idx="304">
                  <c:v>0.92055267702935994</c:v>
                </c:pt>
                <c:pt idx="305">
                  <c:v>0.92055267702935994</c:v>
                </c:pt>
                <c:pt idx="306">
                  <c:v>0.92055267702935994</c:v>
                </c:pt>
                <c:pt idx="307">
                  <c:v>0.92055267702935994</c:v>
                </c:pt>
                <c:pt idx="308">
                  <c:v>0.92055267702935994</c:v>
                </c:pt>
                <c:pt idx="309">
                  <c:v>0.92055267702935994</c:v>
                </c:pt>
                <c:pt idx="310">
                  <c:v>0.92055267702935994</c:v>
                </c:pt>
                <c:pt idx="311">
                  <c:v>0.92055267702935994</c:v>
                </c:pt>
                <c:pt idx="312">
                  <c:v>0.92055267702935994</c:v>
                </c:pt>
                <c:pt idx="313">
                  <c:v>0.92055267702935994</c:v>
                </c:pt>
                <c:pt idx="314">
                  <c:v>0.92055267702935994</c:v>
                </c:pt>
                <c:pt idx="315">
                  <c:v>0.92055267702935994</c:v>
                </c:pt>
                <c:pt idx="316">
                  <c:v>0.92055267702935994</c:v>
                </c:pt>
                <c:pt idx="317">
                  <c:v>0.92055267702935994</c:v>
                </c:pt>
                <c:pt idx="318">
                  <c:v>0.92055267702935994</c:v>
                </c:pt>
                <c:pt idx="319">
                  <c:v>0.92055267702935994</c:v>
                </c:pt>
                <c:pt idx="320">
                  <c:v>0.92055267702935994</c:v>
                </c:pt>
                <c:pt idx="321">
                  <c:v>0.92055267702935994</c:v>
                </c:pt>
                <c:pt idx="322">
                  <c:v>0.92055267702935994</c:v>
                </c:pt>
                <c:pt idx="323">
                  <c:v>0.92055267702935994</c:v>
                </c:pt>
                <c:pt idx="324">
                  <c:v>0.92055267702935994</c:v>
                </c:pt>
                <c:pt idx="325">
                  <c:v>0.92055267702935994</c:v>
                </c:pt>
                <c:pt idx="326">
                  <c:v>0.92055267702935994</c:v>
                </c:pt>
                <c:pt idx="327">
                  <c:v>0.92055267702935994</c:v>
                </c:pt>
                <c:pt idx="328">
                  <c:v>0.92055267702935994</c:v>
                </c:pt>
                <c:pt idx="329">
                  <c:v>0.92055267702935994</c:v>
                </c:pt>
                <c:pt idx="330">
                  <c:v>0.92055267702935994</c:v>
                </c:pt>
                <c:pt idx="331">
                  <c:v>0.92055267702935994</c:v>
                </c:pt>
                <c:pt idx="332">
                  <c:v>0.92055267702935994</c:v>
                </c:pt>
                <c:pt idx="333">
                  <c:v>0.92055267702935994</c:v>
                </c:pt>
                <c:pt idx="334">
                  <c:v>0.92055267702935994</c:v>
                </c:pt>
                <c:pt idx="335">
                  <c:v>0.92055267702935994</c:v>
                </c:pt>
                <c:pt idx="336">
                  <c:v>0.92055267702935994</c:v>
                </c:pt>
                <c:pt idx="337">
                  <c:v>0.92055267702935994</c:v>
                </c:pt>
                <c:pt idx="338">
                  <c:v>0.92055267702935994</c:v>
                </c:pt>
                <c:pt idx="339">
                  <c:v>0.92055267702935994</c:v>
                </c:pt>
                <c:pt idx="340">
                  <c:v>0.92055267702935994</c:v>
                </c:pt>
                <c:pt idx="341">
                  <c:v>0.92055267702935994</c:v>
                </c:pt>
                <c:pt idx="342">
                  <c:v>0.92055267702935994</c:v>
                </c:pt>
                <c:pt idx="343">
                  <c:v>0.92055267702935994</c:v>
                </c:pt>
                <c:pt idx="344">
                  <c:v>0.92055267702935994</c:v>
                </c:pt>
                <c:pt idx="345">
                  <c:v>0.92055267702935994</c:v>
                </c:pt>
                <c:pt idx="346">
                  <c:v>0.92055267702935994</c:v>
                </c:pt>
                <c:pt idx="347">
                  <c:v>0.92055267702935994</c:v>
                </c:pt>
                <c:pt idx="348">
                  <c:v>0.92055267702935994</c:v>
                </c:pt>
                <c:pt idx="349">
                  <c:v>0.92055267702935994</c:v>
                </c:pt>
                <c:pt idx="350">
                  <c:v>0.92055267702935994</c:v>
                </c:pt>
                <c:pt idx="351">
                  <c:v>0.92055267702935994</c:v>
                </c:pt>
                <c:pt idx="352">
                  <c:v>0.92055267702935994</c:v>
                </c:pt>
                <c:pt idx="353">
                  <c:v>0.92055267702935994</c:v>
                </c:pt>
                <c:pt idx="354">
                  <c:v>0.92055267702935994</c:v>
                </c:pt>
                <c:pt idx="355">
                  <c:v>0.92055267702935994</c:v>
                </c:pt>
                <c:pt idx="356">
                  <c:v>0.92055267702935994</c:v>
                </c:pt>
                <c:pt idx="357">
                  <c:v>0.92055267702935994</c:v>
                </c:pt>
                <c:pt idx="358">
                  <c:v>0.92055267702935994</c:v>
                </c:pt>
                <c:pt idx="359">
                  <c:v>0.92055267702935994</c:v>
                </c:pt>
                <c:pt idx="360">
                  <c:v>0.92055267702935994</c:v>
                </c:pt>
                <c:pt idx="361">
                  <c:v>0.92055267702935994</c:v>
                </c:pt>
                <c:pt idx="362">
                  <c:v>0.92055267702935994</c:v>
                </c:pt>
                <c:pt idx="363">
                  <c:v>0.92055267702935994</c:v>
                </c:pt>
                <c:pt idx="364">
                  <c:v>0.92055267702935994</c:v>
                </c:pt>
                <c:pt idx="365">
                  <c:v>0.92055267702935994</c:v>
                </c:pt>
                <c:pt idx="366">
                  <c:v>0.92055267702935994</c:v>
                </c:pt>
                <c:pt idx="367">
                  <c:v>0.92055267702935994</c:v>
                </c:pt>
                <c:pt idx="368">
                  <c:v>0.92055267702935994</c:v>
                </c:pt>
                <c:pt idx="369">
                  <c:v>0.92055267702935994</c:v>
                </c:pt>
                <c:pt idx="370">
                  <c:v>0.92055267702935994</c:v>
                </c:pt>
                <c:pt idx="371">
                  <c:v>0.92055267702935994</c:v>
                </c:pt>
                <c:pt idx="372">
                  <c:v>0.92055267702935994</c:v>
                </c:pt>
                <c:pt idx="373">
                  <c:v>0.92055267702935994</c:v>
                </c:pt>
                <c:pt idx="374">
                  <c:v>0.92055267702935994</c:v>
                </c:pt>
                <c:pt idx="375">
                  <c:v>0.92055267702935994</c:v>
                </c:pt>
                <c:pt idx="376">
                  <c:v>0.92055267702935994</c:v>
                </c:pt>
                <c:pt idx="377">
                  <c:v>0.92055267702935994</c:v>
                </c:pt>
                <c:pt idx="378">
                  <c:v>0.92055267702935994</c:v>
                </c:pt>
                <c:pt idx="379">
                  <c:v>0.92055267702935994</c:v>
                </c:pt>
                <c:pt idx="380">
                  <c:v>0.92055267702935994</c:v>
                </c:pt>
                <c:pt idx="381">
                  <c:v>0.92055267702935994</c:v>
                </c:pt>
                <c:pt idx="382">
                  <c:v>0.92055267702935994</c:v>
                </c:pt>
                <c:pt idx="383">
                  <c:v>0.92055267702935994</c:v>
                </c:pt>
                <c:pt idx="384">
                  <c:v>0.92055267702935994</c:v>
                </c:pt>
                <c:pt idx="385">
                  <c:v>0.92055267702935994</c:v>
                </c:pt>
                <c:pt idx="386">
                  <c:v>0.92055267702935994</c:v>
                </c:pt>
                <c:pt idx="387">
                  <c:v>0.92055267702935994</c:v>
                </c:pt>
                <c:pt idx="388">
                  <c:v>0.92055267702935994</c:v>
                </c:pt>
                <c:pt idx="389">
                  <c:v>0.92055267702935994</c:v>
                </c:pt>
                <c:pt idx="390">
                  <c:v>0.92055267702935994</c:v>
                </c:pt>
                <c:pt idx="391">
                  <c:v>0.92055267702935994</c:v>
                </c:pt>
                <c:pt idx="392">
                  <c:v>0.92055267702935994</c:v>
                </c:pt>
                <c:pt idx="393">
                  <c:v>0.92055267702935994</c:v>
                </c:pt>
                <c:pt idx="394">
                  <c:v>0.92055267702935994</c:v>
                </c:pt>
                <c:pt idx="395">
                  <c:v>0.92055267702935994</c:v>
                </c:pt>
                <c:pt idx="396">
                  <c:v>0.92055267702935994</c:v>
                </c:pt>
                <c:pt idx="397">
                  <c:v>0.92055267702935994</c:v>
                </c:pt>
                <c:pt idx="398">
                  <c:v>0.92055267702935994</c:v>
                </c:pt>
                <c:pt idx="399">
                  <c:v>0.92055267702935994</c:v>
                </c:pt>
                <c:pt idx="400">
                  <c:v>0.92055267702935994</c:v>
                </c:pt>
                <c:pt idx="401">
                  <c:v>0.92055267702935994</c:v>
                </c:pt>
                <c:pt idx="402">
                  <c:v>0.92055267702935994</c:v>
                </c:pt>
                <c:pt idx="403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18856"/>
        <c:axId val="243716112"/>
      </c:scatterChart>
      <c:valAx>
        <c:axId val="243718856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Calibri (Body)"/>
                    <a:ea typeface="+mn-ea"/>
                    <a:cs typeface="+mn-cs"/>
                  </a:defRPr>
                </a:pPr>
                <a:r>
                  <a:rPr lang="en-IN"/>
                  <a:t>Recall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Calibri (Body)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Calibri (Body)"/>
                <a:ea typeface="+mn-ea"/>
                <a:cs typeface="+mn-cs"/>
              </a:defRPr>
            </a:pPr>
            <a:endParaRPr lang="en-US"/>
          </a:p>
        </c:txPr>
        <c:crossAx val="243716112"/>
        <c:crosses val="autoZero"/>
        <c:crossBetween val="midCat"/>
      </c:valAx>
      <c:valAx>
        <c:axId val="2437161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Calibri (Body)"/>
                    <a:ea typeface="+mn-ea"/>
                    <a:cs typeface="+mn-cs"/>
                  </a:defRPr>
                </a:pPr>
                <a:r>
                  <a:rPr lang="en-IN"/>
                  <a:t>Precision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Calibri (Body)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Calibri (Body)"/>
                <a:ea typeface="+mn-ea"/>
                <a:cs typeface="+mn-cs"/>
              </a:defRPr>
            </a:pPr>
            <a:endParaRPr lang="en-US"/>
          </a:p>
        </c:txPr>
        <c:crossAx val="24371885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 (Body)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tx1"/>
          </a:solidFill>
          <a:latin typeface="Calibri (Body)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2F4-0396-4999-8CAD-C95D3EA4CD4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C2EB-072D-46D8-9A17-676FF2BD4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6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2F4-0396-4999-8CAD-C95D3EA4CD4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C2EB-072D-46D8-9A17-676FF2BD4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9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2F4-0396-4999-8CAD-C95D3EA4CD4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C2EB-072D-46D8-9A17-676FF2BD4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0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2F4-0396-4999-8CAD-C95D3EA4CD4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C2EB-072D-46D8-9A17-676FF2BD4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7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2F4-0396-4999-8CAD-C95D3EA4CD4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C2EB-072D-46D8-9A17-676FF2BD4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2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2F4-0396-4999-8CAD-C95D3EA4CD4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C2EB-072D-46D8-9A17-676FF2BD4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2F4-0396-4999-8CAD-C95D3EA4CD4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C2EB-072D-46D8-9A17-676FF2BD4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0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2F4-0396-4999-8CAD-C95D3EA4CD4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C2EB-072D-46D8-9A17-676FF2BD4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0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2F4-0396-4999-8CAD-C95D3EA4CD4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C2EB-072D-46D8-9A17-676FF2BD4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5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2F4-0396-4999-8CAD-C95D3EA4CD4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C2EB-072D-46D8-9A17-676FF2BD4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08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2F4-0396-4999-8CAD-C95D3EA4CD4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C2EB-072D-46D8-9A17-676FF2BD4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7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22F4-0396-4999-8CAD-C95D3EA4CD42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C2EB-072D-46D8-9A17-676FF2BD4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3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8.png" descr="What is Feature Engineering? Definition and FAQs | HEAVY.AI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" y="469798"/>
            <a:ext cx="12192000" cy="49559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3750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61826" y="308899"/>
            <a:ext cx="8556792" cy="22337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725943" y="-60433"/>
            <a:ext cx="4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a</a:t>
            </a:r>
          </a:p>
        </p:txBody>
      </p:sp>
      <p:pic>
        <p:nvPicPr>
          <p:cNvPr id="7" name="image9.png"/>
          <p:cNvPicPr/>
          <p:nvPr/>
        </p:nvPicPr>
        <p:blipFill rotWithShape="1">
          <a:blip r:embed="rId3"/>
          <a:srcRect t="7360"/>
          <a:stretch/>
        </p:blipFill>
        <p:spPr>
          <a:xfrm>
            <a:off x="196094" y="3108954"/>
            <a:ext cx="7526892" cy="3792277"/>
          </a:xfrm>
          <a:prstGeom prst="rect">
            <a:avLst/>
          </a:prstGeom>
          <a:ln/>
        </p:spPr>
      </p:pic>
      <p:pic>
        <p:nvPicPr>
          <p:cNvPr id="8" name="image13.png"/>
          <p:cNvPicPr/>
          <p:nvPr/>
        </p:nvPicPr>
        <p:blipFill rotWithShape="1">
          <a:blip r:embed="rId4"/>
          <a:srcRect l="18030" t="7325" r="27061"/>
          <a:stretch/>
        </p:blipFill>
        <p:spPr>
          <a:xfrm>
            <a:off x="7744696" y="3097379"/>
            <a:ext cx="4267195" cy="3806419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531790" y="2776687"/>
            <a:ext cx="4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  <a:endParaRPr lang="en-IN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019579" y="2776687"/>
            <a:ext cx="4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</a:t>
            </a:r>
            <a:endParaRPr lang="en-IN" sz="1800" b="1" dirty="0"/>
          </a:p>
        </p:txBody>
      </p:sp>
      <p:sp>
        <p:nvSpPr>
          <p:cNvPr id="11" name="Rectangle 10"/>
          <p:cNvSpPr/>
          <p:nvPr/>
        </p:nvSpPr>
        <p:spPr>
          <a:xfrm>
            <a:off x="4043921" y="-30382"/>
            <a:ext cx="4168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320" b="0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IN" sz="1600" dirty="0" smtClean="0"/>
              <a:t>Python output from data preprocessing step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1975027" y="2787436"/>
            <a:ext cx="47484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320" b="0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IN" sz="1600" dirty="0" smtClean="0"/>
              <a:t>Count &amp; percentage of user location in the dataset</a:t>
            </a:r>
            <a:endParaRPr lang="en-IN" sz="1600" dirty="0"/>
          </a:p>
        </p:txBody>
      </p:sp>
      <p:sp>
        <p:nvSpPr>
          <p:cNvPr id="13" name="Rectangle 12"/>
          <p:cNvSpPr/>
          <p:nvPr/>
        </p:nvSpPr>
        <p:spPr>
          <a:xfrm>
            <a:off x="8316100" y="2580896"/>
            <a:ext cx="3881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320" b="0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IN" sz="1600" dirty="0" smtClean="0"/>
              <a:t>Count &amp; percentage of </a:t>
            </a:r>
            <a:r>
              <a:rPr lang="en-IN" sz="1600" dirty="0" err="1" smtClean="0"/>
              <a:t>pos</a:t>
            </a:r>
            <a:r>
              <a:rPr lang="en-IN" sz="1600" dirty="0" smtClean="0"/>
              <a:t>, </a:t>
            </a:r>
            <a:r>
              <a:rPr lang="en-IN" sz="1600" dirty="0" err="1" smtClean="0"/>
              <a:t>neu</a:t>
            </a:r>
            <a:r>
              <a:rPr lang="en-IN" sz="1600" dirty="0" smtClean="0"/>
              <a:t> and </a:t>
            </a:r>
            <a:r>
              <a:rPr lang="en-IN" sz="1600" dirty="0" err="1" smtClean="0"/>
              <a:t>neg</a:t>
            </a:r>
            <a:endParaRPr lang="en-IN" sz="1600" dirty="0"/>
          </a:p>
          <a:p>
            <a:pPr algn="ctr">
              <a:defRPr sz="1320" b="0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IN" sz="1600" dirty="0" smtClean="0"/>
              <a:t>sentiments for the 5 countries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8079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322" t="2141" b="2290"/>
          <a:stretch/>
        </p:blipFill>
        <p:spPr>
          <a:xfrm>
            <a:off x="6159255" y="258791"/>
            <a:ext cx="5805571" cy="6400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7" y="141325"/>
            <a:ext cx="5448300" cy="212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27" y="2416060"/>
            <a:ext cx="5448300" cy="212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27" y="4690795"/>
            <a:ext cx="5448300" cy="212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5313" y="-17958"/>
            <a:ext cx="4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312" y="2294084"/>
            <a:ext cx="4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/>
              <a:t>b</a:t>
            </a:r>
            <a:endParaRPr lang="en-IN" sz="1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937" y="4538818"/>
            <a:ext cx="4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</a:t>
            </a:r>
            <a:endParaRPr lang="en-IN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85659" y="-61091"/>
            <a:ext cx="4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/>
              <a:t>d</a:t>
            </a:r>
            <a:endParaRPr lang="en-IN" sz="1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2939" y="1847"/>
            <a:ext cx="481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Sentiment Analysis using Comparison of Subjectivity &amp; Polarity</a:t>
            </a:r>
            <a:endParaRPr lang="en-IN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09296" y="6593360"/>
            <a:ext cx="4818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Polarity</a:t>
            </a:r>
            <a:endParaRPr lang="en-IN" sz="12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668814" y="3286569"/>
            <a:ext cx="4818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Subjectivity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9870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243195"/>
              </p:ext>
            </p:extLst>
          </p:nvPr>
        </p:nvGraphicFramePr>
        <p:xfrm>
          <a:off x="6632597" y="336161"/>
          <a:ext cx="5401243" cy="2832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6600" y="59503"/>
            <a:ext cx="4818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ROC curves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059941" y="36353"/>
            <a:ext cx="41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7704" y="36353"/>
            <a:ext cx="41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b</a:t>
            </a:r>
            <a:endParaRPr lang="en-IN" sz="2000" b="1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475328"/>
              </p:ext>
            </p:extLst>
          </p:nvPr>
        </p:nvGraphicFramePr>
        <p:xfrm>
          <a:off x="1137385" y="326863"/>
          <a:ext cx="5450319" cy="284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68349" y="41398"/>
            <a:ext cx="4818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Precision and recall curves</a:t>
            </a:r>
            <a:endParaRPr lang="en-IN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354" y="3222735"/>
            <a:ext cx="11055526" cy="3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8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62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Kaushal</dc:creator>
  <cp:lastModifiedBy>Akshay Kaushal</cp:lastModifiedBy>
  <cp:revision>26</cp:revision>
  <dcterms:created xsi:type="dcterms:W3CDTF">2022-11-01T06:03:40Z</dcterms:created>
  <dcterms:modified xsi:type="dcterms:W3CDTF">2022-12-29T01:42:58Z</dcterms:modified>
</cp:coreProperties>
</file>