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2D31C-81F1-4F48-BA35-B36136AFFF74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D836-F1E1-402F-9FE9-5BCBD54ED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0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2D31C-81F1-4F48-BA35-B36136AFFF74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D836-F1E1-402F-9FE9-5BCBD54ED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67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2D31C-81F1-4F48-BA35-B36136AFFF74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D836-F1E1-402F-9FE9-5BCBD54ED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07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2D31C-81F1-4F48-BA35-B36136AFFF74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D836-F1E1-402F-9FE9-5BCBD54ED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40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2D31C-81F1-4F48-BA35-B36136AFFF74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D836-F1E1-402F-9FE9-5BCBD54ED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2D31C-81F1-4F48-BA35-B36136AFFF74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D836-F1E1-402F-9FE9-5BCBD54ED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60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2D31C-81F1-4F48-BA35-B36136AFFF74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D836-F1E1-402F-9FE9-5BCBD54ED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23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2D31C-81F1-4F48-BA35-B36136AFFF74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D836-F1E1-402F-9FE9-5BCBD54ED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2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2D31C-81F1-4F48-BA35-B36136AFFF74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D836-F1E1-402F-9FE9-5BCBD54ED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3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2D31C-81F1-4F48-BA35-B36136AFFF74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D836-F1E1-402F-9FE9-5BCBD54ED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7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2D31C-81F1-4F48-BA35-B36136AFFF74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D836-F1E1-402F-9FE9-5BCBD54ED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42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2D31C-81F1-4F48-BA35-B36136AFFF74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AD836-F1E1-402F-9FE9-5BCBD54ED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49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2290864"/>
            <a:ext cx="1752600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853774" y="1999034"/>
            <a:ext cx="1600200" cy="11381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266545" y="2412460"/>
            <a:ext cx="1598578" cy="186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286001" y="2743200"/>
            <a:ext cx="156777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22123" y="2052537"/>
            <a:ext cx="1104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 In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363010" y="2779187"/>
            <a:ext cx="1502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Game Details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276926" y="2392513"/>
            <a:ext cx="1232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Chess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6896949" y="2030085"/>
            <a:ext cx="19050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896949" y="2444321"/>
            <a:ext cx="19050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6911540" y="2030085"/>
            <a:ext cx="0" cy="4142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7201749" y="2043056"/>
            <a:ext cx="0" cy="4142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247604" y="2065508"/>
            <a:ext cx="1449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Player Details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6823953" y="2748874"/>
            <a:ext cx="19050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823953" y="3163110"/>
            <a:ext cx="19050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838544" y="2748874"/>
            <a:ext cx="0" cy="4142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7128753" y="2761845"/>
            <a:ext cx="0" cy="4142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174608" y="2784297"/>
            <a:ext cx="1430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Game Details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5447489" y="2217906"/>
            <a:ext cx="1498060" cy="2140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5256180" y="2936132"/>
            <a:ext cx="156777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 rot="20811999">
            <a:off x="5489681" y="1880842"/>
            <a:ext cx="124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Player Data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772268" y="2991415"/>
            <a:ext cx="848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14961" y="1121926"/>
            <a:ext cx="1074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b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level:-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4003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400784"/>
            <a:ext cx="1666672" cy="424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3810000" y="1155971"/>
            <a:ext cx="12192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 In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504872" y="1481847"/>
            <a:ext cx="1381328" cy="421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237009">
            <a:off x="2760161" y="1125115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ID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504872" y="1719365"/>
            <a:ext cx="1337554" cy="413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84792" y="1785843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6520354" y="1408714"/>
            <a:ext cx="19050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520354" y="1822950"/>
            <a:ext cx="19050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534945" y="1408714"/>
            <a:ext cx="0" cy="4142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71009" y="1444137"/>
            <a:ext cx="1449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Player Details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884579" y="2743200"/>
            <a:ext cx="12192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Invite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6867728" y="1400784"/>
            <a:ext cx="3281" cy="4182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549849" y="2980311"/>
            <a:ext cx="19050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549849" y="3394547"/>
            <a:ext cx="19050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6564440" y="2980311"/>
            <a:ext cx="0" cy="4142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900504" y="3015734"/>
            <a:ext cx="139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Invite Details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6897223" y="2972381"/>
            <a:ext cx="3281" cy="4182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484539" y="4784632"/>
            <a:ext cx="19050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484539" y="5198868"/>
            <a:ext cx="19050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6499130" y="4784632"/>
            <a:ext cx="0" cy="4142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835194" y="4820055"/>
            <a:ext cx="1430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Game Details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6831913" y="4776702"/>
            <a:ext cx="3281" cy="4182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3886200" y="4455919"/>
            <a:ext cx="1196502" cy="10586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Elbow Connector 35"/>
          <p:cNvCxnSpPr>
            <a:endCxn id="19" idx="2"/>
          </p:cNvCxnSpPr>
          <p:nvPr/>
        </p:nvCxnSpPr>
        <p:spPr>
          <a:xfrm>
            <a:off x="990600" y="1814867"/>
            <a:ext cx="2893979" cy="1385533"/>
          </a:xfrm>
          <a:prstGeom prst="bentConnector3">
            <a:avLst>
              <a:gd name="adj1" fmla="val 30168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447317" y="286155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</a:t>
            </a:r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 flipH="1" flipV="1">
            <a:off x="1671536" y="3385066"/>
            <a:ext cx="2214664" cy="94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2" idx="2"/>
          </p:cNvCxnSpPr>
          <p:nvPr/>
        </p:nvCxnSpPr>
        <p:spPr>
          <a:xfrm flipH="1" flipV="1">
            <a:off x="1671536" y="1825558"/>
            <a:ext cx="21077" cy="1559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222276" y="3394547"/>
            <a:ext cx="1420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Confirmation</a:t>
            </a:r>
            <a:endParaRPr lang="en-US" dirty="0"/>
          </a:p>
        </p:txBody>
      </p:sp>
      <p:cxnSp>
        <p:nvCxnSpPr>
          <p:cNvPr id="52" name="Elbow Connector 51"/>
          <p:cNvCxnSpPr>
            <a:endCxn id="34" idx="2"/>
          </p:cNvCxnSpPr>
          <p:nvPr/>
        </p:nvCxnSpPr>
        <p:spPr>
          <a:xfrm rot="16200000" flipH="1">
            <a:off x="1081102" y="2180167"/>
            <a:ext cx="3171797" cy="243840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893843" y="4592036"/>
            <a:ext cx="2030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 move/request</a:t>
            </a:r>
            <a:endParaRPr lang="en-US" dirty="0"/>
          </a:p>
        </p:txBody>
      </p:sp>
      <p:cxnSp>
        <p:nvCxnSpPr>
          <p:cNvPr id="65" name="Elbow Connector 64"/>
          <p:cNvCxnSpPr/>
          <p:nvPr/>
        </p:nvCxnSpPr>
        <p:spPr>
          <a:xfrm rot="16200000" flipV="1">
            <a:off x="764066" y="2067573"/>
            <a:ext cx="3400556" cy="2892350"/>
          </a:xfrm>
          <a:prstGeom prst="bentConnector3">
            <a:avLst>
              <a:gd name="adj1" fmla="val -120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17499" y="5329946"/>
            <a:ext cx="3312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Receive opponent move/ request</a:t>
            </a:r>
            <a:endParaRPr lang="en-US" dirty="0"/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5029200" y="1594755"/>
            <a:ext cx="15206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271497" y="1216118"/>
            <a:ext cx="103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Info</a:t>
            </a:r>
            <a:endParaRPr lang="en-US" dirty="0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5117802" y="3166352"/>
            <a:ext cx="14466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212405" y="2861553"/>
            <a:ext cx="1125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Invite Info</a:t>
            </a:r>
            <a:endParaRPr lang="en-US" dirty="0"/>
          </a:p>
        </p:txBody>
      </p:sp>
      <p:cxnSp>
        <p:nvCxnSpPr>
          <p:cNvPr id="88" name="Straight Arrow Connector 87"/>
          <p:cNvCxnSpPr>
            <a:stCxn id="34" idx="6"/>
          </p:cNvCxnSpPr>
          <p:nvPr/>
        </p:nvCxnSpPr>
        <p:spPr>
          <a:xfrm>
            <a:off x="5082702" y="4985266"/>
            <a:ext cx="1416428" cy="64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290952" y="4645697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1018168" y="609600"/>
            <a:ext cx="1050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b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level:-</a:t>
            </a:r>
          </a:p>
        </p:txBody>
      </p:sp>
    </p:spTree>
    <p:extLst>
      <p:ext uri="{BB962C8B-B14F-4D97-AF65-F5344CB8AC3E}">
        <p14:creationId xmlns:p14="http://schemas.microsoft.com/office/powerpoint/2010/main" val="1551774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1371600"/>
            <a:ext cx="1676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3505200" y="1104900"/>
            <a:ext cx="1219200" cy="1066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0" y="1371600"/>
            <a:ext cx="1676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Opponent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2" idx="3"/>
            <a:endCxn id="3" idx="2"/>
          </p:cNvCxnSpPr>
          <p:nvPr/>
        </p:nvCxnSpPr>
        <p:spPr>
          <a:xfrm>
            <a:off x="2286000" y="16383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97868" y="1300264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Game Id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1"/>
            <a:endCxn id="3" idx="6"/>
          </p:cNvCxnSpPr>
          <p:nvPr/>
        </p:nvCxnSpPr>
        <p:spPr>
          <a:xfrm flipH="1">
            <a:off x="4724400" y="16383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80850" y="1332689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Game Id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199226" y="3024245"/>
            <a:ext cx="19050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199226" y="3438481"/>
            <a:ext cx="19050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213817" y="3024245"/>
            <a:ext cx="0" cy="4142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49881" y="3059668"/>
            <a:ext cx="1430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Game Details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3546600" y="3016315"/>
            <a:ext cx="3281" cy="4182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" idx="4"/>
          </p:cNvCxnSpPr>
          <p:nvPr/>
        </p:nvCxnSpPr>
        <p:spPr>
          <a:xfrm>
            <a:off x="4114800" y="2171700"/>
            <a:ext cx="0" cy="8446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616705" y="3962400"/>
            <a:ext cx="1219200" cy="1066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616705" y="5410200"/>
            <a:ext cx="1219200" cy="1066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Chat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Elbow Connector 23"/>
          <p:cNvCxnSpPr>
            <a:endCxn id="21" idx="2"/>
          </p:cNvCxnSpPr>
          <p:nvPr/>
        </p:nvCxnSpPr>
        <p:spPr>
          <a:xfrm rot="16200000" flipH="1">
            <a:off x="1240096" y="2119191"/>
            <a:ext cx="2584314" cy="216890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97443" y="3590225"/>
            <a:ext cx="1773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Send move/message/ request</a:t>
            </a:r>
            <a:endParaRPr lang="en-US" dirty="0"/>
          </a:p>
        </p:txBody>
      </p:sp>
      <p:cxnSp>
        <p:nvCxnSpPr>
          <p:cNvPr id="32" name="Elbow Connector 31"/>
          <p:cNvCxnSpPr/>
          <p:nvPr/>
        </p:nvCxnSpPr>
        <p:spPr>
          <a:xfrm rot="16200000" flipV="1">
            <a:off x="955745" y="2098744"/>
            <a:ext cx="2889113" cy="2514599"/>
          </a:xfrm>
          <a:prstGeom prst="bentConnector3">
            <a:avLst>
              <a:gd name="adj1" fmla="val 1178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066800" y="48006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Receive move/message/ request</a:t>
            </a:r>
            <a:endParaRPr lang="en-US" dirty="0"/>
          </a:p>
        </p:txBody>
      </p:sp>
      <p:cxnSp>
        <p:nvCxnSpPr>
          <p:cNvPr id="51" name="Elbow Connector 50"/>
          <p:cNvCxnSpPr>
            <a:endCxn id="22" idx="2"/>
          </p:cNvCxnSpPr>
          <p:nvPr/>
        </p:nvCxnSpPr>
        <p:spPr>
          <a:xfrm rot="16200000" flipH="1">
            <a:off x="173295" y="2500190"/>
            <a:ext cx="4032114" cy="285470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400800" y="5645445"/>
            <a:ext cx="99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message</a:t>
            </a:r>
            <a:endParaRPr lang="en-US" dirty="0"/>
          </a:p>
        </p:txBody>
      </p:sp>
      <p:cxnSp>
        <p:nvCxnSpPr>
          <p:cNvPr id="53" name="Elbow Connector 52"/>
          <p:cNvCxnSpPr>
            <a:endCxn id="22" idx="6"/>
          </p:cNvCxnSpPr>
          <p:nvPr/>
        </p:nvCxnSpPr>
        <p:spPr>
          <a:xfrm rot="5400000">
            <a:off x="4105702" y="2675736"/>
            <a:ext cx="3998068" cy="253766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239983" y="5626150"/>
            <a:ext cx="99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message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09600" y="513360"/>
            <a:ext cx="1511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b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nd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Level :- 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748357" y="3491007"/>
            <a:ext cx="1726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Receive move/message/ request</a:t>
            </a:r>
            <a:endParaRPr lang="en-US" dirty="0"/>
          </a:p>
        </p:txBody>
      </p:sp>
      <p:cxnSp>
        <p:nvCxnSpPr>
          <p:cNvPr id="77" name="Elbow Connector 76"/>
          <p:cNvCxnSpPr/>
          <p:nvPr/>
        </p:nvCxnSpPr>
        <p:spPr>
          <a:xfrm rot="5400000" flipH="1" flipV="1">
            <a:off x="4426758" y="2335225"/>
            <a:ext cx="2441555" cy="1623261"/>
          </a:xfrm>
          <a:prstGeom prst="bentConnector3">
            <a:avLst>
              <a:gd name="adj1" fmla="val -201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Elbow Connector 82"/>
          <p:cNvCxnSpPr/>
          <p:nvPr/>
        </p:nvCxnSpPr>
        <p:spPr>
          <a:xfrm rot="5400000">
            <a:off x="4524802" y="2242203"/>
            <a:ext cx="2568101" cy="194589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028064" y="4530565"/>
            <a:ext cx="1906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Send move/message/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03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14" y="1371600"/>
            <a:ext cx="1454286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4079132" y="1066800"/>
            <a:ext cx="1102468" cy="10667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Invite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2" idx="3"/>
            <a:endCxn id="3" idx="2"/>
          </p:cNvCxnSpPr>
          <p:nvPr/>
        </p:nvCxnSpPr>
        <p:spPr>
          <a:xfrm>
            <a:off x="2209800" y="1600200"/>
            <a:ext cx="18693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09153" y="1306908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Id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582874" y="2286000"/>
            <a:ext cx="1227125" cy="1143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Cancel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endCxn id="7" idx="1"/>
          </p:cNvCxnSpPr>
          <p:nvPr/>
        </p:nvCxnSpPr>
        <p:spPr>
          <a:xfrm>
            <a:off x="2057400" y="1828800"/>
            <a:ext cx="705182" cy="624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2594970">
            <a:off x="2113003" y="1833376"/>
            <a:ext cx="93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Invite Id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4875460" y="2752292"/>
            <a:ext cx="19050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75460" y="3166528"/>
            <a:ext cx="19050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890051" y="2752292"/>
            <a:ext cx="0" cy="4142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226115" y="2787715"/>
            <a:ext cx="139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Invite Details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5222834" y="2744362"/>
            <a:ext cx="3281" cy="4182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809999" y="2888304"/>
            <a:ext cx="10800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" idx="4"/>
          </p:cNvCxnSpPr>
          <p:nvPr/>
        </p:nvCxnSpPr>
        <p:spPr>
          <a:xfrm>
            <a:off x="4630366" y="2133599"/>
            <a:ext cx="1084634" cy="6107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81600" y="1828800"/>
            <a:ext cx="800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Invite </a:t>
            </a:r>
          </a:p>
          <a:p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3027329" y="3962400"/>
            <a:ext cx="1227125" cy="1143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Accept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3059754" y="5334000"/>
            <a:ext cx="1227125" cy="1143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Reject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5516909" y="4132459"/>
            <a:ext cx="19050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16909" y="4546695"/>
            <a:ext cx="19050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5531500" y="4132459"/>
            <a:ext cx="0" cy="4142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867564" y="4167882"/>
            <a:ext cx="139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Invite Details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5864283" y="4124529"/>
            <a:ext cx="3281" cy="4182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4254454" y="4352548"/>
            <a:ext cx="1327640" cy="157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810000" y="2325469"/>
            <a:ext cx="995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Updated</a:t>
            </a:r>
            <a:endParaRPr lang="en-US" dirty="0"/>
          </a:p>
          <a:p>
            <a:r>
              <a:rPr lang="en-US" dirty="0" smtClean="0"/>
              <a:t>data</a:t>
            </a:r>
          </a:p>
        </p:txBody>
      </p:sp>
      <p:sp>
        <p:nvSpPr>
          <p:cNvPr id="37" name="TextBox 36"/>
          <p:cNvSpPr txBox="1"/>
          <p:nvPr/>
        </p:nvSpPr>
        <p:spPr>
          <a:xfrm rot="1533374">
            <a:off x="4812108" y="4784898"/>
            <a:ext cx="93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Invite Id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867564" y="5181600"/>
            <a:ext cx="1454286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Opponent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8" idx="1"/>
          </p:cNvCxnSpPr>
          <p:nvPr/>
        </p:nvCxnSpPr>
        <p:spPr>
          <a:xfrm flipH="1" flipV="1">
            <a:off x="4254454" y="4648200"/>
            <a:ext cx="161311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21117619">
            <a:off x="4254620" y="4053193"/>
            <a:ext cx="1270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games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4270666" y="5493971"/>
            <a:ext cx="1580685" cy="342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rot="20727302">
            <a:off x="4743939" y="5706171"/>
            <a:ext cx="93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Invite Id</a:t>
            </a:r>
            <a:endParaRPr lang="en-US" dirty="0"/>
          </a:p>
        </p:txBody>
      </p:sp>
      <p:cxnSp>
        <p:nvCxnSpPr>
          <p:cNvPr id="48" name="Elbow Connector 47"/>
          <p:cNvCxnSpPr>
            <a:endCxn id="2" idx="2"/>
          </p:cNvCxnSpPr>
          <p:nvPr/>
        </p:nvCxnSpPr>
        <p:spPr>
          <a:xfrm rot="16200000" flipV="1">
            <a:off x="969928" y="2341529"/>
            <a:ext cx="2577830" cy="1552372"/>
          </a:xfrm>
          <a:prstGeom prst="bentConnector3">
            <a:avLst>
              <a:gd name="adj1" fmla="val -56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504513" y="4062212"/>
            <a:ext cx="165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Accepted signal</a:t>
            </a:r>
            <a:endParaRPr lang="en-US" dirty="0"/>
          </a:p>
        </p:txBody>
      </p:sp>
      <p:cxnSp>
        <p:nvCxnSpPr>
          <p:cNvPr id="53" name="Elbow Connector 52"/>
          <p:cNvCxnSpPr>
            <a:stCxn id="28" idx="2"/>
          </p:cNvCxnSpPr>
          <p:nvPr/>
        </p:nvCxnSpPr>
        <p:spPr>
          <a:xfrm rot="10800000">
            <a:off x="990604" y="1828802"/>
            <a:ext cx="2069150" cy="407669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026268" y="5529925"/>
            <a:ext cx="200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Received signal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09600" y="697468"/>
            <a:ext cx="1292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b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nd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Level:-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2444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865" y="2425430"/>
            <a:ext cx="1295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242784" y="1143000"/>
            <a:ext cx="1113007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Invite 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559665" y="1219200"/>
            <a:ext cx="9906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819400" y="1187585"/>
            <a:ext cx="12192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Games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31353" y="4800600"/>
            <a:ext cx="1295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Games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3" idx="4"/>
          </p:cNvCxnSpPr>
          <p:nvPr/>
        </p:nvCxnSpPr>
        <p:spPr>
          <a:xfrm>
            <a:off x="799288" y="1752600"/>
            <a:ext cx="648512" cy="6728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</p:cNvCxnSpPr>
          <p:nvPr/>
        </p:nvCxnSpPr>
        <p:spPr>
          <a:xfrm flipH="1">
            <a:off x="1827582" y="1752600"/>
            <a:ext cx="227383" cy="6728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4"/>
          </p:cNvCxnSpPr>
          <p:nvPr/>
        </p:nvCxnSpPr>
        <p:spPr>
          <a:xfrm flipH="1">
            <a:off x="2133600" y="1797185"/>
            <a:ext cx="1295400" cy="6282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Diamond 14"/>
          <p:cNvSpPr/>
          <p:nvPr/>
        </p:nvSpPr>
        <p:spPr>
          <a:xfrm>
            <a:off x="1260533" y="3339830"/>
            <a:ext cx="1283248" cy="9906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stCxn id="2" idx="2"/>
            <a:endCxn id="15" idx="0"/>
          </p:cNvCxnSpPr>
          <p:nvPr/>
        </p:nvCxnSpPr>
        <p:spPr>
          <a:xfrm flipH="1">
            <a:off x="1902157" y="2882630"/>
            <a:ext cx="408" cy="457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5" idx="2"/>
            <a:endCxn id="6" idx="0"/>
          </p:cNvCxnSpPr>
          <p:nvPr/>
        </p:nvCxnSpPr>
        <p:spPr>
          <a:xfrm flipH="1">
            <a:off x="1879053" y="4330430"/>
            <a:ext cx="23104" cy="4701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-79446" y="4150468"/>
            <a:ext cx="16764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Opponent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54098" y="5573949"/>
            <a:ext cx="1119097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254865" y="5878749"/>
            <a:ext cx="1113007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Game 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2468392" y="5991532"/>
            <a:ext cx="1113007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Invite 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344287" y="5471206"/>
            <a:ext cx="1113007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Pieces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Elbow Connector 30"/>
          <p:cNvCxnSpPr/>
          <p:nvPr/>
        </p:nvCxnSpPr>
        <p:spPr>
          <a:xfrm rot="10800000">
            <a:off x="499620" y="4760068"/>
            <a:ext cx="704303" cy="269132"/>
          </a:xfrm>
          <a:prstGeom prst="bentConnector3">
            <a:avLst>
              <a:gd name="adj1" fmla="val 9696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990600" y="5257800"/>
            <a:ext cx="365191" cy="381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27" idx="0"/>
          </p:cNvCxnSpPr>
          <p:nvPr/>
        </p:nvCxnSpPr>
        <p:spPr>
          <a:xfrm>
            <a:off x="1559665" y="5262664"/>
            <a:ext cx="251704" cy="6160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6" idx="2"/>
            <a:endCxn id="28" idx="1"/>
          </p:cNvCxnSpPr>
          <p:nvPr/>
        </p:nvCxnSpPr>
        <p:spPr>
          <a:xfrm>
            <a:off x="1879053" y="5257800"/>
            <a:ext cx="752335" cy="8230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29" idx="2"/>
          </p:cNvCxnSpPr>
          <p:nvPr/>
        </p:nvCxnSpPr>
        <p:spPr>
          <a:xfrm>
            <a:off x="2468392" y="5257800"/>
            <a:ext cx="875895" cy="5182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Diamond 46"/>
          <p:cNvSpPr/>
          <p:nvPr/>
        </p:nvSpPr>
        <p:spPr>
          <a:xfrm>
            <a:off x="3496279" y="2158730"/>
            <a:ext cx="1456722" cy="9906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324600" y="2425430"/>
            <a:ext cx="1295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Invite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Diamond 51"/>
          <p:cNvSpPr/>
          <p:nvPr/>
        </p:nvSpPr>
        <p:spPr>
          <a:xfrm>
            <a:off x="3931999" y="4565515"/>
            <a:ext cx="1456722" cy="9906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52"/>
          <p:cNvCxnSpPr>
            <a:stCxn id="47" idx="1"/>
            <a:endCxn id="2" idx="3"/>
          </p:cNvCxnSpPr>
          <p:nvPr/>
        </p:nvCxnSpPr>
        <p:spPr>
          <a:xfrm flipH="1">
            <a:off x="2550265" y="2654030"/>
            <a:ext cx="9460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2" idx="1"/>
            <a:endCxn id="6" idx="3"/>
          </p:cNvCxnSpPr>
          <p:nvPr/>
        </p:nvCxnSpPr>
        <p:spPr>
          <a:xfrm flipH="1" flipV="1">
            <a:off x="2526753" y="5029200"/>
            <a:ext cx="1405246" cy="316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8" idx="1"/>
            <a:endCxn id="47" idx="3"/>
          </p:cNvCxnSpPr>
          <p:nvPr/>
        </p:nvCxnSpPr>
        <p:spPr>
          <a:xfrm flipH="1">
            <a:off x="4953001" y="2654030"/>
            <a:ext cx="137159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0509" y="4760068"/>
            <a:ext cx="1295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Opponent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Diamond 62"/>
          <p:cNvSpPr/>
          <p:nvPr/>
        </p:nvSpPr>
        <p:spPr>
          <a:xfrm>
            <a:off x="6231578" y="3330103"/>
            <a:ext cx="1676401" cy="9906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Accept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4" name="Straight Connector 63"/>
          <p:cNvCxnSpPr>
            <a:stCxn id="48" idx="2"/>
            <a:endCxn id="63" idx="0"/>
          </p:cNvCxnSpPr>
          <p:nvPr/>
        </p:nvCxnSpPr>
        <p:spPr>
          <a:xfrm>
            <a:off x="6972300" y="2882630"/>
            <a:ext cx="97479" cy="4474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2" idx="0"/>
            <a:endCxn id="63" idx="2"/>
          </p:cNvCxnSpPr>
          <p:nvPr/>
        </p:nvCxnSpPr>
        <p:spPr>
          <a:xfrm flipH="1" flipV="1">
            <a:off x="7069779" y="4320703"/>
            <a:ext cx="78430" cy="4393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257801" y="685800"/>
            <a:ext cx="1409294" cy="6592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Game 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6858000" y="685800"/>
            <a:ext cx="82361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7782939" y="710628"/>
            <a:ext cx="1113007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Sent by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7940204" y="1600200"/>
            <a:ext cx="1113007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Sent to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8" name="Straight Connector 77"/>
          <p:cNvCxnSpPr>
            <a:stCxn id="73" idx="4"/>
          </p:cNvCxnSpPr>
          <p:nvPr/>
        </p:nvCxnSpPr>
        <p:spPr>
          <a:xfrm>
            <a:off x="5962448" y="1345057"/>
            <a:ext cx="538061" cy="10803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4" idx="4"/>
          </p:cNvCxnSpPr>
          <p:nvPr/>
        </p:nvCxnSpPr>
        <p:spPr>
          <a:xfrm flipH="1">
            <a:off x="6858000" y="1295400"/>
            <a:ext cx="411805" cy="11300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5" idx="3"/>
          </p:cNvCxnSpPr>
          <p:nvPr/>
        </p:nvCxnSpPr>
        <p:spPr>
          <a:xfrm flipH="1">
            <a:off x="7269805" y="1230954"/>
            <a:ext cx="676130" cy="11563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6" idx="3"/>
            <a:endCxn id="48" idx="3"/>
          </p:cNvCxnSpPr>
          <p:nvPr/>
        </p:nvCxnSpPr>
        <p:spPr>
          <a:xfrm flipH="1">
            <a:off x="7620000" y="2120526"/>
            <a:ext cx="483200" cy="5335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8103201" y="5420136"/>
            <a:ext cx="95001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Oval 90"/>
          <p:cNvSpPr/>
          <p:nvPr/>
        </p:nvSpPr>
        <p:spPr>
          <a:xfrm>
            <a:off x="7253187" y="6029736"/>
            <a:ext cx="1191668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Games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5762828" y="6031461"/>
            <a:ext cx="1113007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invites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3" name="Straight Connector 92"/>
          <p:cNvCxnSpPr>
            <a:stCxn id="92" idx="0"/>
          </p:cNvCxnSpPr>
          <p:nvPr/>
        </p:nvCxnSpPr>
        <p:spPr>
          <a:xfrm flipV="1">
            <a:off x="6319332" y="5217268"/>
            <a:ext cx="233868" cy="8141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91" idx="0"/>
            <a:endCxn id="62" idx="2"/>
          </p:cNvCxnSpPr>
          <p:nvPr/>
        </p:nvCxnSpPr>
        <p:spPr>
          <a:xfrm flipH="1" flipV="1">
            <a:off x="7148209" y="5217268"/>
            <a:ext cx="700812" cy="8124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0" idx="2"/>
          </p:cNvCxnSpPr>
          <p:nvPr/>
        </p:nvCxnSpPr>
        <p:spPr>
          <a:xfrm flipH="1" flipV="1">
            <a:off x="7607873" y="5217268"/>
            <a:ext cx="495328" cy="5076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52" idx="3"/>
            <a:endCxn id="62" idx="1"/>
          </p:cNvCxnSpPr>
          <p:nvPr/>
        </p:nvCxnSpPr>
        <p:spPr>
          <a:xfrm flipV="1">
            <a:off x="5388721" y="4988668"/>
            <a:ext cx="1111788" cy="721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613646" y="710628"/>
            <a:ext cx="1562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ERD Diagram:-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9737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1828800"/>
            <a:ext cx="1600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Invite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2286000"/>
            <a:ext cx="1600200" cy="1752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Player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Sent by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Sent to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Games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0" y="1828800"/>
            <a:ext cx="1600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Games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0" y="2286000"/>
            <a:ext cx="1600200" cy="1752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Player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Opponent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Pieces list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Board Details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turn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10400" y="1862847"/>
            <a:ext cx="1600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Player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10400" y="2286000"/>
            <a:ext cx="1600200" cy="1752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Games list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Invite list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Chats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1981200" y="2971800"/>
            <a:ext cx="1828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410200" y="2971800"/>
            <a:ext cx="1600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9" idx="2"/>
            <a:endCxn id="5" idx="2"/>
          </p:cNvCxnSpPr>
          <p:nvPr/>
        </p:nvCxnSpPr>
        <p:spPr>
          <a:xfrm rot="5400000">
            <a:off x="4495800" y="723900"/>
            <a:ext cx="12700" cy="6629400"/>
          </a:xfrm>
          <a:prstGeom prst="bentConnector3">
            <a:avLst>
              <a:gd name="adj1" fmla="val 731489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850386" y="2606030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1……..*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410200" y="2606030"/>
            <a:ext cx="1535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         1……..*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781800" y="4643177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1……..*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95400" y="449580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33400" y="838200"/>
            <a:ext cx="1649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Diagram:-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7857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436779" y="1123545"/>
            <a:ext cx="1981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Player Login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2444885" y="1764760"/>
            <a:ext cx="19812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Send invite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478932" y="2498387"/>
            <a:ext cx="19812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Accept Invite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467583" y="3253894"/>
            <a:ext cx="1981200" cy="5139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Reject Invite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467583" y="3915383"/>
            <a:ext cx="1981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 Game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529192" y="4572000"/>
            <a:ext cx="19812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 Move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577830" y="5257800"/>
            <a:ext cx="19812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Request undo/Exit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611877" y="5997913"/>
            <a:ext cx="19812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Player Login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858000" y="2209800"/>
            <a:ext cx="914400" cy="8219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11" idx="4"/>
          </p:cNvCxnSpPr>
          <p:nvPr/>
        </p:nvCxnSpPr>
        <p:spPr>
          <a:xfrm>
            <a:off x="7315200" y="3031787"/>
            <a:ext cx="0" cy="13407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934200" y="3581400"/>
            <a:ext cx="914400" cy="190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105650" y="4267200"/>
            <a:ext cx="247650" cy="6286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353300" y="4372583"/>
            <a:ext cx="171450" cy="575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2"/>
            <a:endCxn id="2" idx="6"/>
          </p:cNvCxnSpPr>
          <p:nvPr/>
        </p:nvCxnSpPr>
        <p:spPr>
          <a:xfrm flipH="1" flipV="1">
            <a:off x="4417979" y="1352145"/>
            <a:ext cx="2440021" cy="12686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" idx="6"/>
          </p:cNvCxnSpPr>
          <p:nvPr/>
        </p:nvCxnSpPr>
        <p:spPr>
          <a:xfrm flipH="1" flipV="1">
            <a:off x="4426085" y="2031460"/>
            <a:ext cx="2423810" cy="589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" idx="6"/>
          </p:cNvCxnSpPr>
          <p:nvPr/>
        </p:nvCxnSpPr>
        <p:spPr>
          <a:xfrm flipH="1">
            <a:off x="4460132" y="2620794"/>
            <a:ext cx="2397868" cy="1442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1" idx="2"/>
            <a:endCxn id="5" idx="6"/>
          </p:cNvCxnSpPr>
          <p:nvPr/>
        </p:nvCxnSpPr>
        <p:spPr>
          <a:xfrm flipH="1">
            <a:off x="4448783" y="2620794"/>
            <a:ext cx="2409217" cy="8900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1" idx="2"/>
            <a:endCxn id="6" idx="6"/>
          </p:cNvCxnSpPr>
          <p:nvPr/>
        </p:nvCxnSpPr>
        <p:spPr>
          <a:xfrm flipH="1">
            <a:off x="4448783" y="2620794"/>
            <a:ext cx="2409217" cy="15231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1" idx="2"/>
            <a:endCxn id="7" idx="6"/>
          </p:cNvCxnSpPr>
          <p:nvPr/>
        </p:nvCxnSpPr>
        <p:spPr>
          <a:xfrm flipH="1">
            <a:off x="4510392" y="2620794"/>
            <a:ext cx="2347608" cy="22179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" idx="2"/>
            <a:endCxn id="8" idx="6"/>
          </p:cNvCxnSpPr>
          <p:nvPr/>
        </p:nvCxnSpPr>
        <p:spPr>
          <a:xfrm flipH="1">
            <a:off x="4559030" y="2620794"/>
            <a:ext cx="2298970" cy="29037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1" idx="2"/>
            <a:endCxn id="9" idx="6"/>
          </p:cNvCxnSpPr>
          <p:nvPr/>
        </p:nvCxnSpPr>
        <p:spPr>
          <a:xfrm flipH="1">
            <a:off x="4593077" y="2620794"/>
            <a:ext cx="2264923" cy="36438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934200" y="1846794"/>
            <a:ext cx="759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Player</a:t>
            </a:r>
            <a:endParaRPr lang="en-US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1981200" y="609600"/>
            <a:ext cx="76200" cy="609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981200" y="609600"/>
            <a:ext cx="3200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181600" y="609600"/>
            <a:ext cx="0" cy="609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057400" y="6705600"/>
            <a:ext cx="3124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129317" y="72973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chess</a:t>
            </a:r>
            <a:endParaRPr 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220407" y="240268"/>
            <a:ext cx="2027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Case Diagram:-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4597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1446989"/>
            <a:ext cx="22098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Chess 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1584798"/>
            <a:ext cx="533400" cy="1896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2843" y="1926887"/>
            <a:ext cx="533400" cy="1896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10200" y="2437589"/>
            <a:ext cx="22098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JS class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Game Engine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6243" y="3962400"/>
            <a:ext cx="22098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 memory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database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44685" y="4114800"/>
            <a:ext cx="533400" cy="1896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4685" y="4495800"/>
            <a:ext cx="533400" cy="1896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2" idx="2"/>
          </p:cNvCxnSpPr>
          <p:nvPr/>
        </p:nvCxnSpPr>
        <p:spPr>
          <a:xfrm>
            <a:off x="2019300" y="2285189"/>
            <a:ext cx="0" cy="167721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3"/>
            <a:endCxn id="19" idx="1"/>
          </p:cNvCxnSpPr>
          <p:nvPr/>
        </p:nvCxnSpPr>
        <p:spPr>
          <a:xfrm>
            <a:off x="3124200" y="1866089"/>
            <a:ext cx="2019300" cy="824419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143500" y="2595663"/>
            <a:ext cx="533400" cy="1896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130530" y="2934105"/>
            <a:ext cx="533400" cy="1896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14400" y="685800"/>
            <a:ext cx="2295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 Diagram:-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691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0702" y="982492"/>
            <a:ext cx="1828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Player</a:t>
            </a:r>
          </a:p>
        </p:txBody>
      </p:sp>
      <p:sp>
        <p:nvSpPr>
          <p:cNvPr id="3" name="Rectangle 2"/>
          <p:cNvSpPr/>
          <p:nvPr/>
        </p:nvSpPr>
        <p:spPr>
          <a:xfrm>
            <a:off x="2881008" y="982493"/>
            <a:ext cx="2209800" cy="6395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Chess Game Engine</a:t>
            </a:r>
          </a:p>
        </p:txBody>
      </p:sp>
      <p:sp>
        <p:nvSpPr>
          <p:cNvPr id="4" name="Rectangle 3"/>
          <p:cNvSpPr/>
          <p:nvPr/>
        </p:nvSpPr>
        <p:spPr>
          <a:xfrm>
            <a:off x="5638800" y="1031941"/>
            <a:ext cx="2209800" cy="5901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Opponent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1200555" y="2026755"/>
            <a:ext cx="228600" cy="434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629400" y="2057400"/>
            <a:ext cx="228600" cy="434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68468" y="1871191"/>
            <a:ext cx="122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 Invite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447800" y="2590800"/>
            <a:ext cx="518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85206" y="2242066"/>
            <a:ext cx="1401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 Invite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660538" y="2743200"/>
            <a:ext cx="225661" cy="184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429155" y="2211421"/>
            <a:ext cx="52002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447800" y="3200400"/>
            <a:ext cx="22354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886199" y="3352800"/>
            <a:ext cx="27432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1447800" y="5181600"/>
            <a:ext cx="518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886199" y="3852153"/>
            <a:ext cx="27432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1447800" y="3886200"/>
            <a:ext cx="22354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447800" y="4876800"/>
            <a:ext cx="52002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822921" y="2833832"/>
            <a:ext cx="114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Play move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585698" y="3516868"/>
            <a:ext cx="2065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Validated &amp; forward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114800" y="3037953"/>
            <a:ext cx="2065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Validated &amp; forward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459402" y="3519792"/>
            <a:ext cx="114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Play move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393974" y="4583668"/>
            <a:ext cx="347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Send </a:t>
            </a:r>
            <a:r>
              <a:rPr lang="en-US" dirty="0" err="1" smtClean="0"/>
              <a:t>GiveUp</a:t>
            </a:r>
            <a:r>
              <a:rPr lang="en-US" dirty="0" smtClean="0"/>
              <a:t>/Undo Request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360543" y="5124855"/>
            <a:ext cx="347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Accept &amp; Reject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082579" y="5340325"/>
            <a:ext cx="190500" cy="13529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1447800" y="5715000"/>
            <a:ext cx="258147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273079" y="5867400"/>
            <a:ext cx="23563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959393" y="5832136"/>
            <a:ext cx="2071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Win/Loose </a:t>
            </a:r>
            <a:r>
              <a:rPr lang="en-US" dirty="0" err="1" smtClean="0"/>
              <a:t>messege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415699" y="5950734"/>
            <a:ext cx="2071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Win/Loose </a:t>
            </a:r>
            <a:r>
              <a:rPr lang="en-US" dirty="0" err="1" smtClean="0"/>
              <a:t>messege</a:t>
            </a:r>
            <a:endParaRPr lang="en-US" dirty="0"/>
          </a:p>
        </p:txBody>
      </p:sp>
      <p:cxnSp>
        <p:nvCxnSpPr>
          <p:cNvPr id="48" name="Straight Connector 47"/>
          <p:cNvCxnSpPr>
            <a:endCxn id="5" idx="0"/>
          </p:cNvCxnSpPr>
          <p:nvPr/>
        </p:nvCxnSpPr>
        <p:spPr>
          <a:xfrm>
            <a:off x="1314855" y="1592092"/>
            <a:ext cx="0" cy="434663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" idx="2"/>
            <a:endCxn id="6" idx="0"/>
          </p:cNvCxnSpPr>
          <p:nvPr/>
        </p:nvCxnSpPr>
        <p:spPr>
          <a:xfrm>
            <a:off x="6743700" y="1622087"/>
            <a:ext cx="0" cy="435313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3" idx="2"/>
          </p:cNvCxnSpPr>
          <p:nvPr/>
        </p:nvCxnSpPr>
        <p:spPr>
          <a:xfrm>
            <a:off x="3985908" y="1622087"/>
            <a:ext cx="0" cy="557068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60619" y="381000"/>
            <a:ext cx="2096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Sequence Diagram:-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538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</TotalTime>
  <Words>244</Words>
  <Application>Microsoft Office PowerPoint</Application>
  <PresentationFormat>On-screen Show (4:3)</PresentationFormat>
  <Paragraphs>142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21</cp:revision>
  <dcterms:created xsi:type="dcterms:W3CDTF">2019-11-22T10:19:14Z</dcterms:created>
  <dcterms:modified xsi:type="dcterms:W3CDTF">2019-11-22T14:56:08Z</dcterms:modified>
</cp:coreProperties>
</file>