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8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27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35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238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69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41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00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943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59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F28C-AF76-45C3-83F4-092E60270AEF}" type="datetimeFigureOut">
              <a:rPr lang="en-US" smtClean="0"/>
              <a:pPr/>
              <a:t>24/01/2018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32BA-FFF8-43DD-9F01-C8DA021D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0" y="3201829"/>
            <a:ext cx="5173362" cy="454342"/>
          </a:xfrm>
        </p:spPr>
        <p:txBody>
          <a:bodyPr>
            <a:noAutofit/>
          </a:bodyPr>
          <a:lstStyle/>
          <a:p>
            <a:r>
              <a:rPr lang="en-US" sz="8400" b="1" dirty="0" smtClean="0">
                <a:solidFill>
                  <a:schemeClr val="bg1"/>
                </a:solidFill>
              </a:rPr>
              <a:t>Current Trends in AI</a:t>
            </a:r>
            <a:endParaRPr lang="en-US" sz="8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1612" y="5288340"/>
            <a:ext cx="28596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Presented by</a:t>
            </a:r>
          </a:p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Akshay Dongare</a:t>
            </a:r>
          </a:p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Kevin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Menezes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26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8" y="315010"/>
            <a:ext cx="268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AI In Industry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508" y="1123406"/>
            <a:ext cx="11590318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2220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images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709" y="509452"/>
            <a:ext cx="9235440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2220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8172" y="1809467"/>
            <a:ext cx="9904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According to the father of Artificial Intelligence John McCarthy, it is </a:t>
            </a:r>
            <a:r>
              <a:rPr lang="en-US" sz="3200" i="1" dirty="0"/>
              <a:t>“</a:t>
            </a:r>
            <a:r>
              <a:rPr lang="en-US" sz="3200" b="1" i="1" dirty="0"/>
              <a:t>The science </a:t>
            </a:r>
            <a:r>
              <a:rPr lang="en-US" sz="3200" b="1" i="1" dirty="0" smtClean="0"/>
              <a:t>and engineering </a:t>
            </a:r>
            <a:r>
              <a:rPr lang="en-US" sz="3200" b="1" i="1" dirty="0"/>
              <a:t>of making intelligent machines, especially intelligent computer programs</a:t>
            </a:r>
            <a:r>
              <a:rPr lang="en-US" sz="3200" i="1" dirty="0"/>
              <a:t>”.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85651" y="1043233"/>
            <a:ext cx="653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What </a:t>
            </a:r>
            <a:r>
              <a:rPr lang="en-US" sz="4000" b="1" dirty="0" smtClean="0"/>
              <a:t>Is </a:t>
            </a:r>
            <a:r>
              <a:rPr lang="en-US" sz="4000" b="1" dirty="0"/>
              <a:t>Artificial Intelligence?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7031545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3148" y="380010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Trends</a:t>
            </a: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130" y="1087897"/>
            <a:ext cx="11887200" cy="56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849998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54" y="1288225"/>
            <a:ext cx="11625942" cy="5753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8" y="315010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AI In Business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0343" y="3422469"/>
            <a:ext cx="2037806" cy="44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2045" y="343553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err="1" smtClean="0"/>
              <a:t>Chabots</a:t>
            </a:r>
            <a:endParaRPr lang="en-US" sz="1400" dirty="0" smtClean="0"/>
          </a:p>
          <a:p>
            <a:r>
              <a:rPr lang="en-US" sz="1400" dirty="0" smtClean="0"/>
              <a:t>Case Studies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02333" y="3487782"/>
            <a:ext cx="2995748" cy="64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Social Media News Analysis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Profiling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6424" y="3448597"/>
            <a:ext cx="2995748" cy="57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Research, News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Products relevant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7762" y="5873930"/>
            <a:ext cx="2995748" cy="73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Advisor Productivity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Hard Recommendations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Sales Marketing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5064" y="5939245"/>
            <a:ext cx="2995748" cy="73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Learning based advisory models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Optimization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6059" y="5778137"/>
            <a:ext cx="2995748" cy="73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Trade Processing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Process Management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03324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8" y="315010"/>
            <a:ext cx="333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AI In Automobile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1423" y="1134960"/>
            <a:ext cx="5640780" cy="5443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6888" y="1134960"/>
            <a:ext cx="5644738" cy="5443970"/>
          </a:xfrm>
          <a:prstGeom prst="rect">
            <a:avLst/>
          </a:prstGeom>
          <a:solidFill>
            <a:schemeClr val="accent5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1143" y="1320888"/>
            <a:ext cx="45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</a:rPr>
              <a:t>To develop self driving cars</a:t>
            </a:r>
          </a:p>
          <a:p>
            <a:endParaRPr lang="en-US" sz="2700" dirty="0" smtClean="0">
              <a:solidFill>
                <a:schemeClr val="bg1"/>
              </a:solidFill>
            </a:endParaRPr>
          </a:p>
          <a:p>
            <a:r>
              <a:rPr lang="en-US" sz="2700" dirty="0" smtClean="0">
                <a:solidFill>
                  <a:schemeClr val="bg1"/>
                </a:solidFill>
              </a:rPr>
              <a:t>To search safe and efficient routes</a:t>
            </a:r>
          </a:p>
          <a:p>
            <a:endParaRPr lang="en-US" sz="2700" dirty="0" smtClean="0">
              <a:solidFill>
                <a:schemeClr val="bg1"/>
              </a:solidFill>
            </a:endParaRPr>
          </a:p>
          <a:p>
            <a:r>
              <a:rPr lang="en-US" sz="2700" dirty="0" smtClean="0">
                <a:solidFill>
                  <a:schemeClr val="bg1"/>
                </a:solidFill>
              </a:rPr>
              <a:t>To increase better driving experience</a:t>
            </a:r>
          </a:p>
          <a:p>
            <a:endParaRPr lang="en-US" sz="2700" dirty="0" smtClean="0">
              <a:solidFill>
                <a:schemeClr val="bg1"/>
              </a:solidFill>
            </a:endParaRPr>
          </a:p>
          <a:p>
            <a:r>
              <a:rPr lang="en-US" sz="2700" dirty="0" smtClean="0">
                <a:solidFill>
                  <a:schemeClr val="bg1"/>
                </a:solidFill>
              </a:rPr>
              <a:t>Automatic collision notification and </a:t>
            </a:r>
          </a:p>
          <a:p>
            <a:r>
              <a:rPr lang="en-US" sz="2700" dirty="0" smtClean="0">
                <a:solidFill>
                  <a:schemeClr val="bg1"/>
                </a:solidFill>
              </a:rPr>
              <a:t>notification about functioning of vehicle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56904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828" y="244315"/>
            <a:ext cx="364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AI For Security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574" y="1187212"/>
            <a:ext cx="5770220" cy="5443970"/>
          </a:xfrm>
          <a:prstGeom prst="rect">
            <a:avLst/>
          </a:prstGeom>
          <a:solidFill>
            <a:schemeClr val="accent5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421" y="1561395"/>
            <a:ext cx="554787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</a:rPr>
              <a:t>AI is being used to construct </a:t>
            </a:r>
          </a:p>
          <a:p>
            <a:r>
              <a:rPr lang="en-US" sz="2700" dirty="0" smtClean="0">
                <a:solidFill>
                  <a:schemeClr val="bg1"/>
                </a:solidFill>
              </a:rPr>
              <a:t>Automatic weapons</a:t>
            </a:r>
          </a:p>
          <a:p>
            <a:endParaRPr lang="en-US" sz="2700" dirty="0" smtClean="0">
              <a:solidFill>
                <a:schemeClr val="bg1"/>
              </a:solidFill>
            </a:endParaRPr>
          </a:p>
          <a:p>
            <a:r>
              <a:rPr lang="en-US" sz="2700" dirty="0" smtClean="0">
                <a:solidFill>
                  <a:schemeClr val="bg1"/>
                </a:solidFill>
              </a:rPr>
              <a:t>To develop drones which will </a:t>
            </a:r>
          </a:p>
          <a:p>
            <a:r>
              <a:rPr lang="en-US" sz="2700" dirty="0" smtClean="0">
                <a:solidFill>
                  <a:schemeClr val="bg1"/>
                </a:solidFill>
              </a:rPr>
              <a:t>Function as spy</a:t>
            </a:r>
          </a:p>
          <a:p>
            <a:endParaRPr lang="en-US" sz="2700" dirty="0" smtClean="0">
              <a:solidFill>
                <a:schemeClr val="bg1"/>
              </a:solidFill>
            </a:endParaRPr>
          </a:p>
          <a:p>
            <a:r>
              <a:rPr lang="en-US" sz="2700" dirty="0" smtClean="0">
                <a:solidFill>
                  <a:schemeClr val="bg1"/>
                </a:solidFill>
              </a:rPr>
              <a:t>AI techniques are used to develop </a:t>
            </a:r>
          </a:p>
          <a:p>
            <a:r>
              <a:rPr lang="en-US" sz="2700" dirty="0" smtClean="0">
                <a:solidFill>
                  <a:schemeClr val="bg1"/>
                </a:solidFill>
              </a:rPr>
              <a:t>security system like face reorganization system and system </a:t>
            </a:r>
          </a:p>
          <a:p>
            <a:r>
              <a:rPr lang="en-US" sz="2700" dirty="0" smtClean="0">
                <a:solidFill>
                  <a:schemeClr val="bg1"/>
                </a:solidFill>
              </a:rPr>
              <a:t>to figure out anonyms actions.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Financial , energy 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cyber security</a:t>
            </a:r>
            <a:endParaRPr lang="en-US" sz="2700" dirty="0">
              <a:solidFill>
                <a:schemeClr val="bg1"/>
              </a:solidFill>
            </a:endParaRPr>
          </a:p>
        </p:txBody>
      </p:sp>
      <p:pic>
        <p:nvPicPr>
          <p:cNvPr id="6" name="Picture 5" descr="images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9990" y="1289412"/>
            <a:ext cx="5394959" cy="2707822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9988" y="4023359"/>
            <a:ext cx="5421086" cy="25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27386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422" y="154745"/>
            <a:ext cx="465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AI </a:t>
            </a:r>
            <a:r>
              <a:rPr lang="en-US" sz="3600" dirty="0">
                <a:solidFill>
                  <a:schemeClr val="bg1"/>
                </a:solidFill>
              </a:rPr>
              <a:t>T</a:t>
            </a:r>
            <a:r>
              <a:rPr lang="en-US" sz="3600" dirty="0" smtClean="0">
                <a:solidFill>
                  <a:schemeClr val="bg1"/>
                </a:solidFill>
              </a:rPr>
              <a:t>o </a:t>
            </a:r>
            <a:r>
              <a:rPr lang="en-US" sz="3600" dirty="0">
                <a:solidFill>
                  <a:schemeClr val="bg1"/>
                </a:solidFill>
              </a:rPr>
              <a:t>M</a:t>
            </a:r>
            <a:r>
              <a:rPr lang="en-US" sz="3600" dirty="0" smtClean="0">
                <a:solidFill>
                  <a:schemeClr val="bg1"/>
                </a:solidFill>
              </a:rPr>
              <a:t>ake Home </a:t>
            </a:r>
            <a:r>
              <a:rPr lang="en-US" sz="3600" dirty="0">
                <a:solidFill>
                  <a:schemeClr val="bg1"/>
                </a:solidFill>
              </a:rPr>
              <a:t>S</a:t>
            </a:r>
            <a:r>
              <a:rPr lang="en-US" sz="3600" dirty="0" smtClean="0">
                <a:solidFill>
                  <a:schemeClr val="bg1"/>
                </a:solidFill>
              </a:rPr>
              <a:t>mart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886" y="1134960"/>
            <a:ext cx="6322424" cy="5443970"/>
          </a:xfrm>
          <a:prstGeom prst="rect">
            <a:avLst/>
          </a:prstGeom>
          <a:solidFill>
            <a:schemeClr val="accent5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594" y="1416936"/>
            <a:ext cx="64611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Many companies are developing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smart gadgets like freeze , Air Conditioner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Washing machines which uses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fuzzy logic system for their operation.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With </a:t>
            </a:r>
            <a:r>
              <a:rPr lang="en-US" sz="2800" dirty="0" err="1" smtClean="0">
                <a:solidFill>
                  <a:schemeClr val="bg1"/>
                </a:solidFill>
              </a:rPr>
              <a:t>IoT</a:t>
            </a:r>
            <a:r>
              <a:rPr lang="en-US" sz="2800" dirty="0" smtClean="0">
                <a:solidFill>
                  <a:schemeClr val="bg1"/>
                </a:solidFill>
              </a:rPr>
              <a:t> AI is being used to make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homes smart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Amazon </a:t>
            </a:r>
            <a:r>
              <a:rPr lang="en-US" sz="2800" dirty="0" err="1" smtClean="0">
                <a:solidFill>
                  <a:schemeClr val="bg1"/>
                </a:solidFill>
              </a:rPr>
              <a:t>Alexa</a:t>
            </a:r>
            <a:r>
              <a:rPr lang="en-US" sz="2800" dirty="0" smtClean="0">
                <a:solidFill>
                  <a:schemeClr val="bg1"/>
                </a:solidFill>
              </a:rPr>
              <a:t> is one of such gadgets which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can  accept commands and play music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 descr="images(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811" y="3801293"/>
            <a:ext cx="5172892" cy="2756261"/>
          </a:xfrm>
          <a:prstGeom prst="rect">
            <a:avLst/>
          </a:prstGeom>
        </p:spPr>
      </p:pic>
      <p:pic>
        <p:nvPicPr>
          <p:cNvPr id="7" name="Picture 6" descr="images(1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7453" y="1150894"/>
            <a:ext cx="5167312" cy="26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66515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422" y="154745"/>
            <a:ext cx="39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AI For Personal Use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887" y="1134960"/>
            <a:ext cx="5739740" cy="5443970"/>
          </a:xfrm>
          <a:prstGeom prst="rect">
            <a:avLst/>
          </a:prstGeom>
          <a:solidFill>
            <a:schemeClr val="accent5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451" y="1397725"/>
            <a:ext cx="56300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Personal Assistant 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Increasing numbers of application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Providing services like appointment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Scheduling , health advising , helping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work and shopping, helping in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Education and entertainment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e.g. Apple </a:t>
            </a:r>
            <a:r>
              <a:rPr lang="en-US" sz="2800" dirty="0" err="1" smtClean="0">
                <a:solidFill>
                  <a:schemeClr val="bg1"/>
                </a:solidFill>
              </a:rPr>
              <a:t>Siri</a:t>
            </a:r>
            <a:r>
              <a:rPr lang="en-US" sz="2800" dirty="0" smtClean="0">
                <a:solidFill>
                  <a:schemeClr val="bg1"/>
                </a:solidFill>
              </a:rPr>
              <a:t> , Microsoft </a:t>
            </a:r>
            <a:r>
              <a:rPr lang="en-US" sz="2800" dirty="0" err="1" smtClean="0">
                <a:solidFill>
                  <a:schemeClr val="bg1"/>
                </a:solidFill>
              </a:rPr>
              <a:t>Cortana</a:t>
            </a:r>
            <a:r>
              <a:rPr lang="en-US" sz="2800" dirty="0" smtClean="0">
                <a:solidFill>
                  <a:schemeClr val="bg1"/>
                </a:solidFill>
              </a:rPr>
              <a:t> ,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Facebook</a:t>
            </a:r>
            <a:r>
              <a:rPr lang="en-US" sz="2800" dirty="0" smtClean="0">
                <a:solidFill>
                  <a:schemeClr val="bg1"/>
                </a:solidFill>
              </a:rPr>
              <a:t> M , Amazon </a:t>
            </a:r>
            <a:r>
              <a:rPr lang="en-US" sz="2800" dirty="0" err="1" smtClean="0">
                <a:solidFill>
                  <a:schemeClr val="bg1"/>
                </a:solidFill>
              </a:rPr>
              <a:t>Alexa</a:t>
            </a:r>
            <a:r>
              <a:rPr lang="en-US" sz="2800" dirty="0" smtClean="0">
                <a:solidFill>
                  <a:schemeClr val="bg1"/>
                </a:solidFill>
              </a:rPr>
              <a:t> ,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Luka </a:t>
            </a:r>
            <a:r>
              <a:rPr lang="en-US" sz="2800" dirty="0" err="1" smtClean="0">
                <a:solidFill>
                  <a:schemeClr val="bg1"/>
                </a:solidFill>
              </a:rPr>
              <a:t>chatbot</a:t>
            </a:r>
            <a:r>
              <a:rPr lang="en-US" sz="2800" dirty="0" smtClean="0">
                <a:solidFill>
                  <a:schemeClr val="bg1"/>
                </a:solidFill>
              </a:rPr>
              <a:t> , News360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Microsoft Translator .</a:t>
            </a:r>
          </a:p>
        </p:txBody>
      </p:sp>
      <p:pic>
        <p:nvPicPr>
          <p:cNvPr id="8" name="Picture 7" descr="ai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6926" y="3627937"/>
            <a:ext cx="5316583" cy="2772863"/>
          </a:xfrm>
          <a:prstGeom prst="rect">
            <a:avLst/>
          </a:prstGeom>
        </p:spPr>
      </p:pic>
      <p:pic>
        <p:nvPicPr>
          <p:cNvPr id="9" name="Picture 8" descr="a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6925" y="978081"/>
            <a:ext cx="529045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447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422" y="154745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AI In Gaming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887" y="1134959"/>
            <a:ext cx="5646627" cy="5043771"/>
          </a:xfrm>
          <a:prstGeom prst="rect">
            <a:avLst/>
          </a:prstGeom>
          <a:solidFill>
            <a:schemeClr val="accent5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0891" y="1201785"/>
            <a:ext cx="572105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AI for better gaming experience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For virtualization of human emotions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and realism using machine learning.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Analyze players experience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and feedback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More powerful consoles and graphics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Cards are providing assistance to AI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 provide more realistic experience</a:t>
            </a:r>
          </a:p>
        </p:txBody>
      </p:sp>
      <p:pic>
        <p:nvPicPr>
          <p:cNvPr id="7" name="Picture 6" descr="aigam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3234" y="1110344"/>
            <a:ext cx="5664926" cy="50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1329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295</Words>
  <Application>Microsoft Office PowerPoint</Application>
  <PresentationFormat>Custom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Current Trends in AI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Trends in AI</dc:title>
  <dc:creator>admin</dc:creator>
  <cp:lastModifiedBy>DONGRE</cp:lastModifiedBy>
  <cp:revision>78</cp:revision>
  <dcterms:created xsi:type="dcterms:W3CDTF">2018-01-22T08:19:46Z</dcterms:created>
  <dcterms:modified xsi:type="dcterms:W3CDTF">2018-01-24T04:45:16Z</dcterms:modified>
</cp:coreProperties>
</file>