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0F6A1-97F8-4A62-B000-DA6B0A87607C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523BC-563E-4062-ADAE-0140C3E76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523BC-563E-4062-ADAE-0140C3E76D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523BC-563E-4062-ADAE-0140C3E76D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D562-3366-4D06-ABF5-D154EE39CE2A}" type="datetimeFigureOut">
              <a:rPr lang="en-US" smtClean="0"/>
              <a:pPr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8E81-F78F-4F43-984A-4F7AB781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" y="2286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3810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Password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71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2743200" y="1219200"/>
            <a:ext cx="1295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4495800" y="152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38800" y="533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Pt_ID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05600" y="152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24800" y="4572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18" name="Diamond 17"/>
          <p:cNvSpPr/>
          <p:nvPr/>
        </p:nvSpPr>
        <p:spPr>
          <a:xfrm>
            <a:off x="2590800" y="2362200"/>
            <a:ext cx="16764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Appointment</a:t>
            </a:r>
            <a:endParaRPr lang="en-US" sz="1400" dirty="0"/>
          </a:p>
        </p:txBody>
      </p:sp>
      <p:sp>
        <p:nvSpPr>
          <p:cNvPr id="19" name="Diamond 18"/>
          <p:cNvSpPr/>
          <p:nvPr/>
        </p:nvSpPr>
        <p:spPr>
          <a:xfrm>
            <a:off x="457200" y="3352800"/>
            <a:ext cx="11430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Checkup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4648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1143000" y="990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 flipH="1">
            <a:off x="1447800" y="901326"/>
            <a:ext cx="962866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1676400" y="1676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71600" y="228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8" idx="1"/>
          </p:cNvCxnSpPr>
          <p:nvPr/>
        </p:nvCxnSpPr>
        <p:spPr>
          <a:xfrm>
            <a:off x="1371600" y="2667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86400" y="1371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7696200" y="2133600"/>
            <a:ext cx="990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</a:t>
            </a:r>
          </a:p>
          <a:p>
            <a:pPr algn="ctr"/>
            <a:r>
              <a:rPr lang="en-US" sz="1600" dirty="0" smtClean="0"/>
              <a:t>bill</a:t>
            </a:r>
            <a:endParaRPr lang="en-US" sz="1600" dirty="0"/>
          </a:p>
        </p:txBody>
      </p:sp>
      <p:sp>
        <p:nvSpPr>
          <p:cNvPr id="46" name="Diamond 45"/>
          <p:cNvSpPr/>
          <p:nvPr/>
        </p:nvSpPr>
        <p:spPr>
          <a:xfrm>
            <a:off x="5791200" y="2438400"/>
            <a:ext cx="10668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</a:t>
            </a:r>
          </a:p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57801" y="838201"/>
            <a:ext cx="990599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0"/>
          </p:cNvCxnSpPr>
          <p:nvPr/>
        </p:nvCxnSpPr>
        <p:spPr>
          <a:xfrm flipH="1" flipV="1">
            <a:off x="6248400" y="1066800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629400" y="762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7" idx="3"/>
          </p:cNvCxnSpPr>
          <p:nvPr/>
        </p:nvCxnSpPr>
        <p:spPr>
          <a:xfrm flipV="1">
            <a:off x="6781800" y="977526"/>
            <a:ext cx="1299229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6" idx="0"/>
          </p:cNvCxnSpPr>
          <p:nvPr/>
        </p:nvCxnSpPr>
        <p:spPr>
          <a:xfrm>
            <a:off x="6324600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2"/>
            <a:endCxn id="19" idx="0"/>
          </p:cNvCxnSpPr>
          <p:nvPr/>
        </p:nvCxnSpPr>
        <p:spPr>
          <a:xfrm flipH="1" flipV="1">
            <a:off x="1028700" y="3352800"/>
            <a:ext cx="24003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8" idx="3"/>
          </p:cNvCxnSpPr>
          <p:nvPr/>
        </p:nvCxnSpPr>
        <p:spPr>
          <a:xfrm flipV="1">
            <a:off x="4267200" y="2743200"/>
            <a:ext cx="1447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15000" y="1828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0" y="5334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Pt.ID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33400" y="6019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Distance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1828800" y="6096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133600" y="5334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010400" y="1828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45" idx="1"/>
          </p:cNvCxnSpPr>
          <p:nvPr/>
        </p:nvCxnSpPr>
        <p:spPr>
          <a:xfrm>
            <a:off x="7010400" y="25146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124200" y="3810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</a:p>
          <a:p>
            <a:pPr algn="ctr"/>
            <a:r>
              <a:rPr lang="en-US" dirty="0" smtClean="0"/>
              <a:t> no.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4114800" y="32766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953000" y="3810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More..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886200" y="4648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352800" y="52578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Advance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>
          <a:xfrm>
            <a:off x="4038600" y="59436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29200" y="5181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</a:t>
            </a:r>
            <a:endParaRPr lang="en-US" sz="1400" dirty="0"/>
          </a:p>
        </p:txBody>
      </p:sp>
      <p:cxnSp>
        <p:nvCxnSpPr>
          <p:cNvPr id="118" name="Straight Arrow Connector 117"/>
          <p:cNvCxnSpPr>
            <a:stCxn id="19" idx="2"/>
          </p:cNvCxnSpPr>
          <p:nvPr/>
        </p:nvCxnSpPr>
        <p:spPr>
          <a:xfrm flipH="1">
            <a:off x="990600" y="44196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09600" y="5105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87" idx="0"/>
          </p:cNvCxnSpPr>
          <p:nvPr/>
        </p:nvCxnSpPr>
        <p:spPr>
          <a:xfrm>
            <a:off x="1066800" y="5105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0" idx="2"/>
            <a:endCxn id="88" idx="1"/>
          </p:cNvCxnSpPr>
          <p:nvPr/>
        </p:nvCxnSpPr>
        <p:spPr>
          <a:xfrm>
            <a:off x="1181100" y="5105400"/>
            <a:ext cx="815089" cy="107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89" idx="2"/>
          </p:cNvCxnSpPr>
          <p:nvPr/>
        </p:nvCxnSpPr>
        <p:spPr>
          <a:xfrm>
            <a:off x="1371600" y="5105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4114800" y="44196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11" idx="4"/>
          </p:cNvCxnSpPr>
          <p:nvPr/>
        </p:nvCxnSpPr>
        <p:spPr>
          <a:xfrm flipV="1">
            <a:off x="44958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3" idx="0"/>
            <a:endCxn id="112" idx="3"/>
          </p:cNvCxnSpPr>
          <p:nvPr/>
        </p:nvCxnSpPr>
        <p:spPr>
          <a:xfrm flipV="1">
            <a:off x="4648200" y="4330326"/>
            <a:ext cx="472189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2"/>
            <a:endCxn id="114" idx="7"/>
          </p:cNvCxnSpPr>
          <p:nvPr/>
        </p:nvCxnSpPr>
        <p:spPr>
          <a:xfrm flipH="1">
            <a:off x="4328411" y="5105400"/>
            <a:ext cx="319789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3" idx="2"/>
            <a:endCxn id="115" idx="0"/>
          </p:cNvCxnSpPr>
          <p:nvPr/>
        </p:nvCxnSpPr>
        <p:spPr>
          <a:xfrm flipH="1">
            <a:off x="4610100" y="5105400"/>
            <a:ext cx="38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3" idx="2"/>
            <a:endCxn id="116" idx="2"/>
          </p:cNvCxnSpPr>
          <p:nvPr/>
        </p:nvCxnSpPr>
        <p:spPr>
          <a:xfrm>
            <a:off x="4648200" y="5105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324600" y="3124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13" idx="3"/>
          </p:cNvCxnSpPr>
          <p:nvPr/>
        </p:nvCxnSpPr>
        <p:spPr>
          <a:xfrm flipH="1">
            <a:off x="5410200" y="47244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239000" y="35814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Reciept</a:t>
            </a:r>
            <a:endParaRPr lang="en-US" dirty="0"/>
          </a:p>
        </p:txBody>
      </p:sp>
      <p:cxnSp>
        <p:nvCxnSpPr>
          <p:cNvPr id="169" name="Straight Arrow Connector 168"/>
          <p:cNvCxnSpPr>
            <a:stCxn id="45" idx="2"/>
          </p:cNvCxnSpPr>
          <p:nvPr/>
        </p:nvCxnSpPr>
        <p:spPr>
          <a:xfrm>
            <a:off x="8191500" y="29718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553200" y="44958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no.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6858000" y="5181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8153400" y="4419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Pending</a:t>
            </a:r>
            <a:endParaRPr lang="en-US" sz="1200" dirty="0"/>
          </a:p>
        </p:txBody>
      </p:sp>
      <p:sp>
        <p:nvSpPr>
          <p:cNvPr id="175" name="Oval 174"/>
          <p:cNvSpPr/>
          <p:nvPr/>
        </p:nvSpPr>
        <p:spPr>
          <a:xfrm>
            <a:off x="7772400" y="54102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77" name="Straight Arrow Connector 176"/>
          <p:cNvCxnSpPr>
            <a:endCxn id="172" idx="7"/>
          </p:cNvCxnSpPr>
          <p:nvPr/>
        </p:nvCxnSpPr>
        <p:spPr>
          <a:xfrm flipH="1">
            <a:off x="7333689" y="4114800"/>
            <a:ext cx="438711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467600" y="41148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7" idx="2"/>
          </p:cNvCxnSpPr>
          <p:nvPr/>
        </p:nvCxnSpPr>
        <p:spPr>
          <a:xfrm>
            <a:off x="8039100" y="4114800"/>
            <a:ext cx="1143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153400" y="41148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" idx="3"/>
            <a:endCxn id="44" idx="1"/>
          </p:cNvCxnSpPr>
          <p:nvPr/>
        </p:nvCxnSpPr>
        <p:spPr>
          <a:xfrm flipV="1">
            <a:off x="4038600" y="1600200"/>
            <a:ext cx="1447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934200" y="1129926"/>
            <a:ext cx="1299229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" y="2286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3810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Password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71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2743200" y="1219200"/>
            <a:ext cx="1295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4495800" y="152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38800" y="533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Pt_ID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05600" y="152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24800" y="4572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18" name="Diamond 17"/>
          <p:cNvSpPr/>
          <p:nvPr/>
        </p:nvSpPr>
        <p:spPr>
          <a:xfrm>
            <a:off x="2590800" y="2362200"/>
            <a:ext cx="16764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Appointment</a:t>
            </a:r>
            <a:endParaRPr lang="en-US" sz="1400" dirty="0"/>
          </a:p>
        </p:txBody>
      </p:sp>
      <p:sp>
        <p:nvSpPr>
          <p:cNvPr id="19" name="Diamond 18"/>
          <p:cNvSpPr/>
          <p:nvPr/>
        </p:nvSpPr>
        <p:spPr>
          <a:xfrm>
            <a:off x="457200" y="3352800"/>
            <a:ext cx="11430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Checkup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4648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71600" y="228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86400" y="1371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7696200" y="2133600"/>
            <a:ext cx="990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</a:t>
            </a:r>
          </a:p>
          <a:p>
            <a:pPr algn="ctr"/>
            <a:r>
              <a:rPr lang="en-US" sz="1600" dirty="0" smtClean="0"/>
              <a:t>bill</a:t>
            </a:r>
            <a:endParaRPr lang="en-US" sz="1600" dirty="0"/>
          </a:p>
        </p:txBody>
      </p:sp>
      <p:sp>
        <p:nvSpPr>
          <p:cNvPr id="46" name="Diamond 45"/>
          <p:cNvSpPr/>
          <p:nvPr/>
        </p:nvSpPr>
        <p:spPr>
          <a:xfrm>
            <a:off x="5791200" y="2438400"/>
            <a:ext cx="10668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</a:t>
            </a:r>
          </a:p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79" name="Straight Connector 78"/>
          <p:cNvCxnSpPr>
            <a:stCxn id="18" idx="3"/>
          </p:cNvCxnSpPr>
          <p:nvPr/>
        </p:nvCxnSpPr>
        <p:spPr>
          <a:xfrm flipV="1">
            <a:off x="4267200" y="2743200"/>
            <a:ext cx="1447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0" y="5334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Pt.ID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33400" y="6019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Distance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1828800" y="6096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133600" y="5334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010400" y="1828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124200" y="3810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</a:p>
          <a:p>
            <a:pPr algn="ctr"/>
            <a:r>
              <a:rPr lang="en-US" dirty="0" smtClean="0"/>
              <a:t> no.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4114800" y="32766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953000" y="3810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More..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886200" y="4648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352800" y="52578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Advance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>
          <a:xfrm>
            <a:off x="4038600" y="59436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29200" y="5181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</a:t>
            </a:r>
            <a:endParaRPr lang="en-US" sz="14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6324600" y="3124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239000" y="35814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Reciept</a:t>
            </a:r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6553200" y="44958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no.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6858000" y="5181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8153400" y="4419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Pending</a:t>
            </a:r>
            <a:endParaRPr lang="en-US" sz="1200" dirty="0"/>
          </a:p>
        </p:txBody>
      </p:sp>
      <p:sp>
        <p:nvSpPr>
          <p:cNvPr id="175" name="Oval 174"/>
          <p:cNvSpPr/>
          <p:nvPr/>
        </p:nvSpPr>
        <p:spPr>
          <a:xfrm>
            <a:off x="7772400" y="54102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89" name="Straight Connector 188"/>
          <p:cNvCxnSpPr>
            <a:stCxn id="13" idx="3"/>
            <a:endCxn id="44" idx="1"/>
          </p:cNvCxnSpPr>
          <p:nvPr/>
        </p:nvCxnSpPr>
        <p:spPr>
          <a:xfrm flipV="1">
            <a:off x="4038600" y="1600200"/>
            <a:ext cx="1447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7" idx="3"/>
          </p:cNvCxnSpPr>
          <p:nvPr/>
        </p:nvCxnSpPr>
        <p:spPr>
          <a:xfrm flipV="1">
            <a:off x="7239000" y="977526"/>
            <a:ext cx="842029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86600" y="762000"/>
            <a:ext cx="76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324600" y="1066800"/>
            <a:ext cx="228600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5257800" y="838200"/>
            <a:ext cx="990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13" idx="1"/>
          </p:cNvCxnSpPr>
          <p:nvPr/>
        </p:nvCxnSpPr>
        <p:spPr>
          <a:xfrm flipV="1">
            <a:off x="1676400" y="1676400"/>
            <a:ext cx="1066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8" idx="1"/>
          </p:cNvCxnSpPr>
          <p:nvPr/>
        </p:nvCxnSpPr>
        <p:spPr>
          <a:xfrm>
            <a:off x="1371600" y="2667000"/>
            <a:ext cx="1219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" idx="4"/>
            <a:endCxn id="7" idx="0"/>
          </p:cNvCxnSpPr>
          <p:nvPr/>
        </p:nvCxnSpPr>
        <p:spPr>
          <a:xfrm>
            <a:off x="1143000" y="1066800"/>
            <a:ext cx="381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" idx="3"/>
          </p:cNvCxnSpPr>
          <p:nvPr/>
        </p:nvCxnSpPr>
        <p:spPr>
          <a:xfrm flipV="1">
            <a:off x="1524000" y="901326"/>
            <a:ext cx="886666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9" idx="2"/>
          </p:cNvCxnSpPr>
          <p:nvPr/>
        </p:nvCxnSpPr>
        <p:spPr>
          <a:xfrm>
            <a:off x="1028700" y="4419600"/>
            <a:ext cx="38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0" idx="2"/>
            <a:endCxn id="84" idx="7"/>
          </p:cNvCxnSpPr>
          <p:nvPr/>
        </p:nvCxnSpPr>
        <p:spPr>
          <a:xfrm flipH="1">
            <a:off x="780489" y="5105400"/>
            <a:ext cx="400611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0" idx="2"/>
            <a:endCxn id="87" idx="0"/>
          </p:cNvCxnSpPr>
          <p:nvPr/>
        </p:nvCxnSpPr>
        <p:spPr>
          <a:xfrm flipH="1">
            <a:off x="1066800" y="5105400"/>
            <a:ext cx="1143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47800" y="5105400"/>
            <a:ext cx="685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89" idx="1"/>
          </p:cNvCxnSpPr>
          <p:nvPr/>
        </p:nvCxnSpPr>
        <p:spPr>
          <a:xfrm>
            <a:off x="1600200" y="5029200"/>
            <a:ext cx="678470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13" idx="0"/>
            <a:endCxn id="111" idx="4"/>
          </p:cNvCxnSpPr>
          <p:nvPr/>
        </p:nvCxnSpPr>
        <p:spPr>
          <a:xfrm flipV="1">
            <a:off x="4648200" y="3886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12" idx="3"/>
          </p:cNvCxnSpPr>
          <p:nvPr/>
        </p:nvCxnSpPr>
        <p:spPr>
          <a:xfrm flipV="1">
            <a:off x="4800600" y="4330326"/>
            <a:ext cx="319789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4114800" y="44196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13" idx="2"/>
            <a:endCxn id="115" idx="0"/>
          </p:cNvCxnSpPr>
          <p:nvPr/>
        </p:nvCxnSpPr>
        <p:spPr>
          <a:xfrm flipH="1">
            <a:off x="4610100" y="5105400"/>
            <a:ext cx="381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4114800" y="51054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116" idx="1"/>
          </p:cNvCxnSpPr>
          <p:nvPr/>
        </p:nvCxnSpPr>
        <p:spPr>
          <a:xfrm>
            <a:off x="4953000" y="5105400"/>
            <a:ext cx="243589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" idx="2"/>
            <a:endCxn id="19" idx="0"/>
          </p:cNvCxnSpPr>
          <p:nvPr/>
        </p:nvCxnSpPr>
        <p:spPr>
          <a:xfrm flipH="1" flipV="1">
            <a:off x="1028700" y="3352800"/>
            <a:ext cx="24003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715000" y="18288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endCxn id="45" idx="1"/>
          </p:cNvCxnSpPr>
          <p:nvPr/>
        </p:nvCxnSpPr>
        <p:spPr>
          <a:xfrm>
            <a:off x="7010400" y="2514600"/>
            <a:ext cx="685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113" idx="3"/>
          </p:cNvCxnSpPr>
          <p:nvPr/>
        </p:nvCxnSpPr>
        <p:spPr>
          <a:xfrm flipH="1">
            <a:off x="5410200" y="47244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45" idx="2"/>
          </p:cNvCxnSpPr>
          <p:nvPr/>
        </p:nvCxnSpPr>
        <p:spPr>
          <a:xfrm>
            <a:off x="8191500" y="29718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endCxn id="172" idx="7"/>
          </p:cNvCxnSpPr>
          <p:nvPr/>
        </p:nvCxnSpPr>
        <p:spPr>
          <a:xfrm flipH="1">
            <a:off x="7333689" y="4114800"/>
            <a:ext cx="362511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7543800" y="4114800"/>
            <a:ext cx="304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7" idx="2"/>
          </p:cNvCxnSpPr>
          <p:nvPr/>
        </p:nvCxnSpPr>
        <p:spPr>
          <a:xfrm>
            <a:off x="8039100" y="4114800"/>
            <a:ext cx="381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endCxn id="174" idx="1"/>
          </p:cNvCxnSpPr>
          <p:nvPr/>
        </p:nvCxnSpPr>
        <p:spPr>
          <a:xfrm>
            <a:off x="8153400" y="4114800"/>
            <a:ext cx="145070" cy="40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5240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Patient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77000" y="15240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Optician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352800" y="4267200"/>
            <a:ext cx="22860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0.0</a:t>
            </a:r>
          </a:p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1752600"/>
            <a:ext cx="1219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7400" y="2362200"/>
            <a:ext cx="13716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76800" y="1752600"/>
            <a:ext cx="1600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10200" y="2438400"/>
            <a:ext cx="1828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9000" y="457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3745313">
            <a:off x="2982297" y="2756877"/>
            <a:ext cx="18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Resistor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 rot="3705412">
            <a:off x="1677525" y="340681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Prescription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 rot="3629341">
            <a:off x="2129192" y="351603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Recipient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 rot="18227209">
            <a:off x="4722085" y="2684510"/>
            <a:ext cx="162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Info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8420309">
            <a:off x="5221308" y="3261360"/>
            <a:ext cx="167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Checkup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33800" y="4953000"/>
            <a:ext cx="1584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Optician </a:t>
            </a:r>
          </a:p>
          <a:p>
            <a:r>
              <a:rPr lang="en-US" sz="2000" dirty="0" smtClean="0"/>
              <a:t>Management</a:t>
            </a:r>
          </a:p>
          <a:p>
            <a:r>
              <a:rPr lang="en-US" sz="2000" dirty="0" smtClean="0"/>
              <a:t>System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0"/>
            <a:ext cx="1981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Login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505200" y="16002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Patient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34290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Dispense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1400" y="51816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</a:p>
          <a:p>
            <a:pPr algn="ctr"/>
            <a:endParaRPr lang="en-US" sz="2400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3048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48006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81200" y="533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838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0" y="2286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7620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086600" y="457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86600" y="45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6600" y="1066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91400" y="6096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34000" y="3048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6400" y="777922"/>
            <a:ext cx="1583140" cy="60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50004">
            <a:off x="5860788" y="19418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Check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1194001">
            <a:off x="5738137" y="81344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3048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00600" y="144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22098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3"/>
          </p:cNvCxnSpPr>
          <p:nvPr/>
        </p:nvCxnSpPr>
        <p:spPr>
          <a:xfrm flipH="1">
            <a:off x="1981200" y="2514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098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81200" y="251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24000" y="2819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24000" y="38100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838200" y="4267200"/>
            <a:ext cx="274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50520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52600" y="3962400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137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Info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8768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530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76800" y="3124200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53000" y="487680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Dispense Info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133600" y="5257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083852">
            <a:off x="2154663" y="518376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Info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6705600" y="51816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705600" y="5181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382000" y="5181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6701051" y="5411337"/>
            <a:ext cx="1680949" cy="982639"/>
          </a:xfrm>
          <a:custGeom>
            <a:avLst/>
            <a:gdLst>
              <a:gd name="connsiteX0" fmla="*/ 0 w 1769659"/>
              <a:gd name="connsiteY0" fmla="*/ 975815 h 982639"/>
              <a:gd name="connsiteX1" fmla="*/ 641445 w 1769659"/>
              <a:gd name="connsiteY1" fmla="*/ 839338 h 982639"/>
              <a:gd name="connsiteX2" fmla="*/ 1119116 w 1769659"/>
              <a:gd name="connsiteY2" fmla="*/ 116006 h 982639"/>
              <a:gd name="connsiteX3" fmla="*/ 1678674 w 1769659"/>
              <a:gd name="connsiteY3" fmla="*/ 143302 h 982639"/>
              <a:gd name="connsiteX4" fmla="*/ 1665027 w 1769659"/>
              <a:gd name="connsiteY4" fmla="*/ 143302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659" h="982639">
                <a:moveTo>
                  <a:pt x="0" y="975815"/>
                </a:moveTo>
                <a:cubicBezTo>
                  <a:pt x="227463" y="979227"/>
                  <a:pt x="454926" y="982639"/>
                  <a:pt x="641445" y="839338"/>
                </a:cubicBezTo>
                <a:cubicBezTo>
                  <a:pt x="827964" y="696037"/>
                  <a:pt x="946245" y="232012"/>
                  <a:pt x="1119116" y="116006"/>
                </a:cubicBezTo>
                <a:cubicBezTo>
                  <a:pt x="1291987" y="0"/>
                  <a:pt x="1587689" y="138753"/>
                  <a:pt x="1678674" y="143302"/>
                </a:cubicBezTo>
                <a:cubicBezTo>
                  <a:pt x="1769659" y="147851"/>
                  <a:pt x="1717343" y="145576"/>
                  <a:pt x="1665027" y="1433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934200" y="4876800"/>
            <a:ext cx="110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696200" y="1600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696200" y="1600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696200" y="1981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96200" y="1600200"/>
            <a:ext cx="12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772400" y="2286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696200" y="228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696200" y="2667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737396" y="2286000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Checkup Info</a:t>
            </a:r>
            <a:endParaRPr lang="en-US" dirty="0"/>
          </a:p>
        </p:txBody>
      </p:sp>
      <p:cxnSp>
        <p:nvCxnSpPr>
          <p:cNvPr id="123" name="Straight Arrow Connector 122"/>
          <p:cNvCxnSpPr>
            <a:endCxn id="110" idx="1"/>
          </p:cNvCxnSpPr>
          <p:nvPr/>
        </p:nvCxnSpPr>
        <p:spPr>
          <a:xfrm flipV="1">
            <a:off x="5410200" y="1784866"/>
            <a:ext cx="22860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21419622">
            <a:off x="6028613" y="1785578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5" idx="6"/>
            <a:endCxn id="121" idx="1"/>
          </p:cNvCxnSpPr>
          <p:nvPr/>
        </p:nvCxnSpPr>
        <p:spPr>
          <a:xfrm>
            <a:off x="5562600" y="2362200"/>
            <a:ext cx="2174796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019800" y="2438400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Checkup Info</a:t>
            </a:r>
            <a:endParaRPr lang="en-US" dirty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7467600" y="3505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467600" y="3505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467600" y="4038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03578" y="3581400"/>
            <a:ext cx="15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Invoice Details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6" idx="6"/>
          </p:cNvCxnSpPr>
          <p:nvPr/>
        </p:nvCxnSpPr>
        <p:spPr>
          <a:xfrm flipV="1">
            <a:off x="5638800" y="38100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21009279">
            <a:off x="5736632" y="3694136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Info 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638800" y="579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838200" y="2895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05200" y="1981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81400" y="3810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81400" y="54864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6096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3733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19400" y="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Patient Registration2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19400" y="213360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Patient Check Up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95600" y="464820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2.3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Find</a:t>
            </a:r>
          </a:p>
          <a:p>
            <a:pPr algn="ctr"/>
            <a:r>
              <a:rPr lang="en-US" dirty="0" smtClean="0"/>
              <a:t> Patient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34200" y="685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685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34200" y="1295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838200"/>
            <a:ext cx="15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Details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934200" y="2895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34200" y="28956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34200" y="3505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3048000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Up Details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95600" y="68580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95600" y="289560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71800" y="533400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47800" y="685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6858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43000" y="11430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38200" y="5867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" idx="2"/>
          </p:cNvCxnSpPr>
          <p:nvPr/>
        </p:nvCxnSpPr>
        <p:spPr>
          <a:xfrm flipV="1">
            <a:off x="838200" y="41910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" idx="3"/>
          </p:cNvCxnSpPr>
          <p:nvPr/>
        </p:nvCxnSpPr>
        <p:spPr>
          <a:xfrm>
            <a:off x="1524000" y="3962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52600" y="3962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1" idx="1"/>
          </p:cNvCxnSpPr>
          <p:nvPr/>
        </p:nvCxnSpPr>
        <p:spPr>
          <a:xfrm>
            <a:off x="1752600" y="4876800"/>
            <a:ext cx="1444299" cy="5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876800" y="3200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1524000" y="3429000"/>
            <a:ext cx="12954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20389126">
            <a:off x="1555664" y="31405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up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981200" y="4495800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19200" y="5943600"/>
            <a:ext cx="12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447800" y="2514600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143000" y="2971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76400" y="304800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7" name="Elbow Connector 136"/>
          <p:cNvCxnSpPr>
            <a:stCxn id="11" idx="6"/>
          </p:cNvCxnSpPr>
          <p:nvPr/>
        </p:nvCxnSpPr>
        <p:spPr>
          <a:xfrm flipV="1">
            <a:off x="4953000" y="1066800"/>
            <a:ext cx="1447800" cy="4533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4008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876800" y="5943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629400" y="1295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629400" y="1295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105400" y="5257800"/>
            <a:ext cx="6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Pt_id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876800" y="60198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Searched Info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029200" y="2743200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up info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95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352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8100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304800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11430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1800" y="990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81800" y="990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81800" y="1524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1066800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details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24200" y="3810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00200" y="1447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5" idx="3"/>
          </p:cNvCxnSpPr>
          <p:nvPr/>
        </p:nvCxnSpPr>
        <p:spPr>
          <a:xfrm rot="10800000">
            <a:off x="1600200" y="3657600"/>
            <a:ext cx="15240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00200" y="1676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09800" y="1676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7" idx="1"/>
          </p:cNvCxnSpPr>
          <p:nvPr/>
        </p:nvCxnSpPr>
        <p:spPr>
          <a:xfrm flipV="1">
            <a:off x="2209800" y="3338140"/>
            <a:ext cx="1215699" cy="1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6"/>
          </p:cNvCxnSpPr>
          <p:nvPr/>
        </p:nvCxnSpPr>
        <p:spPr>
          <a:xfrm flipV="1">
            <a:off x="5181600" y="1371600"/>
            <a:ext cx="609600" cy="2667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05400" y="99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91200" y="1371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05400" y="4495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934200" y="15240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106680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09800" y="2514600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48200" y="2514600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no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10200" y="609600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info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334000" y="4495800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info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828800" y="4267200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recipient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195</Words>
  <Application>Microsoft Office PowerPoint</Application>
  <PresentationFormat>On-screen Show (4:3)</PresentationFormat>
  <Paragraphs>164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DONGRE</dc:creator>
  <cp:lastModifiedBy>DONGRE</cp:lastModifiedBy>
  <cp:revision>24</cp:revision>
  <dcterms:created xsi:type="dcterms:W3CDTF">2017-10-03T13:41:39Z</dcterms:created>
  <dcterms:modified xsi:type="dcterms:W3CDTF">2017-11-27T04:10:14Z</dcterms:modified>
</cp:coreProperties>
</file>