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6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6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075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44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668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57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60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9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03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7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32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8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22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23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48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E1674-261D-478C-B81A-F6D28E290456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03E7EB-7CE8-4629-9C8A-080763E65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7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DFF0-AE07-A623-DDAA-8ED9C12EB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CALCULATOR</a:t>
            </a:r>
            <a:endParaRPr lang="en-IN" b="1" u="sng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1734F-93EE-1706-0B2E-87D1F462F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9504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Modern and sleek, conveying a refined approach to calculations.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FD8A-9C4C-21EE-4DF1-D9338F8BCAD7}"/>
              </a:ext>
            </a:extLst>
          </p:cNvPr>
          <p:cNvSpPr txBox="1"/>
          <p:nvPr/>
        </p:nvSpPr>
        <p:spPr>
          <a:xfrm>
            <a:off x="2184400" y="178137"/>
            <a:ext cx="8230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MLSAKIET INTERNSHIP</a:t>
            </a:r>
            <a:endParaRPr lang="en-IN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2EA08-08C0-3AF9-2C27-7AAEF4176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" y="230530"/>
            <a:ext cx="1104744" cy="9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9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7450-A5DE-A39D-83E6-9636B079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459" y="373930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Introduction &amp;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233318-CF4E-2759-07C4-9F3EDD045B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1459" y="1136691"/>
            <a:ext cx="10229082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simple, user-friendly calculator built using HTML, CSS, and JavaScript,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perform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minimalistic, visually appealing calculator accessible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 users and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Operations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Addition, Subtraction, Multiplication, Division.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Functions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Clear (AC), Delete (DEL), Percentage, Square Root.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Optimized for desktop and mobile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White and teal for a clean, modern look.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8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3FB5-9C69-0072-EF87-6C5D98C5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User Usability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CDBA-D88B-6FC3-8E55-7CFA22B8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1647596"/>
            <a:ext cx="8957733" cy="4165600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400" b="1" dirty="0"/>
              <a:t>User-Friendly Layout</a:t>
            </a:r>
            <a:r>
              <a:rPr lang="en-US" sz="3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/>
              <a:t>Logical grouping of numbers and operations for intuitive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/>
              <a:t>Easy-to-read display for current input and results, with responsive cursor and error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b="1" dirty="0"/>
              <a:t>Accessibility</a:t>
            </a:r>
            <a:r>
              <a:rPr lang="en-US" sz="3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/>
              <a:t>High contrast color scheme for visibility.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/>
              <a:t>Large, clickable buttons with hover feedback for enhanced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b="1" dirty="0"/>
              <a:t>Mobile-Friendly</a:t>
            </a:r>
            <a:r>
              <a:rPr lang="en-US" sz="3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/>
              <a:t>Designed to work seamlessly across devices, adapting to screen sizes.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C5F92-57EE-B173-C985-4A1E050C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066" y="1930400"/>
            <a:ext cx="201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87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177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Trebuchet MS</vt:lpstr>
      <vt:lpstr>Wingdings 3</vt:lpstr>
      <vt:lpstr>Facet</vt:lpstr>
      <vt:lpstr>CALCULATOR</vt:lpstr>
      <vt:lpstr>Introduction &amp; Features</vt:lpstr>
      <vt:lpstr>User Usability &amp;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Dubey</dc:creator>
  <cp:lastModifiedBy>Akshay Dubey</cp:lastModifiedBy>
  <cp:revision>2</cp:revision>
  <dcterms:created xsi:type="dcterms:W3CDTF">2024-10-28T17:12:25Z</dcterms:created>
  <dcterms:modified xsi:type="dcterms:W3CDTF">2024-10-28T17:38:45Z</dcterms:modified>
</cp:coreProperties>
</file>