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9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54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09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15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059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39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44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8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4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9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4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4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12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8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38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DF62-B83E-4A99-981E-60B819F2B64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136FC0-588A-4213-9323-F48C079D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22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0041-0937-E35F-099A-2CCEA56E7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996" y="1160865"/>
            <a:ext cx="8808007" cy="1646302"/>
          </a:xfrm>
        </p:spPr>
        <p:txBody>
          <a:bodyPr/>
          <a:lstStyle/>
          <a:p>
            <a:pPr algn="ctr"/>
            <a:r>
              <a:rPr lang="en-US" sz="60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MLSAKIET INTERNSHIP</a:t>
            </a:r>
            <a:br>
              <a:rPr lang="en-IN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br>
              <a:rPr lang="en-IN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IN" sz="6000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TODO LIST APP</a:t>
            </a:r>
            <a:endParaRPr lang="en-IN" sz="6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85036-F90E-8457-408C-1A3B607B8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958" y="4050834"/>
            <a:ext cx="9480883" cy="109689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Simple, intuitive To-Do app for seamless task management on any device.</a:t>
            </a:r>
            <a:endParaRPr lang="en-IN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5C43F-0A40-D972-FA4E-067FD1B86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311"/>
            <a:ext cx="1104744" cy="9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2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F788-A503-4F12-3A74-7E20CEF0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u="sng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Introduction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10060-CFD8-7CE9-8229-12129C80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92" y="1735473"/>
            <a:ext cx="10215255" cy="4352506"/>
          </a:xfrm>
        </p:spPr>
        <p:txBody>
          <a:bodyPr>
            <a:normAutofit/>
          </a:bodyPr>
          <a:lstStyle/>
          <a:p>
            <a:r>
              <a:rPr lang="en-US" sz="2000" b="1" dirty="0"/>
              <a:t>Project Overview:</a:t>
            </a:r>
            <a:r>
              <a:rPr lang="en-US" sz="2000" dirty="0"/>
              <a:t> A simple, intuitive To-Do List application built using HTML, CSS, and JavaScript, designed to help users organize tasks effectively.</a:t>
            </a:r>
          </a:p>
          <a:p>
            <a:r>
              <a:rPr lang="en-US" sz="2000" b="1" dirty="0"/>
              <a:t>Purpose:</a:t>
            </a:r>
            <a:r>
              <a:rPr lang="en-US" sz="2000" dirty="0"/>
              <a:t> To provide a minimalistic and efficient task management tool that is accessible and easy to use for everyone, regardless of their technical skills.</a:t>
            </a:r>
          </a:p>
          <a:p>
            <a:r>
              <a:rPr lang="en-US" sz="2000" b="1" dirty="0"/>
              <a:t>Key Features: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Task Management:</a:t>
            </a:r>
            <a:r>
              <a:rPr lang="en-US" sz="2000" dirty="0"/>
              <a:t> Add, edit, and delete tasks with 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Categories:</a:t>
            </a:r>
            <a:r>
              <a:rPr lang="en-US" sz="2000" dirty="0"/>
              <a:t> Organize tasks into different categories or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Due Dates:</a:t>
            </a:r>
            <a:r>
              <a:rPr lang="en-US" sz="2000" dirty="0"/>
              <a:t> Set and manage deadlines for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Responsive Design:</a:t>
            </a:r>
            <a:r>
              <a:rPr lang="en-US" sz="2000" dirty="0"/>
              <a:t> Optimized for both desktop and mobile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Theme:</a:t>
            </a:r>
            <a:r>
              <a:rPr lang="en-US" sz="2000" dirty="0"/>
              <a:t> Clean and modern design with a white and pastel color palette for a calming effect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9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7858-2F2F-F36E-A1D5-1BCD5BA0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u="sng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User Usability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852EA-54D3-3249-1263-DE810A11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49" y="1502863"/>
            <a:ext cx="10038793" cy="4561053"/>
          </a:xfrm>
        </p:spPr>
        <p:txBody>
          <a:bodyPr>
            <a:noAutofit/>
          </a:bodyPr>
          <a:lstStyle/>
          <a:p>
            <a:r>
              <a:rPr lang="en-US" sz="2000" b="1" dirty="0"/>
              <a:t>User-Friendly Layout: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Logical grouping of tasks with clear sections for different categories and priorities.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Intuitive input field for adding new tasks, with immediate visual feedback on successful additions.</a:t>
            </a:r>
          </a:p>
          <a:p>
            <a:r>
              <a:rPr lang="en-US" sz="2000" b="1" dirty="0"/>
              <a:t>Accessibility: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High contrast color scheme for better visibility, ensuring readability.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Large, easy-to-click buttons and interactive elements with hover effects for improved user experience.</a:t>
            </a:r>
          </a:p>
          <a:p>
            <a:r>
              <a:rPr lang="en-US" sz="2000" b="1" dirty="0"/>
              <a:t>Mobile-Friendly: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Designed to be fully responsive, adapting seamlessly to different screen sizes for on-the-go task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Touch-friendly interactions for mobile users, enhancing usability on smartphones and tablets.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966878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238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Trebuchet MS</vt:lpstr>
      <vt:lpstr>Wingdings 3</vt:lpstr>
      <vt:lpstr>Facet</vt:lpstr>
      <vt:lpstr>MLSAKIET INTERNSHIP  TODO LIST APP</vt:lpstr>
      <vt:lpstr>Introduction &amp; Features</vt:lpstr>
      <vt:lpstr>User Usability &amp;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Dubey</dc:creator>
  <cp:lastModifiedBy>Akshay Dubey</cp:lastModifiedBy>
  <cp:revision>1</cp:revision>
  <dcterms:created xsi:type="dcterms:W3CDTF">2024-10-28T17:39:44Z</dcterms:created>
  <dcterms:modified xsi:type="dcterms:W3CDTF">2024-10-28T17:50:30Z</dcterms:modified>
</cp:coreProperties>
</file>