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6" d="100"/>
          <a:sy n="66" d="100"/>
        </p:scale>
        <p:origin x="-6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1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1.png"/><Relationship Id="rId6" Type="http://schemas.openxmlformats.org/officeDocument/2006/relationships/image" Target="../media/image10.svg"/><Relationship Id="rId5" Type="http://schemas.openxmlformats.org/officeDocument/2006/relationships/image" Target="../media/image8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</a:t>
            </a:r>
            <a:r>
              <a:rPr lang="en-US" b="1" dirty="0" smtClean="0"/>
              <a:t>recommender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xmlns="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xmlns="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21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Restaurant recommender</vt:lpstr>
      <vt:lpstr>Methodology</vt:lpstr>
      <vt:lpstr>Slide 3</vt:lpstr>
      <vt:lpstr>Slide 4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2020-08-02T12:14:54Z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