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67275" cy="42794238"/>
  <p:notesSz cx="9296400" cy="7010400"/>
  <p:defaultTextStyle>
    <a:defPPr>
      <a:defRPr lang="en-US"/>
    </a:defPPr>
    <a:lvl1pPr marL="0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1895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3790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5685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7581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09476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1371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3266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5161" algn="l" defTabSz="152379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  <a:srgbClr val="98FAC0"/>
    <a:srgbClr val="341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B1337-52FC-4781-8841-72B76388B578}" v="4541" dt="2024-04-28T21:37:39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467" autoAdjust="0"/>
  </p:normalViewPr>
  <p:slideViewPr>
    <p:cSldViewPr>
      <p:cViewPr>
        <p:scale>
          <a:sx n="25" d="100"/>
          <a:sy n="25" d="100"/>
        </p:scale>
        <p:origin x="1158" y="24"/>
      </p:cViewPr>
      <p:guideLst>
        <p:guide orient="horz" pos="13479"/>
        <p:guide pos="9533"/>
      </p:guideLst>
    </p:cSldViewPr>
  </p:slideViewPr>
  <p:notesTextViewPr>
    <p:cViewPr>
      <p:scale>
        <a:sx n="3" d="2"/>
        <a:sy n="3" d="2"/>
      </p:scale>
      <p:origin x="0" y="-123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8083F-E042-4826-B632-DA4B17A340B6}" type="doc">
      <dgm:prSet loTypeId="urn:microsoft.com/office/officeart/2011/layout/HexagonRadial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8682DD-41C8-44E3-82CE-DD9056567600}">
      <dgm:prSet phldrT="[Text]" custT="1"/>
      <dgm:spPr/>
      <dgm:t>
        <a:bodyPr/>
        <a:lstStyle/>
        <a:p>
          <a:r>
            <a:rPr lang="en-IN" sz="3600" dirty="0"/>
            <a:t>Flood Risk Assessment in Kerala</a:t>
          </a:r>
        </a:p>
        <a:p>
          <a:r>
            <a:rPr lang="en-IN" sz="3600" b="1" dirty="0"/>
            <a:t>WHY?</a:t>
          </a:r>
        </a:p>
      </dgm:t>
    </dgm:pt>
    <dgm:pt modelId="{59DE193B-54D6-4EE5-B491-BDDDA5B65B4B}" type="parTrans" cxnId="{41EF0296-3237-45D4-86D8-9F4D01EFD559}">
      <dgm:prSet/>
      <dgm:spPr/>
      <dgm:t>
        <a:bodyPr/>
        <a:lstStyle/>
        <a:p>
          <a:endParaRPr lang="en-IN"/>
        </a:p>
      </dgm:t>
    </dgm:pt>
    <dgm:pt modelId="{4BA49D5B-6B6E-44A9-B866-F80D4D5626BD}" type="sibTrans" cxnId="{41EF0296-3237-45D4-86D8-9F4D01EFD559}">
      <dgm:prSet/>
      <dgm:spPr/>
      <dgm:t>
        <a:bodyPr/>
        <a:lstStyle/>
        <a:p>
          <a:endParaRPr lang="en-IN"/>
        </a:p>
      </dgm:t>
    </dgm:pt>
    <dgm:pt modelId="{39B194A2-922B-46BF-99BC-1EF9B7AE43D5}">
      <dgm:prSet phldrT="[Text]" custT="1"/>
      <dgm:spPr/>
      <dgm:t>
        <a:bodyPr/>
        <a:lstStyle/>
        <a:p>
          <a:r>
            <a:rPr lang="en-IN" sz="3200" dirty="0"/>
            <a:t>Locating on southwest coast of India</a:t>
          </a:r>
        </a:p>
      </dgm:t>
    </dgm:pt>
    <dgm:pt modelId="{E52F97BE-F7F8-4F6D-8471-EB4D54629AE3}" type="parTrans" cxnId="{9A6F20BE-96E3-4784-9B44-CB3F65C801A6}">
      <dgm:prSet/>
      <dgm:spPr/>
      <dgm:t>
        <a:bodyPr/>
        <a:lstStyle/>
        <a:p>
          <a:endParaRPr lang="en-IN"/>
        </a:p>
      </dgm:t>
    </dgm:pt>
    <dgm:pt modelId="{32ECAD64-E189-4C37-92A7-253FE36B8DF3}" type="sibTrans" cxnId="{9A6F20BE-96E3-4784-9B44-CB3F65C801A6}">
      <dgm:prSet/>
      <dgm:spPr/>
      <dgm:t>
        <a:bodyPr/>
        <a:lstStyle/>
        <a:p>
          <a:endParaRPr lang="en-IN"/>
        </a:p>
      </dgm:t>
    </dgm:pt>
    <dgm:pt modelId="{F27773F1-2FD7-4366-831A-0D302E961CC7}">
      <dgm:prSet phldrT="[Text]" custT="1"/>
      <dgm:spPr/>
      <dgm:t>
        <a:bodyPr/>
        <a:lstStyle/>
        <a:p>
          <a:r>
            <a:rPr lang="en-IN" sz="3200" dirty="0"/>
            <a:t>Intense monsoon rainfall</a:t>
          </a:r>
        </a:p>
      </dgm:t>
    </dgm:pt>
    <dgm:pt modelId="{FB02BDF1-44F1-46C0-8618-25DA0C77D3D4}" type="parTrans" cxnId="{93B9705C-BFFD-4BC1-8CC4-7DF8868E6F8C}">
      <dgm:prSet/>
      <dgm:spPr/>
      <dgm:t>
        <a:bodyPr/>
        <a:lstStyle/>
        <a:p>
          <a:endParaRPr lang="en-IN"/>
        </a:p>
      </dgm:t>
    </dgm:pt>
    <dgm:pt modelId="{82C5318F-3DEA-43E3-B1F5-C5FD82DD2C1F}" type="sibTrans" cxnId="{93B9705C-BFFD-4BC1-8CC4-7DF8868E6F8C}">
      <dgm:prSet/>
      <dgm:spPr/>
      <dgm:t>
        <a:bodyPr/>
        <a:lstStyle/>
        <a:p>
          <a:endParaRPr lang="en-IN"/>
        </a:p>
      </dgm:t>
    </dgm:pt>
    <dgm:pt modelId="{6A9D6712-E490-4485-937D-D3B1D45FDA5F}">
      <dgm:prSet phldrT="[Text]" custT="1"/>
      <dgm:spPr/>
      <dgm:t>
        <a:bodyPr/>
        <a:lstStyle/>
        <a:p>
          <a:r>
            <a:rPr lang="en-IN" sz="3200" dirty="0"/>
            <a:t>Threat to lives and health</a:t>
          </a:r>
        </a:p>
      </dgm:t>
    </dgm:pt>
    <dgm:pt modelId="{1EC29A4D-DAE2-40A3-9C9C-75F7E988C7EA}" type="parTrans" cxnId="{F3F3A053-563B-43A2-9041-40E065A1AD00}">
      <dgm:prSet/>
      <dgm:spPr/>
      <dgm:t>
        <a:bodyPr/>
        <a:lstStyle/>
        <a:p>
          <a:endParaRPr lang="en-IN"/>
        </a:p>
      </dgm:t>
    </dgm:pt>
    <dgm:pt modelId="{D58838C1-7D57-452D-AFD4-21E6AE7D4253}" type="sibTrans" cxnId="{F3F3A053-563B-43A2-9041-40E065A1AD00}">
      <dgm:prSet/>
      <dgm:spPr/>
      <dgm:t>
        <a:bodyPr/>
        <a:lstStyle/>
        <a:p>
          <a:endParaRPr lang="en-IN"/>
        </a:p>
      </dgm:t>
    </dgm:pt>
    <dgm:pt modelId="{BE34B13D-312B-465D-BFAC-A585834DB6EC}">
      <dgm:prSet phldrT="[Text]" custT="1"/>
      <dgm:spPr/>
      <dgm:t>
        <a:bodyPr/>
        <a:lstStyle/>
        <a:p>
          <a:r>
            <a:rPr lang="en-IN" sz="3200" dirty="0"/>
            <a:t>Biodiversity &amp; Ecosystem Preservation</a:t>
          </a:r>
        </a:p>
      </dgm:t>
    </dgm:pt>
    <dgm:pt modelId="{78F8AAEF-34ED-45A1-8EED-8C6416A3BE43}" type="parTrans" cxnId="{ED035286-85DA-4BCC-8E0A-9E03E11217A2}">
      <dgm:prSet/>
      <dgm:spPr/>
      <dgm:t>
        <a:bodyPr/>
        <a:lstStyle/>
        <a:p>
          <a:endParaRPr lang="en-IN"/>
        </a:p>
      </dgm:t>
    </dgm:pt>
    <dgm:pt modelId="{C291857D-2995-447E-8328-1C5B12278818}" type="sibTrans" cxnId="{ED035286-85DA-4BCC-8E0A-9E03E11217A2}">
      <dgm:prSet/>
      <dgm:spPr/>
      <dgm:t>
        <a:bodyPr/>
        <a:lstStyle/>
        <a:p>
          <a:endParaRPr lang="en-IN"/>
        </a:p>
      </dgm:t>
    </dgm:pt>
    <dgm:pt modelId="{96FF28FC-F3DE-4BA8-8B56-0EA95F7B6C5E}">
      <dgm:prSet phldrT="[Text]" custT="1"/>
      <dgm:spPr/>
      <dgm:t>
        <a:bodyPr/>
        <a:lstStyle/>
        <a:p>
          <a:r>
            <a:rPr lang="en-IN" sz="3200" dirty="0"/>
            <a:t>Threat to critical infrastructure</a:t>
          </a:r>
        </a:p>
      </dgm:t>
    </dgm:pt>
    <dgm:pt modelId="{A4E06EA7-1259-42C6-9368-674BA7F25E56}" type="parTrans" cxnId="{1A2EAF2F-DB23-4BC5-84AE-AA77BDE79F80}">
      <dgm:prSet/>
      <dgm:spPr/>
      <dgm:t>
        <a:bodyPr/>
        <a:lstStyle/>
        <a:p>
          <a:endParaRPr lang="en-IN"/>
        </a:p>
      </dgm:t>
    </dgm:pt>
    <dgm:pt modelId="{48918C55-61B3-4D60-B49A-5F1C14A630FD}" type="sibTrans" cxnId="{1A2EAF2F-DB23-4BC5-84AE-AA77BDE79F80}">
      <dgm:prSet/>
      <dgm:spPr/>
      <dgm:t>
        <a:bodyPr/>
        <a:lstStyle/>
        <a:p>
          <a:endParaRPr lang="en-IN"/>
        </a:p>
      </dgm:t>
    </dgm:pt>
    <dgm:pt modelId="{DBBF4120-F219-46D6-9F63-4E8EBEC71AC8}">
      <dgm:prSet phldrT="[Text]" custT="1"/>
      <dgm:spPr/>
      <dgm:t>
        <a:bodyPr/>
        <a:lstStyle/>
        <a:p>
          <a:r>
            <a:rPr lang="en-IN" sz="3200" dirty="0"/>
            <a:t>Agricultural dependency for economy</a:t>
          </a:r>
        </a:p>
      </dgm:t>
    </dgm:pt>
    <dgm:pt modelId="{A2A46822-D835-4CE1-9F31-2DDB0C98B777}" type="parTrans" cxnId="{FC61CAE5-45E7-4F14-A60F-9DF5F0FC05B4}">
      <dgm:prSet/>
      <dgm:spPr/>
      <dgm:t>
        <a:bodyPr/>
        <a:lstStyle/>
        <a:p>
          <a:endParaRPr lang="en-IN"/>
        </a:p>
      </dgm:t>
    </dgm:pt>
    <dgm:pt modelId="{8CF941D2-7262-4BFA-887E-3C21AD3E2C3F}" type="sibTrans" cxnId="{FC61CAE5-45E7-4F14-A60F-9DF5F0FC05B4}">
      <dgm:prSet/>
      <dgm:spPr/>
      <dgm:t>
        <a:bodyPr/>
        <a:lstStyle/>
        <a:p>
          <a:endParaRPr lang="en-IN"/>
        </a:p>
      </dgm:t>
    </dgm:pt>
    <dgm:pt modelId="{55E3EF76-ABB9-41F8-BD88-649F5D75D18B}" type="pres">
      <dgm:prSet presAssocID="{8048083F-E042-4826-B632-DA4B17A340B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FA94171-EE1B-4CB1-9117-2B84F86011A2}" type="pres">
      <dgm:prSet presAssocID="{238682DD-41C8-44E3-82CE-DD9056567600}" presName="Parent" presStyleLbl="node0" presStyleIdx="0" presStyleCnt="1">
        <dgm:presLayoutVars>
          <dgm:chMax val="6"/>
          <dgm:chPref val="6"/>
        </dgm:presLayoutVars>
      </dgm:prSet>
      <dgm:spPr/>
    </dgm:pt>
    <dgm:pt modelId="{9946DA9D-C761-40F9-B067-3AFFE38FD503}" type="pres">
      <dgm:prSet presAssocID="{39B194A2-922B-46BF-99BC-1EF9B7AE43D5}" presName="Accent1" presStyleCnt="0"/>
      <dgm:spPr/>
    </dgm:pt>
    <dgm:pt modelId="{68B613AF-2935-44FC-A532-1D18E31550E3}" type="pres">
      <dgm:prSet presAssocID="{39B194A2-922B-46BF-99BC-1EF9B7AE43D5}" presName="Accent" presStyleLbl="bgShp" presStyleIdx="0" presStyleCnt="6"/>
      <dgm:spPr/>
    </dgm:pt>
    <dgm:pt modelId="{F760C168-3DCF-40B8-AC81-5B97066FFF84}" type="pres">
      <dgm:prSet presAssocID="{39B194A2-922B-46BF-99BC-1EF9B7AE43D5}" presName="Child1" presStyleLbl="node1" presStyleIdx="0" presStyleCnt="6" custScaleX="112562">
        <dgm:presLayoutVars>
          <dgm:chMax val="0"/>
          <dgm:chPref val="0"/>
          <dgm:bulletEnabled val="1"/>
        </dgm:presLayoutVars>
      </dgm:prSet>
      <dgm:spPr/>
    </dgm:pt>
    <dgm:pt modelId="{F8F448D6-844B-47A5-8447-522D437C51F3}" type="pres">
      <dgm:prSet presAssocID="{F27773F1-2FD7-4366-831A-0D302E961CC7}" presName="Accent2" presStyleCnt="0"/>
      <dgm:spPr/>
    </dgm:pt>
    <dgm:pt modelId="{0BA14288-6D88-461C-849D-F55D9C623760}" type="pres">
      <dgm:prSet presAssocID="{F27773F1-2FD7-4366-831A-0D302E961CC7}" presName="Accent" presStyleLbl="bgShp" presStyleIdx="1" presStyleCnt="6"/>
      <dgm:spPr/>
    </dgm:pt>
    <dgm:pt modelId="{186A933D-BAE3-4185-AD3C-D7C78722023B}" type="pres">
      <dgm:prSet presAssocID="{F27773F1-2FD7-4366-831A-0D302E961CC7}" presName="Child2" presStyleLbl="node1" presStyleIdx="1" presStyleCnt="6" custScaleX="102483">
        <dgm:presLayoutVars>
          <dgm:chMax val="0"/>
          <dgm:chPref val="0"/>
          <dgm:bulletEnabled val="1"/>
        </dgm:presLayoutVars>
      </dgm:prSet>
      <dgm:spPr/>
    </dgm:pt>
    <dgm:pt modelId="{28042F71-F3B9-43C5-8325-EB8DBA07BBEF}" type="pres">
      <dgm:prSet presAssocID="{6A9D6712-E490-4485-937D-D3B1D45FDA5F}" presName="Accent3" presStyleCnt="0"/>
      <dgm:spPr/>
    </dgm:pt>
    <dgm:pt modelId="{7E713504-5DF4-4B62-9DD0-269F337B5338}" type="pres">
      <dgm:prSet presAssocID="{6A9D6712-E490-4485-937D-D3B1D45FDA5F}" presName="Accent" presStyleLbl="bgShp" presStyleIdx="2" presStyleCnt="6"/>
      <dgm:spPr/>
    </dgm:pt>
    <dgm:pt modelId="{9615FF4A-BBD2-4E27-8974-65201D272E89}" type="pres">
      <dgm:prSet presAssocID="{6A9D6712-E490-4485-937D-D3B1D45FDA5F}" presName="Child3" presStyleLbl="node1" presStyleIdx="2" presStyleCnt="6" custScaleX="102483">
        <dgm:presLayoutVars>
          <dgm:chMax val="0"/>
          <dgm:chPref val="0"/>
          <dgm:bulletEnabled val="1"/>
        </dgm:presLayoutVars>
      </dgm:prSet>
      <dgm:spPr/>
    </dgm:pt>
    <dgm:pt modelId="{1C3EFB5A-F352-45EB-8A3A-AB45ADB7BE42}" type="pres">
      <dgm:prSet presAssocID="{BE34B13D-312B-465D-BFAC-A585834DB6EC}" presName="Accent4" presStyleCnt="0"/>
      <dgm:spPr/>
    </dgm:pt>
    <dgm:pt modelId="{8B634E58-AD2F-4D60-962B-43E4F66C5BCA}" type="pres">
      <dgm:prSet presAssocID="{BE34B13D-312B-465D-BFAC-A585834DB6EC}" presName="Accent" presStyleLbl="bgShp" presStyleIdx="3" presStyleCnt="6"/>
      <dgm:spPr/>
    </dgm:pt>
    <dgm:pt modelId="{45D70CA9-6092-4868-BA17-789AB49DB04B}" type="pres">
      <dgm:prSet presAssocID="{BE34B13D-312B-465D-BFAC-A585834DB6EC}" presName="Child4" presStyleLbl="node1" presStyleIdx="3" presStyleCnt="6" custScaleX="113885">
        <dgm:presLayoutVars>
          <dgm:chMax val="0"/>
          <dgm:chPref val="0"/>
          <dgm:bulletEnabled val="1"/>
        </dgm:presLayoutVars>
      </dgm:prSet>
      <dgm:spPr/>
    </dgm:pt>
    <dgm:pt modelId="{9128754E-9D75-4C19-BF74-9C3E533BDDFD}" type="pres">
      <dgm:prSet presAssocID="{96FF28FC-F3DE-4BA8-8B56-0EA95F7B6C5E}" presName="Accent5" presStyleCnt="0"/>
      <dgm:spPr/>
    </dgm:pt>
    <dgm:pt modelId="{E5607DA0-26C1-4A63-97B6-D84FD37FF7D3}" type="pres">
      <dgm:prSet presAssocID="{96FF28FC-F3DE-4BA8-8B56-0EA95F7B6C5E}" presName="Accent" presStyleLbl="bgShp" presStyleIdx="4" presStyleCnt="6"/>
      <dgm:spPr/>
    </dgm:pt>
    <dgm:pt modelId="{F146384E-2C90-4F86-8E3A-22F4D7CA57C3}" type="pres">
      <dgm:prSet presAssocID="{96FF28FC-F3DE-4BA8-8B56-0EA95F7B6C5E}" presName="Child5" presStyleLbl="node1" presStyleIdx="4" presStyleCnt="6" custScaleX="116670">
        <dgm:presLayoutVars>
          <dgm:chMax val="0"/>
          <dgm:chPref val="0"/>
          <dgm:bulletEnabled val="1"/>
        </dgm:presLayoutVars>
      </dgm:prSet>
      <dgm:spPr/>
    </dgm:pt>
    <dgm:pt modelId="{C2043C67-15CC-4570-8323-89287FA51238}" type="pres">
      <dgm:prSet presAssocID="{DBBF4120-F219-46D6-9F63-4E8EBEC71AC8}" presName="Accent6" presStyleCnt="0"/>
      <dgm:spPr/>
    </dgm:pt>
    <dgm:pt modelId="{5996A12E-FBE5-4176-8CF3-D3D681648E5E}" type="pres">
      <dgm:prSet presAssocID="{DBBF4120-F219-46D6-9F63-4E8EBEC71AC8}" presName="Accent" presStyleLbl="bgShp" presStyleIdx="5" presStyleCnt="6"/>
      <dgm:spPr/>
    </dgm:pt>
    <dgm:pt modelId="{4705AB31-00C7-4652-A021-39F3FD9E03FB}" type="pres">
      <dgm:prSet presAssocID="{DBBF4120-F219-46D6-9F63-4E8EBEC71AC8}" presName="Child6" presStyleLbl="node1" presStyleIdx="5" presStyleCnt="6" custScaleX="114571">
        <dgm:presLayoutVars>
          <dgm:chMax val="0"/>
          <dgm:chPref val="0"/>
          <dgm:bulletEnabled val="1"/>
        </dgm:presLayoutVars>
      </dgm:prSet>
      <dgm:spPr/>
    </dgm:pt>
  </dgm:ptLst>
  <dgm:cxnLst>
    <dgm:cxn modelId="{4ABA021C-D72E-4664-9B77-D19CCB516582}" type="presOf" srcId="{39B194A2-922B-46BF-99BC-1EF9B7AE43D5}" destId="{F760C168-3DCF-40B8-AC81-5B97066FFF84}" srcOrd="0" destOrd="0" presId="urn:microsoft.com/office/officeart/2011/layout/HexagonRadial"/>
    <dgm:cxn modelId="{1A2EAF2F-DB23-4BC5-84AE-AA77BDE79F80}" srcId="{238682DD-41C8-44E3-82CE-DD9056567600}" destId="{96FF28FC-F3DE-4BA8-8B56-0EA95F7B6C5E}" srcOrd="4" destOrd="0" parTransId="{A4E06EA7-1259-42C6-9368-674BA7F25E56}" sibTransId="{48918C55-61B3-4D60-B49A-5F1C14A630FD}"/>
    <dgm:cxn modelId="{93B9705C-BFFD-4BC1-8CC4-7DF8868E6F8C}" srcId="{238682DD-41C8-44E3-82CE-DD9056567600}" destId="{F27773F1-2FD7-4366-831A-0D302E961CC7}" srcOrd="1" destOrd="0" parTransId="{FB02BDF1-44F1-46C0-8618-25DA0C77D3D4}" sibTransId="{82C5318F-3DEA-43E3-B1F5-C5FD82DD2C1F}"/>
    <dgm:cxn modelId="{F6B23865-5CE4-47B4-9EA8-00ECB2989351}" type="presOf" srcId="{238682DD-41C8-44E3-82CE-DD9056567600}" destId="{4FA94171-EE1B-4CB1-9117-2B84F86011A2}" srcOrd="0" destOrd="0" presId="urn:microsoft.com/office/officeart/2011/layout/HexagonRadial"/>
    <dgm:cxn modelId="{F3F3A053-563B-43A2-9041-40E065A1AD00}" srcId="{238682DD-41C8-44E3-82CE-DD9056567600}" destId="{6A9D6712-E490-4485-937D-D3B1D45FDA5F}" srcOrd="2" destOrd="0" parTransId="{1EC29A4D-DAE2-40A3-9C9C-75F7E988C7EA}" sibTransId="{D58838C1-7D57-452D-AFD4-21E6AE7D4253}"/>
    <dgm:cxn modelId="{ED035286-85DA-4BCC-8E0A-9E03E11217A2}" srcId="{238682DD-41C8-44E3-82CE-DD9056567600}" destId="{BE34B13D-312B-465D-BFAC-A585834DB6EC}" srcOrd="3" destOrd="0" parTransId="{78F8AAEF-34ED-45A1-8EED-8C6416A3BE43}" sibTransId="{C291857D-2995-447E-8328-1C5B12278818}"/>
    <dgm:cxn modelId="{FE30C389-0946-41E6-BA91-1680CA531CF6}" type="presOf" srcId="{BE34B13D-312B-465D-BFAC-A585834DB6EC}" destId="{45D70CA9-6092-4868-BA17-789AB49DB04B}" srcOrd="0" destOrd="0" presId="urn:microsoft.com/office/officeart/2011/layout/HexagonRadial"/>
    <dgm:cxn modelId="{41EF0296-3237-45D4-86D8-9F4D01EFD559}" srcId="{8048083F-E042-4826-B632-DA4B17A340B6}" destId="{238682DD-41C8-44E3-82CE-DD9056567600}" srcOrd="0" destOrd="0" parTransId="{59DE193B-54D6-4EE5-B491-BDDDA5B65B4B}" sibTransId="{4BA49D5B-6B6E-44A9-B866-F80D4D5626BD}"/>
    <dgm:cxn modelId="{14FB8598-9509-4916-B78A-A9C3251AF7C4}" type="presOf" srcId="{96FF28FC-F3DE-4BA8-8B56-0EA95F7B6C5E}" destId="{F146384E-2C90-4F86-8E3A-22F4D7CA57C3}" srcOrd="0" destOrd="0" presId="urn:microsoft.com/office/officeart/2011/layout/HexagonRadial"/>
    <dgm:cxn modelId="{1182E0B6-8217-47BC-BB25-EBFEEE34509F}" type="presOf" srcId="{DBBF4120-F219-46D6-9F63-4E8EBEC71AC8}" destId="{4705AB31-00C7-4652-A021-39F3FD9E03FB}" srcOrd="0" destOrd="0" presId="urn:microsoft.com/office/officeart/2011/layout/HexagonRadial"/>
    <dgm:cxn modelId="{9A6F20BE-96E3-4784-9B44-CB3F65C801A6}" srcId="{238682DD-41C8-44E3-82CE-DD9056567600}" destId="{39B194A2-922B-46BF-99BC-1EF9B7AE43D5}" srcOrd="0" destOrd="0" parTransId="{E52F97BE-F7F8-4F6D-8471-EB4D54629AE3}" sibTransId="{32ECAD64-E189-4C37-92A7-253FE36B8DF3}"/>
    <dgm:cxn modelId="{EF6108CB-EFA9-4030-84BD-E6A55BEF28DD}" type="presOf" srcId="{8048083F-E042-4826-B632-DA4B17A340B6}" destId="{55E3EF76-ABB9-41F8-BD88-649F5D75D18B}" srcOrd="0" destOrd="0" presId="urn:microsoft.com/office/officeart/2011/layout/HexagonRadial"/>
    <dgm:cxn modelId="{0720FAD2-DBD1-4FA8-B848-7AA50F8CE376}" type="presOf" srcId="{6A9D6712-E490-4485-937D-D3B1D45FDA5F}" destId="{9615FF4A-BBD2-4E27-8974-65201D272E89}" srcOrd="0" destOrd="0" presId="urn:microsoft.com/office/officeart/2011/layout/HexagonRadial"/>
    <dgm:cxn modelId="{FC61CAE5-45E7-4F14-A60F-9DF5F0FC05B4}" srcId="{238682DD-41C8-44E3-82CE-DD9056567600}" destId="{DBBF4120-F219-46D6-9F63-4E8EBEC71AC8}" srcOrd="5" destOrd="0" parTransId="{A2A46822-D835-4CE1-9F31-2DDB0C98B777}" sibTransId="{8CF941D2-7262-4BFA-887E-3C21AD3E2C3F}"/>
    <dgm:cxn modelId="{C434ABF9-2167-4E18-A2D9-A69B2656E3FA}" type="presOf" srcId="{F27773F1-2FD7-4366-831A-0D302E961CC7}" destId="{186A933D-BAE3-4185-AD3C-D7C78722023B}" srcOrd="0" destOrd="0" presId="urn:microsoft.com/office/officeart/2011/layout/HexagonRadial"/>
    <dgm:cxn modelId="{F885A5A0-6CC0-40CE-A929-3C5CAD10E28A}" type="presParOf" srcId="{55E3EF76-ABB9-41F8-BD88-649F5D75D18B}" destId="{4FA94171-EE1B-4CB1-9117-2B84F86011A2}" srcOrd="0" destOrd="0" presId="urn:microsoft.com/office/officeart/2011/layout/HexagonRadial"/>
    <dgm:cxn modelId="{B89C7733-23AA-480E-A4FF-33341AEF074F}" type="presParOf" srcId="{55E3EF76-ABB9-41F8-BD88-649F5D75D18B}" destId="{9946DA9D-C761-40F9-B067-3AFFE38FD503}" srcOrd="1" destOrd="0" presId="urn:microsoft.com/office/officeart/2011/layout/HexagonRadial"/>
    <dgm:cxn modelId="{31D01B1B-5FFA-4F8F-9C64-744C3EEFB566}" type="presParOf" srcId="{9946DA9D-C761-40F9-B067-3AFFE38FD503}" destId="{68B613AF-2935-44FC-A532-1D18E31550E3}" srcOrd="0" destOrd="0" presId="urn:microsoft.com/office/officeart/2011/layout/HexagonRadial"/>
    <dgm:cxn modelId="{89B8553B-25E9-486C-AE56-664652CE3559}" type="presParOf" srcId="{55E3EF76-ABB9-41F8-BD88-649F5D75D18B}" destId="{F760C168-3DCF-40B8-AC81-5B97066FFF84}" srcOrd="2" destOrd="0" presId="urn:microsoft.com/office/officeart/2011/layout/HexagonRadial"/>
    <dgm:cxn modelId="{749AB786-78B8-4876-AC65-807D74DF1335}" type="presParOf" srcId="{55E3EF76-ABB9-41F8-BD88-649F5D75D18B}" destId="{F8F448D6-844B-47A5-8447-522D437C51F3}" srcOrd="3" destOrd="0" presId="urn:microsoft.com/office/officeart/2011/layout/HexagonRadial"/>
    <dgm:cxn modelId="{58327109-04ED-41CD-9FF2-6DC34325380A}" type="presParOf" srcId="{F8F448D6-844B-47A5-8447-522D437C51F3}" destId="{0BA14288-6D88-461C-849D-F55D9C623760}" srcOrd="0" destOrd="0" presId="urn:microsoft.com/office/officeart/2011/layout/HexagonRadial"/>
    <dgm:cxn modelId="{BCD8024E-5A44-4589-ABA9-A9BC92B617D2}" type="presParOf" srcId="{55E3EF76-ABB9-41F8-BD88-649F5D75D18B}" destId="{186A933D-BAE3-4185-AD3C-D7C78722023B}" srcOrd="4" destOrd="0" presId="urn:microsoft.com/office/officeart/2011/layout/HexagonRadial"/>
    <dgm:cxn modelId="{9440EEF9-1F6D-4F50-B504-A700FD709030}" type="presParOf" srcId="{55E3EF76-ABB9-41F8-BD88-649F5D75D18B}" destId="{28042F71-F3B9-43C5-8325-EB8DBA07BBEF}" srcOrd="5" destOrd="0" presId="urn:microsoft.com/office/officeart/2011/layout/HexagonRadial"/>
    <dgm:cxn modelId="{DD11D56B-D620-49B4-A1E2-8CCB282536C6}" type="presParOf" srcId="{28042F71-F3B9-43C5-8325-EB8DBA07BBEF}" destId="{7E713504-5DF4-4B62-9DD0-269F337B5338}" srcOrd="0" destOrd="0" presId="urn:microsoft.com/office/officeart/2011/layout/HexagonRadial"/>
    <dgm:cxn modelId="{5DAB7C76-B934-48AE-BC7C-079DDF46F295}" type="presParOf" srcId="{55E3EF76-ABB9-41F8-BD88-649F5D75D18B}" destId="{9615FF4A-BBD2-4E27-8974-65201D272E89}" srcOrd="6" destOrd="0" presId="urn:microsoft.com/office/officeart/2011/layout/HexagonRadial"/>
    <dgm:cxn modelId="{B5EEB7D8-98AB-4F80-B392-BADF9D73E284}" type="presParOf" srcId="{55E3EF76-ABB9-41F8-BD88-649F5D75D18B}" destId="{1C3EFB5A-F352-45EB-8A3A-AB45ADB7BE42}" srcOrd="7" destOrd="0" presId="urn:microsoft.com/office/officeart/2011/layout/HexagonRadial"/>
    <dgm:cxn modelId="{974045B4-6FE6-4E66-A423-0FF04684F70E}" type="presParOf" srcId="{1C3EFB5A-F352-45EB-8A3A-AB45ADB7BE42}" destId="{8B634E58-AD2F-4D60-962B-43E4F66C5BCA}" srcOrd="0" destOrd="0" presId="urn:microsoft.com/office/officeart/2011/layout/HexagonRadial"/>
    <dgm:cxn modelId="{6C439492-106F-4ACF-ACCD-4AE1D20D1A02}" type="presParOf" srcId="{55E3EF76-ABB9-41F8-BD88-649F5D75D18B}" destId="{45D70CA9-6092-4868-BA17-789AB49DB04B}" srcOrd="8" destOrd="0" presId="urn:microsoft.com/office/officeart/2011/layout/HexagonRadial"/>
    <dgm:cxn modelId="{5446FD88-8389-4DC7-8CCA-38A8942B6CFB}" type="presParOf" srcId="{55E3EF76-ABB9-41F8-BD88-649F5D75D18B}" destId="{9128754E-9D75-4C19-BF74-9C3E533BDDFD}" srcOrd="9" destOrd="0" presId="urn:microsoft.com/office/officeart/2011/layout/HexagonRadial"/>
    <dgm:cxn modelId="{3E0B89BC-48F5-4460-AD6C-A8815691694A}" type="presParOf" srcId="{9128754E-9D75-4C19-BF74-9C3E533BDDFD}" destId="{E5607DA0-26C1-4A63-97B6-D84FD37FF7D3}" srcOrd="0" destOrd="0" presId="urn:microsoft.com/office/officeart/2011/layout/HexagonRadial"/>
    <dgm:cxn modelId="{127EF1DE-7339-4C7D-B816-8E0BE4EC93F1}" type="presParOf" srcId="{55E3EF76-ABB9-41F8-BD88-649F5D75D18B}" destId="{F146384E-2C90-4F86-8E3A-22F4D7CA57C3}" srcOrd="10" destOrd="0" presId="urn:microsoft.com/office/officeart/2011/layout/HexagonRadial"/>
    <dgm:cxn modelId="{85451E15-E7E9-4177-986B-914D39F9955C}" type="presParOf" srcId="{55E3EF76-ABB9-41F8-BD88-649F5D75D18B}" destId="{C2043C67-15CC-4570-8323-89287FA51238}" srcOrd="11" destOrd="0" presId="urn:microsoft.com/office/officeart/2011/layout/HexagonRadial"/>
    <dgm:cxn modelId="{88321FA0-FBCE-40CD-9A7D-2C2E89629BBD}" type="presParOf" srcId="{C2043C67-15CC-4570-8323-89287FA51238}" destId="{5996A12E-FBE5-4176-8CF3-D3D681648E5E}" srcOrd="0" destOrd="0" presId="urn:microsoft.com/office/officeart/2011/layout/HexagonRadial"/>
    <dgm:cxn modelId="{0C6A12AE-5783-47F1-97A0-12F1141B7935}" type="presParOf" srcId="{55E3EF76-ABB9-41F8-BD88-649F5D75D18B}" destId="{4705AB31-00C7-4652-A021-39F3FD9E03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D7C26-1547-49F8-86FD-7584AA3718D7}" type="doc">
      <dgm:prSet loTypeId="urn:microsoft.com/office/officeart/2005/8/layout/equation1" loCatId="process" qsTypeId="urn:microsoft.com/office/officeart/2005/8/quickstyle/3d2" qsCatId="3D" csTypeId="urn:microsoft.com/office/officeart/2005/8/colors/accent0_3" csCatId="mainScheme" phldr="1"/>
      <dgm:spPr/>
    </dgm:pt>
    <dgm:pt modelId="{ABE5BBD9-71D9-4BCC-9A36-3A572E905CDE}">
      <dgm:prSet phldrT="[Text]" custT="1"/>
      <dgm:spPr/>
      <dgm:t>
        <a:bodyPr/>
        <a:lstStyle/>
        <a:p>
          <a:r>
            <a:rPr lang="en-IN" sz="3200" dirty="0"/>
            <a:t>Indicator-based risk analysis for Kerala</a:t>
          </a:r>
        </a:p>
      </dgm:t>
    </dgm:pt>
    <dgm:pt modelId="{47F722E7-EA65-4603-BE1B-0AB0D9B0AFBE}" type="parTrans" cxnId="{EB91EDD8-47B4-4444-AD7F-82E50E61C1AC}">
      <dgm:prSet/>
      <dgm:spPr/>
      <dgm:t>
        <a:bodyPr/>
        <a:lstStyle/>
        <a:p>
          <a:endParaRPr lang="en-IN"/>
        </a:p>
      </dgm:t>
    </dgm:pt>
    <dgm:pt modelId="{CAFB992E-6195-49DE-B0B8-EE1BC99AFDEA}" type="sibTrans" cxnId="{EB91EDD8-47B4-4444-AD7F-82E50E61C1AC}">
      <dgm:prSet/>
      <dgm:spPr/>
      <dgm:t>
        <a:bodyPr/>
        <a:lstStyle/>
        <a:p>
          <a:endParaRPr lang="en-IN"/>
        </a:p>
      </dgm:t>
    </dgm:pt>
    <dgm:pt modelId="{17496CBA-3428-47D1-ADC8-1A4B53A5D817}">
      <dgm:prSet phldrT="[Text]" custT="1"/>
      <dgm:spPr/>
      <dgm:t>
        <a:bodyPr/>
        <a:lstStyle/>
        <a:p>
          <a:r>
            <a:rPr lang="en-IN" sz="3200" dirty="0"/>
            <a:t>Flood risk map at subdistrict level</a:t>
          </a:r>
        </a:p>
      </dgm:t>
    </dgm:pt>
    <dgm:pt modelId="{2E98CA0C-8526-4516-9E5D-FF9C5E7C7580}" type="parTrans" cxnId="{3466DFA1-2193-4215-B9FA-273ABD362D02}">
      <dgm:prSet/>
      <dgm:spPr/>
      <dgm:t>
        <a:bodyPr/>
        <a:lstStyle/>
        <a:p>
          <a:endParaRPr lang="en-IN"/>
        </a:p>
      </dgm:t>
    </dgm:pt>
    <dgm:pt modelId="{1BF81160-9545-4167-B7F0-17361F6CE83C}" type="sibTrans" cxnId="{3466DFA1-2193-4215-B9FA-273ABD362D02}">
      <dgm:prSet/>
      <dgm:spPr/>
      <dgm:t>
        <a:bodyPr/>
        <a:lstStyle/>
        <a:p>
          <a:endParaRPr lang="en-IN"/>
        </a:p>
      </dgm:t>
    </dgm:pt>
    <dgm:pt modelId="{9EFE119D-0BF7-4C7A-9A7B-5A62DDE9B882}">
      <dgm:prSet phldrT="[Text]" custT="1"/>
      <dgm:spPr/>
      <dgm:t>
        <a:bodyPr/>
        <a:lstStyle/>
        <a:p>
          <a:r>
            <a:rPr lang="en-IN" sz="3200" dirty="0"/>
            <a:t>Preparedness of flood-prone areas</a:t>
          </a:r>
        </a:p>
      </dgm:t>
    </dgm:pt>
    <dgm:pt modelId="{E96949A0-454F-42B7-BD2F-D67E5C13C781}" type="parTrans" cxnId="{A96E638C-08BB-4097-83D2-F1588D7405B4}">
      <dgm:prSet/>
      <dgm:spPr/>
      <dgm:t>
        <a:bodyPr/>
        <a:lstStyle/>
        <a:p>
          <a:endParaRPr lang="en-IN"/>
        </a:p>
      </dgm:t>
    </dgm:pt>
    <dgm:pt modelId="{91C7FA47-2003-4BDF-A06D-189AD2CA70B6}" type="sibTrans" cxnId="{A96E638C-08BB-4097-83D2-F1588D7405B4}">
      <dgm:prSet/>
      <dgm:spPr/>
      <dgm:t>
        <a:bodyPr/>
        <a:lstStyle/>
        <a:p>
          <a:endParaRPr lang="en-IN"/>
        </a:p>
      </dgm:t>
    </dgm:pt>
    <dgm:pt modelId="{5A443AD4-493B-4C2E-AC5F-BF7CE2E392E8}" type="pres">
      <dgm:prSet presAssocID="{F1FD7C26-1547-49F8-86FD-7584AA3718D7}" presName="linearFlow" presStyleCnt="0">
        <dgm:presLayoutVars>
          <dgm:dir/>
          <dgm:resizeHandles val="exact"/>
        </dgm:presLayoutVars>
      </dgm:prSet>
      <dgm:spPr/>
    </dgm:pt>
    <dgm:pt modelId="{1379877E-7FD6-4AD3-B5E4-3D901CF6ED4E}" type="pres">
      <dgm:prSet presAssocID="{ABE5BBD9-71D9-4BCC-9A36-3A572E905CDE}" presName="node" presStyleLbl="node1" presStyleIdx="0" presStyleCnt="3">
        <dgm:presLayoutVars>
          <dgm:bulletEnabled val="1"/>
        </dgm:presLayoutVars>
      </dgm:prSet>
      <dgm:spPr/>
    </dgm:pt>
    <dgm:pt modelId="{279545A7-338E-4DFE-91F8-6A31251D2784}" type="pres">
      <dgm:prSet presAssocID="{CAFB992E-6195-49DE-B0B8-EE1BC99AFDEA}" presName="spacerL" presStyleCnt="0"/>
      <dgm:spPr/>
    </dgm:pt>
    <dgm:pt modelId="{7586CABF-FDA3-47C1-B678-5B0F39A527EA}" type="pres">
      <dgm:prSet presAssocID="{CAFB992E-6195-49DE-B0B8-EE1BC99AFDEA}" presName="sibTrans" presStyleLbl="sibTrans2D1" presStyleIdx="0" presStyleCnt="2"/>
      <dgm:spPr/>
    </dgm:pt>
    <dgm:pt modelId="{6274001A-EA76-40E6-8666-18886DD3721D}" type="pres">
      <dgm:prSet presAssocID="{CAFB992E-6195-49DE-B0B8-EE1BC99AFDEA}" presName="spacerR" presStyleCnt="0"/>
      <dgm:spPr/>
    </dgm:pt>
    <dgm:pt modelId="{CB334AC2-8B29-44AD-B69C-41EA0B95631E}" type="pres">
      <dgm:prSet presAssocID="{17496CBA-3428-47D1-ADC8-1A4B53A5D817}" presName="node" presStyleLbl="node1" presStyleIdx="1" presStyleCnt="3">
        <dgm:presLayoutVars>
          <dgm:bulletEnabled val="1"/>
        </dgm:presLayoutVars>
      </dgm:prSet>
      <dgm:spPr/>
    </dgm:pt>
    <dgm:pt modelId="{69D8F73A-5EC6-4AC8-8470-BC38488681C0}" type="pres">
      <dgm:prSet presAssocID="{1BF81160-9545-4167-B7F0-17361F6CE83C}" presName="spacerL" presStyleCnt="0"/>
      <dgm:spPr/>
    </dgm:pt>
    <dgm:pt modelId="{395EABED-1EE7-43E2-9631-733E673EB003}" type="pres">
      <dgm:prSet presAssocID="{1BF81160-9545-4167-B7F0-17361F6CE83C}" presName="sibTrans" presStyleLbl="sibTrans2D1" presStyleIdx="1" presStyleCnt="2"/>
      <dgm:spPr>
        <a:prstGeom prst="rightArrow">
          <a:avLst/>
        </a:prstGeom>
      </dgm:spPr>
    </dgm:pt>
    <dgm:pt modelId="{FEB95F03-9B71-4C54-B9A8-A239E6464597}" type="pres">
      <dgm:prSet presAssocID="{1BF81160-9545-4167-B7F0-17361F6CE83C}" presName="spacerR" presStyleCnt="0"/>
      <dgm:spPr/>
    </dgm:pt>
    <dgm:pt modelId="{3B858A5D-65C5-4783-BD1D-9671D0B25D6E}" type="pres">
      <dgm:prSet presAssocID="{9EFE119D-0BF7-4C7A-9A7B-5A62DDE9B882}" presName="node" presStyleLbl="node1" presStyleIdx="2" presStyleCnt="3" custScaleX="128713">
        <dgm:presLayoutVars>
          <dgm:bulletEnabled val="1"/>
        </dgm:presLayoutVars>
      </dgm:prSet>
      <dgm:spPr/>
    </dgm:pt>
  </dgm:ptLst>
  <dgm:cxnLst>
    <dgm:cxn modelId="{2017C111-057E-483A-ACD0-8BB437D02D1C}" type="presOf" srcId="{CAFB992E-6195-49DE-B0B8-EE1BC99AFDEA}" destId="{7586CABF-FDA3-47C1-B678-5B0F39A527EA}" srcOrd="0" destOrd="0" presId="urn:microsoft.com/office/officeart/2005/8/layout/equation1"/>
    <dgm:cxn modelId="{3F420D4C-D415-432F-BF3B-79C111DA9DC5}" type="presOf" srcId="{17496CBA-3428-47D1-ADC8-1A4B53A5D817}" destId="{CB334AC2-8B29-44AD-B69C-41EA0B95631E}" srcOrd="0" destOrd="0" presId="urn:microsoft.com/office/officeart/2005/8/layout/equation1"/>
    <dgm:cxn modelId="{A96E638C-08BB-4097-83D2-F1588D7405B4}" srcId="{F1FD7C26-1547-49F8-86FD-7584AA3718D7}" destId="{9EFE119D-0BF7-4C7A-9A7B-5A62DDE9B882}" srcOrd="2" destOrd="0" parTransId="{E96949A0-454F-42B7-BD2F-D67E5C13C781}" sibTransId="{91C7FA47-2003-4BDF-A06D-189AD2CA70B6}"/>
    <dgm:cxn modelId="{5F536495-4F06-4477-A80B-B78486E96DFA}" type="presOf" srcId="{1BF81160-9545-4167-B7F0-17361F6CE83C}" destId="{395EABED-1EE7-43E2-9631-733E673EB003}" srcOrd="0" destOrd="0" presId="urn:microsoft.com/office/officeart/2005/8/layout/equation1"/>
    <dgm:cxn modelId="{3466DFA1-2193-4215-B9FA-273ABD362D02}" srcId="{F1FD7C26-1547-49F8-86FD-7584AA3718D7}" destId="{17496CBA-3428-47D1-ADC8-1A4B53A5D817}" srcOrd="1" destOrd="0" parTransId="{2E98CA0C-8526-4516-9E5D-FF9C5E7C7580}" sibTransId="{1BF81160-9545-4167-B7F0-17361F6CE83C}"/>
    <dgm:cxn modelId="{98FFF1C8-02C7-4A7E-B3EC-190E714D6F3B}" type="presOf" srcId="{9EFE119D-0BF7-4C7A-9A7B-5A62DDE9B882}" destId="{3B858A5D-65C5-4783-BD1D-9671D0B25D6E}" srcOrd="0" destOrd="0" presId="urn:microsoft.com/office/officeart/2005/8/layout/equation1"/>
    <dgm:cxn modelId="{EB91EDD8-47B4-4444-AD7F-82E50E61C1AC}" srcId="{F1FD7C26-1547-49F8-86FD-7584AA3718D7}" destId="{ABE5BBD9-71D9-4BCC-9A36-3A572E905CDE}" srcOrd="0" destOrd="0" parTransId="{47F722E7-EA65-4603-BE1B-0AB0D9B0AFBE}" sibTransId="{CAFB992E-6195-49DE-B0B8-EE1BC99AFDEA}"/>
    <dgm:cxn modelId="{5D1B47F3-3691-4AF0-9A4A-1550A29DFCE3}" type="presOf" srcId="{F1FD7C26-1547-49F8-86FD-7584AA3718D7}" destId="{5A443AD4-493B-4C2E-AC5F-BF7CE2E392E8}" srcOrd="0" destOrd="0" presId="urn:microsoft.com/office/officeart/2005/8/layout/equation1"/>
    <dgm:cxn modelId="{7777DBFF-BA05-4F50-BA24-F880E269A777}" type="presOf" srcId="{ABE5BBD9-71D9-4BCC-9A36-3A572E905CDE}" destId="{1379877E-7FD6-4AD3-B5E4-3D901CF6ED4E}" srcOrd="0" destOrd="0" presId="urn:microsoft.com/office/officeart/2005/8/layout/equation1"/>
    <dgm:cxn modelId="{5F89AEDC-9354-4CEA-B30B-125E8DFAAD8B}" type="presParOf" srcId="{5A443AD4-493B-4C2E-AC5F-BF7CE2E392E8}" destId="{1379877E-7FD6-4AD3-B5E4-3D901CF6ED4E}" srcOrd="0" destOrd="0" presId="urn:microsoft.com/office/officeart/2005/8/layout/equation1"/>
    <dgm:cxn modelId="{0CA329DD-700D-4A6E-9AAC-42A401645156}" type="presParOf" srcId="{5A443AD4-493B-4C2E-AC5F-BF7CE2E392E8}" destId="{279545A7-338E-4DFE-91F8-6A31251D2784}" srcOrd="1" destOrd="0" presId="urn:microsoft.com/office/officeart/2005/8/layout/equation1"/>
    <dgm:cxn modelId="{0DF4BD91-72C2-4B94-B246-3AA45A7E0757}" type="presParOf" srcId="{5A443AD4-493B-4C2E-AC5F-BF7CE2E392E8}" destId="{7586CABF-FDA3-47C1-B678-5B0F39A527EA}" srcOrd="2" destOrd="0" presId="urn:microsoft.com/office/officeart/2005/8/layout/equation1"/>
    <dgm:cxn modelId="{5053F4E5-BD16-4ADA-BDB1-AE0D659C37D5}" type="presParOf" srcId="{5A443AD4-493B-4C2E-AC5F-BF7CE2E392E8}" destId="{6274001A-EA76-40E6-8666-18886DD3721D}" srcOrd="3" destOrd="0" presId="urn:microsoft.com/office/officeart/2005/8/layout/equation1"/>
    <dgm:cxn modelId="{88197CBB-2180-4BA1-A33C-2BBE00D82514}" type="presParOf" srcId="{5A443AD4-493B-4C2E-AC5F-BF7CE2E392E8}" destId="{CB334AC2-8B29-44AD-B69C-41EA0B95631E}" srcOrd="4" destOrd="0" presId="urn:microsoft.com/office/officeart/2005/8/layout/equation1"/>
    <dgm:cxn modelId="{AA00E5B6-8CC8-4E12-BF01-F1A53302CBB2}" type="presParOf" srcId="{5A443AD4-493B-4C2E-AC5F-BF7CE2E392E8}" destId="{69D8F73A-5EC6-4AC8-8470-BC38488681C0}" srcOrd="5" destOrd="0" presId="urn:microsoft.com/office/officeart/2005/8/layout/equation1"/>
    <dgm:cxn modelId="{FF6EA7AB-AB70-4672-AA88-0D3275F4E9F6}" type="presParOf" srcId="{5A443AD4-493B-4C2E-AC5F-BF7CE2E392E8}" destId="{395EABED-1EE7-43E2-9631-733E673EB003}" srcOrd="6" destOrd="0" presId="urn:microsoft.com/office/officeart/2005/8/layout/equation1"/>
    <dgm:cxn modelId="{DA4784D4-0308-4216-BE4D-DB636F31BF03}" type="presParOf" srcId="{5A443AD4-493B-4C2E-AC5F-BF7CE2E392E8}" destId="{FEB95F03-9B71-4C54-B9A8-A239E6464597}" srcOrd="7" destOrd="0" presId="urn:microsoft.com/office/officeart/2005/8/layout/equation1"/>
    <dgm:cxn modelId="{94E2C9DF-7B9E-4499-9DDE-ACB370809B71}" type="presParOf" srcId="{5A443AD4-493B-4C2E-AC5F-BF7CE2E392E8}" destId="{3B858A5D-65C5-4783-BD1D-9671D0B25D6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8A215-5591-4544-9C9A-D9A812C617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AEDAB6-D4E2-4CCD-ADB5-B3C12CCA0B91}">
      <dgm:prSet phldrT="[Text]" custT="1"/>
      <dgm:spPr/>
      <dgm:t>
        <a:bodyPr/>
        <a:lstStyle/>
        <a:p>
          <a:r>
            <a:rPr lang="en-IN" sz="4400" dirty="0"/>
            <a:t>Demographics</a:t>
          </a:r>
        </a:p>
      </dgm:t>
    </dgm:pt>
    <dgm:pt modelId="{935FBC58-56C4-45F2-82A8-EA4756E1B61A}" type="parTrans" cxnId="{98BA4A6D-785A-4A51-B807-CF5CC3EAD754}">
      <dgm:prSet/>
      <dgm:spPr/>
      <dgm:t>
        <a:bodyPr/>
        <a:lstStyle/>
        <a:p>
          <a:endParaRPr lang="en-IN"/>
        </a:p>
      </dgm:t>
    </dgm:pt>
    <dgm:pt modelId="{09124160-4165-44F0-BF81-5507EAA32D59}" type="sibTrans" cxnId="{98BA4A6D-785A-4A51-B807-CF5CC3EAD754}">
      <dgm:prSet/>
      <dgm:spPr/>
      <dgm:t>
        <a:bodyPr/>
        <a:lstStyle/>
        <a:p>
          <a:endParaRPr lang="en-IN"/>
        </a:p>
      </dgm:t>
    </dgm:pt>
    <dgm:pt modelId="{FF000AA2-DC50-46A6-A613-6B077B1979A4}">
      <dgm:prSet phldrT="[Text]" custT="1"/>
      <dgm:spPr/>
      <dgm:t>
        <a:bodyPr/>
        <a:lstStyle/>
        <a:p>
          <a:r>
            <a:rPr lang="en-IN" sz="3200" dirty="0"/>
            <a:t>2.76% of the Indian population ~ 860 people/km</a:t>
          </a:r>
          <a:r>
            <a:rPr lang="en-IN" sz="3200" baseline="30000" dirty="0"/>
            <a:t>2</a:t>
          </a:r>
        </a:p>
      </dgm:t>
    </dgm:pt>
    <dgm:pt modelId="{02C2B067-6279-4068-BB91-FA26C59E76C1}" type="parTrans" cxnId="{3521934A-2309-4DE5-A5A2-C020E26DEDC7}">
      <dgm:prSet/>
      <dgm:spPr/>
      <dgm:t>
        <a:bodyPr/>
        <a:lstStyle/>
        <a:p>
          <a:endParaRPr lang="en-IN"/>
        </a:p>
      </dgm:t>
    </dgm:pt>
    <dgm:pt modelId="{1B3D4F0F-FFC8-453E-B7CE-58B2E4542277}" type="sibTrans" cxnId="{3521934A-2309-4DE5-A5A2-C020E26DEDC7}">
      <dgm:prSet/>
      <dgm:spPr/>
      <dgm:t>
        <a:bodyPr/>
        <a:lstStyle/>
        <a:p>
          <a:endParaRPr lang="en-IN"/>
        </a:p>
      </dgm:t>
    </dgm:pt>
    <dgm:pt modelId="{447D3E43-97F8-4A7E-92DA-95A5F1F52AE0}">
      <dgm:prSet phldrT="[Text]" custT="1"/>
      <dgm:spPr/>
      <dgm:t>
        <a:bodyPr/>
        <a:lstStyle/>
        <a:p>
          <a:r>
            <a:rPr lang="en-IN" sz="3200" dirty="0"/>
            <a:t>Sex Ratio of 1084 females per 1000 males</a:t>
          </a:r>
        </a:p>
      </dgm:t>
    </dgm:pt>
    <dgm:pt modelId="{743860E3-A594-4B9D-A0DC-EB6B9A15DAAC}" type="parTrans" cxnId="{925BF2C1-5D2E-4074-86BA-8259F2E4E992}">
      <dgm:prSet/>
      <dgm:spPr/>
      <dgm:t>
        <a:bodyPr/>
        <a:lstStyle/>
        <a:p>
          <a:endParaRPr lang="en-IN"/>
        </a:p>
      </dgm:t>
    </dgm:pt>
    <dgm:pt modelId="{5F1F9CBF-26E6-4F63-8291-5EA2C2A835F3}" type="sibTrans" cxnId="{925BF2C1-5D2E-4074-86BA-8259F2E4E992}">
      <dgm:prSet/>
      <dgm:spPr/>
      <dgm:t>
        <a:bodyPr/>
        <a:lstStyle/>
        <a:p>
          <a:endParaRPr lang="en-IN"/>
        </a:p>
      </dgm:t>
    </dgm:pt>
    <dgm:pt modelId="{3C21EE0A-3FC9-496D-BE7C-543DC4DB8DEC}">
      <dgm:prSet phldrT="[Text]" custT="1"/>
      <dgm:spPr/>
      <dgm:t>
        <a:bodyPr/>
        <a:lstStyle/>
        <a:p>
          <a:r>
            <a:rPr lang="en-IN" sz="4400" dirty="0"/>
            <a:t>Climate</a:t>
          </a:r>
        </a:p>
      </dgm:t>
    </dgm:pt>
    <dgm:pt modelId="{F9EB9F6D-3939-4746-8B95-577B76BD8390}" type="parTrans" cxnId="{6E3E461D-C358-4F30-BFE1-BF5D8E541635}">
      <dgm:prSet/>
      <dgm:spPr/>
      <dgm:t>
        <a:bodyPr/>
        <a:lstStyle/>
        <a:p>
          <a:endParaRPr lang="en-IN"/>
        </a:p>
      </dgm:t>
    </dgm:pt>
    <dgm:pt modelId="{71449FDE-D6D6-4520-88D1-2935AC0F9DD9}" type="sibTrans" cxnId="{6E3E461D-C358-4F30-BFE1-BF5D8E541635}">
      <dgm:prSet/>
      <dgm:spPr/>
      <dgm:t>
        <a:bodyPr/>
        <a:lstStyle/>
        <a:p>
          <a:endParaRPr lang="en-IN"/>
        </a:p>
      </dgm:t>
    </dgm:pt>
    <dgm:pt modelId="{9A228ED9-B767-46B8-B18E-11591A68A3F9}">
      <dgm:prSet phldrT="[Text]" custT="1"/>
      <dgm:spPr/>
      <dgm:t>
        <a:bodyPr/>
        <a:lstStyle/>
        <a:p>
          <a:r>
            <a:rPr lang="en-IN" sz="3200" dirty="0"/>
            <a:t>Tropical monsoon – Intense summer and rainfall</a:t>
          </a:r>
        </a:p>
      </dgm:t>
    </dgm:pt>
    <dgm:pt modelId="{2007109D-A9AA-4711-A010-BF7AEC2A7188}" type="parTrans" cxnId="{57A0A597-7835-4B2E-A557-78D79C1EAFD3}">
      <dgm:prSet/>
      <dgm:spPr/>
      <dgm:t>
        <a:bodyPr/>
        <a:lstStyle/>
        <a:p>
          <a:endParaRPr lang="en-IN"/>
        </a:p>
      </dgm:t>
    </dgm:pt>
    <dgm:pt modelId="{6AFCBE41-2301-41B4-BF4C-2E309FB04E31}" type="sibTrans" cxnId="{57A0A597-7835-4B2E-A557-78D79C1EAFD3}">
      <dgm:prSet/>
      <dgm:spPr/>
      <dgm:t>
        <a:bodyPr/>
        <a:lstStyle/>
        <a:p>
          <a:endParaRPr lang="en-IN"/>
        </a:p>
      </dgm:t>
    </dgm:pt>
    <dgm:pt modelId="{D4428340-CF11-49E3-8853-A9293C1791B8}">
      <dgm:prSet phldrT="[Text]" custT="1"/>
      <dgm:spPr/>
      <dgm:t>
        <a:bodyPr/>
        <a:lstStyle/>
        <a:p>
          <a:r>
            <a:rPr lang="en-IN" sz="3200" dirty="0"/>
            <a:t>India’s 2</a:t>
          </a:r>
          <a:r>
            <a:rPr lang="en-IN" sz="3200" baseline="30000" dirty="0"/>
            <a:t>nd</a:t>
          </a:r>
          <a:r>
            <a:rPr lang="en-IN" sz="3200" dirty="0"/>
            <a:t> highest monsoon rainfall ~ 300cm/year</a:t>
          </a:r>
        </a:p>
      </dgm:t>
    </dgm:pt>
    <dgm:pt modelId="{5B478216-96B2-4524-BA8A-7823481ABC3A}" type="parTrans" cxnId="{66F6CEE8-BAFA-42A8-8AB0-133EA4AF37BE}">
      <dgm:prSet/>
      <dgm:spPr/>
      <dgm:t>
        <a:bodyPr/>
        <a:lstStyle/>
        <a:p>
          <a:endParaRPr lang="en-IN"/>
        </a:p>
      </dgm:t>
    </dgm:pt>
    <dgm:pt modelId="{B246E261-4943-4CD9-8479-60D55B044509}" type="sibTrans" cxnId="{66F6CEE8-BAFA-42A8-8AB0-133EA4AF37BE}">
      <dgm:prSet/>
      <dgm:spPr/>
      <dgm:t>
        <a:bodyPr/>
        <a:lstStyle/>
        <a:p>
          <a:endParaRPr lang="en-IN"/>
        </a:p>
      </dgm:t>
    </dgm:pt>
    <dgm:pt modelId="{5705201E-26FD-4958-AA6E-A3C1C4101F53}">
      <dgm:prSet phldrT="[Text]" custT="1"/>
      <dgm:spPr/>
      <dgm:t>
        <a:bodyPr/>
        <a:lstStyle/>
        <a:p>
          <a:r>
            <a:rPr lang="en-IN" sz="4400" dirty="0"/>
            <a:t>Disaster Profile</a:t>
          </a:r>
        </a:p>
      </dgm:t>
    </dgm:pt>
    <dgm:pt modelId="{C55EEEC2-AC01-40CA-B39A-CB18CD879AC6}" type="parTrans" cxnId="{F8000479-A682-4D1D-AE08-5C3188E096DF}">
      <dgm:prSet/>
      <dgm:spPr/>
      <dgm:t>
        <a:bodyPr/>
        <a:lstStyle/>
        <a:p>
          <a:endParaRPr lang="en-IN"/>
        </a:p>
      </dgm:t>
    </dgm:pt>
    <dgm:pt modelId="{3A9ABAC7-6926-4D23-91A5-B1503AE4A364}" type="sibTrans" cxnId="{F8000479-A682-4D1D-AE08-5C3188E096DF}">
      <dgm:prSet/>
      <dgm:spPr/>
      <dgm:t>
        <a:bodyPr/>
        <a:lstStyle/>
        <a:p>
          <a:endParaRPr lang="en-IN"/>
        </a:p>
      </dgm:t>
    </dgm:pt>
    <dgm:pt modelId="{7632F5F7-E4A6-4FB7-AA3C-0F4045D2C00A}">
      <dgm:prSet phldrT="[Text]" custT="1"/>
      <dgm:spPr/>
      <dgm:t>
        <a:bodyPr/>
        <a:lstStyle/>
        <a:p>
          <a:r>
            <a:rPr lang="en-IN" sz="3200" dirty="0"/>
            <a:t>Vulnerable due to seacoast and Western Ghats</a:t>
          </a:r>
        </a:p>
      </dgm:t>
    </dgm:pt>
    <dgm:pt modelId="{FA8884B4-7117-46F2-A1D3-890A3082C0C3}" type="parTrans" cxnId="{6D6DB976-395D-484C-AE19-38F78F5CB570}">
      <dgm:prSet/>
      <dgm:spPr/>
      <dgm:t>
        <a:bodyPr/>
        <a:lstStyle/>
        <a:p>
          <a:endParaRPr lang="en-IN"/>
        </a:p>
      </dgm:t>
    </dgm:pt>
    <dgm:pt modelId="{4C95DD1C-213C-4652-943B-1F86EE988E15}" type="sibTrans" cxnId="{6D6DB976-395D-484C-AE19-38F78F5CB570}">
      <dgm:prSet/>
      <dgm:spPr/>
      <dgm:t>
        <a:bodyPr/>
        <a:lstStyle/>
        <a:p>
          <a:endParaRPr lang="en-IN"/>
        </a:p>
      </dgm:t>
    </dgm:pt>
    <dgm:pt modelId="{D9C2C3D2-3190-409E-85D4-22C99DB2D62B}">
      <dgm:prSet phldrT="[Text]" custT="1"/>
      <dgm:spPr/>
      <dgm:t>
        <a:bodyPr/>
        <a:lstStyle/>
        <a:p>
          <a:r>
            <a:rPr lang="en-IN" sz="3200" dirty="0"/>
            <a:t>Most common hazards – Flood and Landslide</a:t>
          </a:r>
        </a:p>
      </dgm:t>
    </dgm:pt>
    <dgm:pt modelId="{F91CFF23-D341-4CFF-8946-52D5532B8AAC}" type="parTrans" cxnId="{EB86D7D1-11EE-469E-95C0-6E9A773F691B}">
      <dgm:prSet/>
      <dgm:spPr/>
      <dgm:t>
        <a:bodyPr/>
        <a:lstStyle/>
        <a:p>
          <a:endParaRPr lang="en-IN"/>
        </a:p>
      </dgm:t>
    </dgm:pt>
    <dgm:pt modelId="{FDF19888-295B-4685-AB98-150A7A201A04}" type="sibTrans" cxnId="{EB86D7D1-11EE-469E-95C0-6E9A773F691B}">
      <dgm:prSet/>
      <dgm:spPr/>
      <dgm:t>
        <a:bodyPr/>
        <a:lstStyle/>
        <a:p>
          <a:endParaRPr lang="en-IN"/>
        </a:p>
      </dgm:t>
    </dgm:pt>
    <dgm:pt modelId="{C3391ECE-07AE-4580-BE70-D5B7C29DB015}" type="pres">
      <dgm:prSet presAssocID="{3D28A215-5591-4544-9C9A-D9A812C6179F}" presName="Name0" presStyleCnt="0">
        <dgm:presLayoutVars>
          <dgm:dir/>
          <dgm:animLvl val="lvl"/>
          <dgm:resizeHandles val="exact"/>
        </dgm:presLayoutVars>
      </dgm:prSet>
      <dgm:spPr/>
    </dgm:pt>
    <dgm:pt modelId="{238BABBD-9926-416E-974F-64EFB6E29378}" type="pres">
      <dgm:prSet presAssocID="{48AEDAB6-D4E2-4CCD-ADB5-B3C12CCA0B91}" presName="linNode" presStyleCnt="0"/>
      <dgm:spPr/>
    </dgm:pt>
    <dgm:pt modelId="{B903BBCB-16BB-4DFD-A5FA-91FFB291BC23}" type="pres">
      <dgm:prSet presAssocID="{48AEDAB6-D4E2-4CCD-ADB5-B3C12CCA0B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57E9118-A7F0-4FE3-8081-72635926E341}" type="pres">
      <dgm:prSet presAssocID="{48AEDAB6-D4E2-4CCD-ADB5-B3C12CCA0B91}" presName="descendantText" presStyleLbl="alignAccFollowNode1" presStyleIdx="0" presStyleCnt="3">
        <dgm:presLayoutVars>
          <dgm:bulletEnabled val="1"/>
        </dgm:presLayoutVars>
      </dgm:prSet>
      <dgm:spPr/>
    </dgm:pt>
    <dgm:pt modelId="{B0A36C23-2298-429A-B3BF-E98BBEF441D3}" type="pres">
      <dgm:prSet presAssocID="{09124160-4165-44F0-BF81-5507EAA32D59}" presName="sp" presStyleCnt="0"/>
      <dgm:spPr/>
    </dgm:pt>
    <dgm:pt modelId="{F14E152F-6D1B-4AD4-B0C0-5F530D04AA58}" type="pres">
      <dgm:prSet presAssocID="{3C21EE0A-3FC9-496D-BE7C-543DC4DB8DEC}" presName="linNode" presStyleCnt="0"/>
      <dgm:spPr/>
    </dgm:pt>
    <dgm:pt modelId="{1CD100E0-8782-4076-A78D-986B270B5FB7}" type="pres">
      <dgm:prSet presAssocID="{3C21EE0A-3FC9-496D-BE7C-543DC4DB8DE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CAF0E4-0545-4C0A-ADBA-715D7BA72563}" type="pres">
      <dgm:prSet presAssocID="{3C21EE0A-3FC9-496D-BE7C-543DC4DB8DEC}" presName="descendantText" presStyleLbl="alignAccFollowNode1" presStyleIdx="1" presStyleCnt="3">
        <dgm:presLayoutVars>
          <dgm:bulletEnabled val="1"/>
        </dgm:presLayoutVars>
      </dgm:prSet>
      <dgm:spPr/>
    </dgm:pt>
    <dgm:pt modelId="{1BC9FF25-63A8-4EC7-9240-E54EB22BE57D}" type="pres">
      <dgm:prSet presAssocID="{71449FDE-D6D6-4520-88D1-2935AC0F9DD9}" presName="sp" presStyleCnt="0"/>
      <dgm:spPr/>
    </dgm:pt>
    <dgm:pt modelId="{11A22C6F-3F9A-4269-82C9-E5AF4DEA702B}" type="pres">
      <dgm:prSet presAssocID="{5705201E-26FD-4958-AA6E-A3C1C4101F53}" presName="linNode" presStyleCnt="0"/>
      <dgm:spPr/>
    </dgm:pt>
    <dgm:pt modelId="{F81E5150-FCC4-4F1F-A8A6-F28AFD4B8BF4}" type="pres">
      <dgm:prSet presAssocID="{5705201E-26FD-4958-AA6E-A3C1C4101F5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40B945C-5862-4A0A-A309-6CF82BD727D7}" type="pres">
      <dgm:prSet presAssocID="{5705201E-26FD-4958-AA6E-A3C1C4101F5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5B2A40C-38D6-4F58-9CBF-CB3AA2C97857}" type="presOf" srcId="{FF000AA2-DC50-46A6-A613-6B077B1979A4}" destId="{F57E9118-A7F0-4FE3-8081-72635926E341}" srcOrd="0" destOrd="0" presId="urn:microsoft.com/office/officeart/2005/8/layout/vList5"/>
    <dgm:cxn modelId="{6E3E461D-C358-4F30-BFE1-BF5D8E541635}" srcId="{3D28A215-5591-4544-9C9A-D9A812C6179F}" destId="{3C21EE0A-3FC9-496D-BE7C-543DC4DB8DEC}" srcOrd="1" destOrd="0" parTransId="{F9EB9F6D-3939-4746-8B95-577B76BD8390}" sibTransId="{71449FDE-D6D6-4520-88D1-2935AC0F9DD9}"/>
    <dgm:cxn modelId="{FD0D4427-EB73-4A13-BAF1-9047A31EB6FA}" type="presOf" srcId="{447D3E43-97F8-4A7E-92DA-95A5F1F52AE0}" destId="{F57E9118-A7F0-4FE3-8081-72635926E341}" srcOrd="0" destOrd="1" presId="urn:microsoft.com/office/officeart/2005/8/layout/vList5"/>
    <dgm:cxn modelId="{DC4EDF2B-A4AD-43F0-BFEA-A956FC8BB3E2}" type="presOf" srcId="{D9C2C3D2-3190-409E-85D4-22C99DB2D62B}" destId="{940B945C-5862-4A0A-A309-6CF82BD727D7}" srcOrd="0" destOrd="1" presId="urn:microsoft.com/office/officeart/2005/8/layout/vList5"/>
    <dgm:cxn modelId="{89E4CF5C-E084-42E8-B5CB-F6224EF573BC}" type="presOf" srcId="{7632F5F7-E4A6-4FB7-AA3C-0F4045D2C00A}" destId="{940B945C-5862-4A0A-A309-6CF82BD727D7}" srcOrd="0" destOrd="0" presId="urn:microsoft.com/office/officeart/2005/8/layout/vList5"/>
    <dgm:cxn modelId="{7E41525F-F38E-4995-BA70-A797D785121C}" type="presOf" srcId="{3D28A215-5591-4544-9C9A-D9A812C6179F}" destId="{C3391ECE-07AE-4580-BE70-D5B7C29DB015}" srcOrd="0" destOrd="0" presId="urn:microsoft.com/office/officeart/2005/8/layout/vList5"/>
    <dgm:cxn modelId="{3521934A-2309-4DE5-A5A2-C020E26DEDC7}" srcId="{48AEDAB6-D4E2-4CCD-ADB5-B3C12CCA0B91}" destId="{FF000AA2-DC50-46A6-A613-6B077B1979A4}" srcOrd="0" destOrd="0" parTransId="{02C2B067-6279-4068-BB91-FA26C59E76C1}" sibTransId="{1B3D4F0F-FFC8-453E-B7CE-58B2E4542277}"/>
    <dgm:cxn modelId="{F961374C-AC0B-4C75-8D66-F804E5417362}" type="presOf" srcId="{5705201E-26FD-4958-AA6E-A3C1C4101F53}" destId="{F81E5150-FCC4-4F1F-A8A6-F28AFD4B8BF4}" srcOrd="0" destOrd="0" presId="urn:microsoft.com/office/officeart/2005/8/layout/vList5"/>
    <dgm:cxn modelId="{98BA4A6D-785A-4A51-B807-CF5CC3EAD754}" srcId="{3D28A215-5591-4544-9C9A-D9A812C6179F}" destId="{48AEDAB6-D4E2-4CCD-ADB5-B3C12CCA0B91}" srcOrd="0" destOrd="0" parTransId="{935FBC58-56C4-45F2-82A8-EA4756E1B61A}" sibTransId="{09124160-4165-44F0-BF81-5507EAA32D59}"/>
    <dgm:cxn modelId="{E9B44E50-653B-4A56-9F01-163B036065B2}" type="presOf" srcId="{D4428340-CF11-49E3-8853-A9293C1791B8}" destId="{D0CAF0E4-0545-4C0A-ADBA-715D7BA72563}" srcOrd="0" destOrd="1" presId="urn:microsoft.com/office/officeart/2005/8/layout/vList5"/>
    <dgm:cxn modelId="{6D6DB976-395D-484C-AE19-38F78F5CB570}" srcId="{5705201E-26FD-4958-AA6E-A3C1C4101F53}" destId="{7632F5F7-E4A6-4FB7-AA3C-0F4045D2C00A}" srcOrd="0" destOrd="0" parTransId="{FA8884B4-7117-46F2-A1D3-890A3082C0C3}" sibTransId="{4C95DD1C-213C-4652-943B-1F86EE988E15}"/>
    <dgm:cxn modelId="{D9D50477-E4AF-4E29-A326-2CAA68F7B4E7}" type="presOf" srcId="{3C21EE0A-3FC9-496D-BE7C-543DC4DB8DEC}" destId="{1CD100E0-8782-4076-A78D-986B270B5FB7}" srcOrd="0" destOrd="0" presId="urn:microsoft.com/office/officeart/2005/8/layout/vList5"/>
    <dgm:cxn modelId="{F8000479-A682-4D1D-AE08-5C3188E096DF}" srcId="{3D28A215-5591-4544-9C9A-D9A812C6179F}" destId="{5705201E-26FD-4958-AA6E-A3C1C4101F53}" srcOrd="2" destOrd="0" parTransId="{C55EEEC2-AC01-40CA-B39A-CB18CD879AC6}" sibTransId="{3A9ABAC7-6926-4D23-91A5-B1503AE4A364}"/>
    <dgm:cxn modelId="{57A0A597-7835-4B2E-A557-78D79C1EAFD3}" srcId="{3C21EE0A-3FC9-496D-BE7C-543DC4DB8DEC}" destId="{9A228ED9-B767-46B8-B18E-11591A68A3F9}" srcOrd="0" destOrd="0" parTransId="{2007109D-A9AA-4711-A010-BF7AEC2A7188}" sibTransId="{6AFCBE41-2301-41B4-BF4C-2E309FB04E31}"/>
    <dgm:cxn modelId="{A2B073B3-7531-42C1-B775-BEF72203747A}" type="presOf" srcId="{48AEDAB6-D4E2-4CCD-ADB5-B3C12CCA0B91}" destId="{B903BBCB-16BB-4DFD-A5FA-91FFB291BC23}" srcOrd="0" destOrd="0" presId="urn:microsoft.com/office/officeart/2005/8/layout/vList5"/>
    <dgm:cxn modelId="{925BF2C1-5D2E-4074-86BA-8259F2E4E992}" srcId="{48AEDAB6-D4E2-4CCD-ADB5-B3C12CCA0B91}" destId="{447D3E43-97F8-4A7E-92DA-95A5F1F52AE0}" srcOrd="1" destOrd="0" parTransId="{743860E3-A594-4B9D-A0DC-EB6B9A15DAAC}" sibTransId="{5F1F9CBF-26E6-4F63-8291-5EA2C2A835F3}"/>
    <dgm:cxn modelId="{EB86D7D1-11EE-469E-95C0-6E9A773F691B}" srcId="{5705201E-26FD-4958-AA6E-A3C1C4101F53}" destId="{D9C2C3D2-3190-409E-85D4-22C99DB2D62B}" srcOrd="1" destOrd="0" parTransId="{F91CFF23-D341-4CFF-8946-52D5532B8AAC}" sibTransId="{FDF19888-295B-4685-AB98-150A7A201A04}"/>
    <dgm:cxn modelId="{66F6CEE8-BAFA-42A8-8AB0-133EA4AF37BE}" srcId="{3C21EE0A-3FC9-496D-BE7C-543DC4DB8DEC}" destId="{D4428340-CF11-49E3-8853-A9293C1791B8}" srcOrd="1" destOrd="0" parTransId="{5B478216-96B2-4524-BA8A-7823481ABC3A}" sibTransId="{B246E261-4943-4CD9-8479-60D55B044509}"/>
    <dgm:cxn modelId="{93B418F3-B2DD-4675-92BF-2ABF2A4656B3}" type="presOf" srcId="{9A228ED9-B767-46B8-B18E-11591A68A3F9}" destId="{D0CAF0E4-0545-4C0A-ADBA-715D7BA72563}" srcOrd="0" destOrd="0" presId="urn:microsoft.com/office/officeart/2005/8/layout/vList5"/>
    <dgm:cxn modelId="{90B3AFEF-0004-4CA9-8AFE-05BA85455BD3}" type="presParOf" srcId="{C3391ECE-07AE-4580-BE70-D5B7C29DB015}" destId="{238BABBD-9926-416E-974F-64EFB6E29378}" srcOrd="0" destOrd="0" presId="urn:microsoft.com/office/officeart/2005/8/layout/vList5"/>
    <dgm:cxn modelId="{5C9665B7-E905-4CCE-BE57-EAA3084610C4}" type="presParOf" srcId="{238BABBD-9926-416E-974F-64EFB6E29378}" destId="{B903BBCB-16BB-4DFD-A5FA-91FFB291BC23}" srcOrd="0" destOrd="0" presId="urn:microsoft.com/office/officeart/2005/8/layout/vList5"/>
    <dgm:cxn modelId="{6A8AAED6-F5A4-432A-B064-B8A4A0949378}" type="presParOf" srcId="{238BABBD-9926-416E-974F-64EFB6E29378}" destId="{F57E9118-A7F0-4FE3-8081-72635926E341}" srcOrd="1" destOrd="0" presId="urn:microsoft.com/office/officeart/2005/8/layout/vList5"/>
    <dgm:cxn modelId="{7F56FCDA-72D6-4939-96BF-2547F6A8CE83}" type="presParOf" srcId="{C3391ECE-07AE-4580-BE70-D5B7C29DB015}" destId="{B0A36C23-2298-429A-B3BF-E98BBEF441D3}" srcOrd="1" destOrd="0" presId="urn:microsoft.com/office/officeart/2005/8/layout/vList5"/>
    <dgm:cxn modelId="{646FC8E1-F0A5-4EAB-AC60-27986241099E}" type="presParOf" srcId="{C3391ECE-07AE-4580-BE70-D5B7C29DB015}" destId="{F14E152F-6D1B-4AD4-B0C0-5F530D04AA58}" srcOrd="2" destOrd="0" presId="urn:microsoft.com/office/officeart/2005/8/layout/vList5"/>
    <dgm:cxn modelId="{B5E64754-DC8D-403D-B5AA-80ABA9CAE8A6}" type="presParOf" srcId="{F14E152F-6D1B-4AD4-B0C0-5F530D04AA58}" destId="{1CD100E0-8782-4076-A78D-986B270B5FB7}" srcOrd="0" destOrd="0" presId="urn:microsoft.com/office/officeart/2005/8/layout/vList5"/>
    <dgm:cxn modelId="{6A5260BD-19FE-446E-88EE-3CA020406EBE}" type="presParOf" srcId="{F14E152F-6D1B-4AD4-B0C0-5F530D04AA58}" destId="{D0CAF0E4-0545-4C0A-ADBA-715D7BA72563}" srcOrd="1" destOrd="0" presId="urn:microsoft.com/office/officeart/2005/8/layout/vList5"/>
    <dgm:cxn modelId="{61FF4B16-CCB6-45B1-B04E-30C51B38FF5E}" type="presParOf" srcId="{C3391ECE-07AE-4580-BE70-D5B7C29DB015}" destId="{1BC9FF25-63A8-4EC7-9240-E54EB22BE57D}" srcOrd="3" destOrd="0" presId="urn:microsoft.com/office/officeart/2005/8/layout/vList5"/>
    <dgm:cxn modelId="{0C349898-693B-4B37-BAD7-6BDFB7EA725D}" type="presParOf" srcId="{C3391ECE-07AE-4580-BE70-D5B7C29DB015}" destId="{11A22C6F-3F9A-4269-82C9-E5AF4DEA702B}" srcOrd="4" destOrd="0" presId="urn:microsoft.com/office/officeart/2005/8/layout/vList5"/>
    <dgm:cxn modelId="{2400CE59-03F1-47ED-ABD1-1767D1DA0862}" type="presParOf" srcId="{11A22C6F-3F9A-4269-82C9-E5AF4DEA702B}" destId="{F81E5150-FCC4-4F1F-A8A6-F28AFD4B8BF4}" srcOrd="0" destOrd="0" presId="urn:microsoft.com/office/officeart/2005/8/layout/vList5"/>
    <dgm:cxn modelId="{FC27E6DF-C543-4DC9-888B-F86D724F04E4}" type="presParOf" srcId="{11A22C6F-3F9A-4269-82C9-E5AF4DEA702B}" destId="{940B945C-5862-4A0A-A309-6CF82BD727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255E1-6FF3-4CBA-A828-D3DC93D36632}" type="doc">
      <dgm:prSet loTypeId="urn:microsoft.com/office/officeart/2005/8/layout/b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B04CFC-F04D-49AA-A2DE-5586CD0E6CFB}">
      <dgm:prSet phldrT="[Text]" custT="1"/>
      <dgm:spPr/>
      <dgm:t>
        <a:bodyPr/>
        <a:lstStyle/>
        <a:p>
          <a:r>
            <a:rPr lang="en-IN" sz="3000" dirty="0"/>
            <a:t>Identification of hazard and study area</a:t>
          </a:r>
        </a:p>
      </dgm:t>
    </dgm:pt>
    <dgm:pt modelId="{522CD9DE-6F9D-47B4-B042-043D0CB8A745}" type="parTrans" cxnId="{4D0AEE8D-D735-44EA-81ED-FE10A5CF1472}">
      <dgm:prSet/>
      <dgm:spPr/>
      <dgm:t>
        <a:bodyPr/>
        <a:lstStyle/>
        <a:p>
          <a:endParaRPr lang="en-IN"/>
        </a:p>
      </dgm:t>
    </dgm:pt>
    <dgm:pt modelId="{598F1267-6961-4E6D-8C1C-DB2EF85F7362}" type="sibTrans" cxnId="{4D0AEE8D-D735-44EA-81ED-FE10A5CF1472}">
      <dgm:prSet/>
      <dgm:spPr/>
      <dgm:t>
        <a:bodyPr/>
        <a:lstStyle/>
        <a:p>
          <a:endParaRPr lang="en-IN"/>
        </a:p>
      </dgm:t>
    </dgm:pt>
    <dgm:pt modelId="{7D5DA1B6-F8BC-49EE-8021-80BFA228A190}">
      <dgm:prSet phldrT="[Text]" custT="1"/>
      <dgm:spPr/>
      <dgm:t>
        <a:bodyPr/>
        <a:lstStyle/>
        <a:p>
          <a:r>
            <a:rPr lang="en-IN" sz="3000" dirty="0"/>
            <a:t>Find potential indicators of Hazard (H), Exposure (E) and Vulnerability (V)</a:t>
          </a:r>
        </a:p>
      </dgm:t>
    </dgm:pt>
    <dgm:pt modelId="{36569752-3D38-45BA-A2AC-8129DFC3464B}" type="parTrans" cxnId="{C6C267E5-2953-485C-99F7-A0B94CC76720}">
      <dgm:prSet/>
      <dgm:spPr/>
      <dgm:t>
        <a:bodyPr/>
        <a:lstStyle/>
        <a:p>
          <a:endParaRPr lang="en-IN"/>
        </a:p>
      </dgm:t>
    </dgm:pt>
    <dgm:pt modelId="{EB6F8E52-ACDE-410A-8548-E562B28EF576}" type="sibTrans" cxnId="{C6C267E5-2953-485C-99F7-A0B94CC76720}">
      <dgm:prSet/>
      <dgm:spPr/>
      <dgm:t>
        <a:bodyPr/>
        <a:lstStyle/>
        <a:p>
          <a:endParaRPr lang="en-IN"/>
        </a:p>
      </dgm:t>
    </dgm:pt>
    <dgm:pt modelId="{6DB2B2D2-11F9-4071-85C5-0B7FC7F63F90}">
      <dgm:prSet phldrT="[Text]" custT="1"/>
      <dgm:spPr/>
      <dgm:t>
        <a:bodyPr/>
        <a:lstStyle/>
        <a:p>
          <a:r>
            <a:rPr lang="en-IN" sz="3000" dirty="0"/>
            <a:t>Data collection of indicators from varied sources</a:t>
          </a:r>
        </a:p>
      </dgm:t>
    </dgm:pt>
    <dgm:pt modelId="{8F3F93A7-4B6A-4241-8DDF-D715AD3050B5}" type="parTrans" cxnId="{A4A8BC6D-6258-4D0B-B152-D1971822E687}">
      <dgm:prSet/>
      <dgm:spPr/>
      <dgm:t>
        <a:bodyPr/>
        <a:lstStyle/>
        <a:p>
          <a:endParaRPr lang="en-IN"/>
        </a:p>
      </dgm:t>
    </dgm:pt>
    <dgm:pt modelId="{0142AACD-334A-4199-B7B9-EAB84FC70BBB}" type="sibTrans" cxnId="{A4A8BC6D-6258-4D0B-B152-D1971822E687}">
      <dgm:prSet/>
      <dgm:spPr/>
      <dgm:t>
        <a:bodyPr/>
        <a:lstStyle/>
        <a:p>
          <a:endParaRPr lang="en-IN"/>
        </a:p>
      </dgm:t>
    </dgm:pt>
    <dgm:pt modelId="{F32903DD-C00F-4245-9A0D-92281F84E68D}">
      <dgm:prSet phldrT="[Text]" custT="1"/>
      <dgm:spPr/>
      <dgm:t>
        <a:bodyPr/>
        <a:lstStyle/>
        <a:p>
          <a:r>
            <a:rPr lang="en-IN" sz="3000" dirty="0"/>
            <a:t>Normalisation of data</a:t>
          </a:r>
        </a:p>
        <a:p>
          <a:r>
            <a:rPr lang="en-IN" sz="3000" dirty="0"/>
            <a:t>1 = high, 0 = low</a:t>
          </a:r>
        </a:p>
      </dgm:t>
    </dgm:pt>
    <dgm:pt modelId="{5CE28C2E-0C73-43CA-A09F-D4F54698E31B}" type="parTrans" cxnId="{6032FC6B-90A1-4793-A06A-6C5AD92A5EC4}">
      <dgm:prSet/>
      <dgm:spPr/>
      <dgm:t>
        <a:bodyPr/>
        <a:lstStyle/>
        <a:p>
          <a:endParaRPr lang="en-IN"/>
        </a:p>
      </dgm:t>
    </dgm:pt>
    <dgm:pt modelId="{A6EF12D5-E843-4EAF-83C2-B2574ADA6C5A}" type="sibTrans" cxnId="{6032FC6B-90A1-4793-A06A-6C5AD92A5EC4}">
      <dgm:prSet/>
      <dgm:spPr/>
      <dgm:t>
        <a:bodyPr/>
        <a:lstStyle/>
        <a:p>
          <a:endParaRPr lang="en-IN"/>
        </a:p>
      </dgm:t>
    </dgm:pt>
    <dgm:pt modelId="{C12DB9A6-F04E-4CEB-81EA-C170309776AA}">
      <dgm:prSet phldrT="[Text]" custT="1"/>
      <dgm:spPr/>
      <dgm:t>
        <a:bodyPr/>
        <a:lstStyle/>
        <a:p>
          <a:r>
            <a:rPr lang="en-IN" sz="3000" dirty="0"/>
            <a:t>Additive aggregation with equal weighting to find indices of H, E &amp; V</a:t>
          </a:r>
        </a:p>
      </dgm:t>
    </dgm:pt>
    <dgm:pt modelId="{BCA3F4EB-BAB0-491C-B210-8C78050FD78E}" type="parTrans" cxnId="{CB066710-47E2-4924-9B1E-C14B6C6BFCD7}">
      <dgm:prSet/>
      <dgm:spPr/>
      <dgm:t>
        <a:bodyPr/>
        <a:lstStyle/>
        <a:p>
          <a:endParaRPr lang="en-IN"/>
        </a:p>
      </dgm:t>
    </dgm:pt>
    <dgm:pt modelId="{6F02CCA7-4DF8-48DE-BC0B-BC298992B775}" type="sibTrans" cxnId="{CB066710-47E2-4924-9B1E-C14B6C6BFCD7}">
      <dgm:prSet/>
      <dgm:spPr/>
      <dgm:t>
        <a:bodyPr/>
        <a:lstStyle/>
        <a:p>
          <a:endParaRPr lang="en-IN"/>
        </a:p>
      </dgm:t>
    </dgm:pt>
    <dgm:pt modelId="{B6AB07D8-71FD-4E6B-8186-2B300E866EAB}">
      <dgm:prSet phldrT="[Text]" custT="1"/>
      <dgm:spPr/>
      <dgm:t>
        <a:bodyPr/>
        <a:lstStyle/>
        <a:p>
          <a:r>
            <a:rPr lang="en-IN" sz="3000" dirty="0"/>
            <a:t>Finalizing indicators by evaluating Variation Inflation Factor (VIF) &lt; 10</a:t>
          </a:r>
        </a:p>
      </dgm:t>
    </dgm:pt>
    <dgm:pt modelId="{688FCAD3-3815-4B0C-A265-FD5D87F2A658}" type="parTrans" cxnId="{F4BD0822-A0B6-4585-A4ED-DF94412F7520}">
      <dgm:prSet/>
      <dgm:spPr/>
      <dgm:t>
        <a:bodyPr/>
        <a:lstStyle/>
        <a:p>
          <a:endParaRPr lang="en-IN"/>
        </a:p>
      </dgm:t>
    </dgm:pt>
    <dgm:pt modelId="{38F7DF14-3F63-4E32-B21C-E62C58EEDA74}" type="sibTrans" cxnId="{F4BD0822-A0B6-4585-A4ED-DF94412F752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65913D0-BCA0-4BEC-838C-D8EB01252DDD}">
          <dgm:prSet phldrT="[Text]" custT="1"/>
          <dgm:spPr/>
          <dgm:t>
            <a:bodyPr/>
            <a:lstStyle/>
            <a:p>
              <a:r>
                <a:rPr lang="en-IN" sz="3000" dirty="0"/>
                <a:t>Risk Assessment using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m:oMathPara>
              </a14:m>
              <a:endParaRPr lang="en-IN" sz="3200" dirty="0"/>
            </a:p>
          </dgm:t>
        </dgm:pt>
      </mc:Choice>
      <mc:Fallback xmlns="">
        <dgm:pt modelId="{E65913D0-BCA0-4BEC-838C-D8EB01252DDD}">
          <dgm:prSet phldrT="[Text]" custT="1"/>
          <dgm:spPr/>
          <dgm:t>
            <a:bodyPr/>
            <a:lstStyle/>
            <a:p>
              <a:r>
                <a:rPr lang="en-IN" sz="3000" dirty="0"/>
                <a:t>Risk Assessment using</a:t>
              </a:r>
            </a:p>
            <a:p>
              <a:r>
                <a:rPr lang="en-IN" sz="3200" b="0" i="0">
                  <a:latin typeface="Cambria Math" panose="02040503050406030204" pitchFamily="18" charset="0"/>
                </a:rPr>
                <a:t>𝑅=𝐻</a:t>
              </a:r>
              <a:r>
                <a:rPr lang="en-IN" sz="32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×𝐸×𝑉</a:t>
              </a:r>
              <a:endParaRPr lang="en-IN" sz="3200" dirty="0"/>
            </a:p>
          </dgm:t>
        </dgm:pt>
      </mc:Fallback>
    </mc:AlternateContent>
    <dgm:pt modelId="{C5C5A71B-70A1-495E-9493-385409744B46}" type="parTrans" cxnId="{8C07D3B4-FBE5-4668-B2E4-74D1639C60DD}">
      <dgm:prSet/>
      <dgm:spPr/>
      <dgm:t>
        <a:bodyPr/>
        <a:lstStyle/>
        <a:p>
          <a:endParaRPr lang="en-IN"/>
        </a:p>
      </dgm:t>
    </dgm:pt>
    <dgm:pt modelId="{D7B7E483-29B2-4D78-A15A-49D674DBBA5A}" type="sibTrans" cxnId="{8C07D3B4-FBE5-4668-B2E4-74D1639C60DD}">
      <dgm:prSet/>
      <dgm:spPr/>
      <dgm:t>
        <a:bodyPr/>
        <a:lstStyle/>
        <a:p>
          <a:endParaRPr lang="en-IN"/>
        </a:p>
      </dgm:t>
    </dgm:pt>
    <dgm:pt modelId="{967BCDB7-4D8A-40BC-BDC8-884C8175760B}">
      <dgm:prSet phldrT="[Text]"/>
      <dgm:spPr/>
      <dgm:t>
        <a:bodyPr/>
        <a:lstStyle/>
        <a:p>
          <a:r>
            <a:rPr lang="en-IN" dirty="0"/>
            <a:t>Plotting maps and indicators-based analysis</a:t>
          </a:r>
        </a:p>
      </dgm:t>
    </dgm:pt>
    <dgm:pt modelId="{CECC74D4-48F7-402A-B092-4C12F5A13826}" type="parTrans" cxnId="{8986BCBB-FADB-4E16-82D3-273D0D4527A3}">
      <dgm:prSet/>
      <dgm:spPr/>
      <dgm:t>
        <a:bodyPr/>
        <a:lstStyle/>
        <a:p>
          <a:endParaRPr lang="en-IN"/>
        </a:p>
      </dgm:t>
    </dgm:pt>
    <dgm:pt modelId="{9569FB57-6721-43BB-A91B-C7BE9BD0542C}" type="sibTrans" cxnId="{8986BCBB-FADB-4E16-82D3-273D0D4527A3}">
      <dgm:prSet/>
      <dgm:spPr/>
      <dgm:t>
        <a:bodyPr/>
        <a:lstStyle/>
        <a:p>
          <a:endParaRPr lang="en-IN"/>
        </a:p>
      </dgm:t>
    </dgm:pt>
    <dgm:pt modelId="{29DF101B-D17D-4F5C-BF29-18B5D2C8E125}" type="pres">
      <dgm:prSet presAssocID="{F86255E1-6FF3-4CBA-A828-D3DC93D36632}" presName="Name0" presStyleCnt="0">
        <dgm:presLayoutVars>
          <dgm:dir/>
          <dgm:resizeHandles val="exact"/>
        </dgm:presLayoutVars>
      </dgm:prSet>
      <dgm:spPr/>
    </dgm:pt>
    <dgm:pt modelId="{17E3B875-221C-40D1-A3C4-762816E652A7}" type="pres">
      <dgm:prSet presAssocID="{30B04CFC-F04D-49AA-A2DE-5586CD0E6CFB}" presName="node" presStyleLbl="node1" presStyleIdx="0" presStyleCnt="8" custScaleX="133114" custScaleY="78514">
        <dgm:presLayoutVars>
          <dgm:bulletEnabled val="1"/>
        </dgm:presLayoutVars>
      </dgm:prSet>
      <dgm:spPr/>
    </dgm:pt>
    <dgm:pt modelId="{228F6247-91F7-4C83-8E53-B194469EDCB9}" type="pres">
      <dgm:prSet presAssocID="{598F1267-6961-4E6D-8C1C-DB2EF85F7362}" presName="sibTrans" presStyleLbl="sibTrans1D1" presStyleIdx="0" presStyleCnt="7"/>
      <dgm:spPr/>
    </dgm:pt>
    <dgm:pt modelId="{57BAC659-120F-4737-A63B-C15C3623EE8D}" type="pres">
      <dgm:prSet presAssocID="{598F1267-6961-4E6D-8C1C-DB2EF85F7362}" presName="connectorText" presStyleLbl="sibTrans1D1" presStyleIdx="0" presStyleCnt="7"/>
      <dgm:spPr/>
    </dgm:pt>
    <dgm:pt modelId="{896702B5-845B-4324-9CA0-23CD6A822C09}" type="pres">
      <dgm:prSet presAssocID="{7D5DA1B6-F8BC-49EE-8021-80BFA228A190}" presName="node" presStyleLbl="node1" presStyleIdx="1" presStyleCnt="8" custScaleX="181912" custScaleY="78412">
        <dgm:presLayoutVars>
          <dgm:bulletEnabled val="1"/>
        </dgm:presLayoutVars>
      </dgm:prSet>
      <dgm:spPr/>
    </dgm:pt>
    <dgm:pt modelId="{02DA6E45-A0CA-4168-8063-CBBC9646E724}" type="pres">
      <dgm:prSet presAssocID="{EB6F8E52-ACDE-410A-8548-E562B28EF576}" presName="sibTrans" presStyleLbl="sibTrans1D1" presStyleIdx="1" presStyleCnt="7"/>
      <dgm:spPr/>
    </dgm:pt>
    <dgm:pt modelId="{A7490216-5B96-4FC5-84C3-AB6C998DE8A0}" type="pres">
      <dgm:prSet presAssocID="{EB6F8E52-ACDE-410A-8548-E562B28EF576}" presName="connectorText" presStyleLbl="sibTrans1D1" presStyleIdx="1" presStyleCnt="7"/>
      <dgm:spPr/>
    </dgm:pt>
    <dgm:pt modelId="{0BF0BAE4-FF46-444D-A8A5-B55007D8DE98}" type="pres">
      <dgm:prSet presAssocID="{6DB2B2D2-11F9-4071-85C5-0B7FC7F63F90}" presName="node" presStyleLbl="node1" presStyleIdx="2" presStyleCnt="8" custScaleX="143306" custScaleY="68785">
        <dgm:presLayoutVars>
          <dgm:bulletEnabled val="1"/>
        </dgm:presLayoutVars>
      </dgm:prSet>
      <dgm:spPr/>
    </dgm:pt>
    <dgm:pt modelId="{59F56A4B-9573-48C5-AE4A-83FBD9357F87}" type="pres">
      <dgm:prSet presAssocID="{0142AACD-334A-4199-B7B9-EAB84FC70BBB}" presName="sibTrans" presStyleLbl="sibTrans1D1" presStyleIdx="2" presStyleCnt="7"/>
      <dgm:spPr/>
    </dgm:pt>
    <dgm:pt modelId="{4A270351-BF6A-4A4B-8901-768D076DE7A3}" type="pres">
      <dgm:prSet presAssocID="{0142AACD-334A-4199-B7B9-EAB84FC70BBB}" presName="connectorText" presStyleLbl="sibTrans1D1" presStyleIdx="2" presStyleCnt="7"/>
      <dgm:spPr/>
    </dgm:pt>
    <dgm:pt modelId="{34E62363-9F9E-45C2-BAA0-E6CF2F35B3F3}" type="pres">
      <dgm:prSet presAssocID="{B6AB07D8-71FD-4E6B-8186-2B300E866EAB}" presName="node" presStyleLbl="node1" presStyleIdx="3" presStyleCnt="8" custScaleX="168695" custScaleY="75127">
        <dgm:presLayoutVars>
          <dgm:bulletEnabled val="1"/>
        </dgm:presLayoutVars>
      </dgm:prSet>
      <dgm:spPr/>
    </dgm:pt>
    <dgm:pt modelId="{95DE82D8-5736-440E-97A5-B9491D776C5A}" type="pres">
      <dgm:prSet presAssocID="{38F7DF14-3F63-4E32-B21C-E62C58EEDA74}" presName="sibTrans" presStyleLbl="sibTrans1D1" presStyleIdx="3" presStyleCnt="7"/>
      <dgm:spPr/>
    </dgm:pt>
    <dgm:pt modelId="{87F26D83-FF7C-4738-8930-68279213069F}" type="pres">
      <dgm:prSet presAssocID="{38F7DF14-3F63-4E32-B21C-E62C58EEDA74}" presName="connectorText" presStyleLbl="sibTrans1D1" presStyleIdx="3" presStyleCnt="7"/>
      <dgm:spPr/>
    </dgm:pt>
    <dgm:pt modelId="{6DE03582-9784-4775-82ED-816F15866701}" type="pres">
      <dgm:prSet presAssocID="{F32903DD-C00F-4245-9A0D-92281F84E68D}" presName="node" presStyleLbl="node1" presStyleIdx="4" presStyleCnt="8" custScaleX="136398" custScaleY="79041">
        <dgm:presLayoutVars>
          <dgm:bulletEnabled val="1"/>
        </dgm:presLayoutVars>
      </dgm:prSet>
      <dgm:spPr/>
    </dgm:pt>
    <dgm:pt modelId="{F0D0E0E6-C2BE-4FCE-A44E-7A1363EDABA6}" type="pres">
      <dgm:prSet presAssocID="{A6EF12D5-E843-4EAF-83C2-B2574ADA6C5A}" presName="sibTrans" presStyleLbl="sibTrans1D1" presStyleIdx="4" presStyleCnt="7"/>
      <dgm:spPr/>
    </dgm:pt>
    <dgm:pt modelId="{F895A5DF-96EB-4360-AC98-AF3F620BED3D}" type="pres">
      <dgm:prSet presAssocID="{A6EF12D5-E843-4EAF-83C2-B2574ADA6C5A}" presName="connectorText" presStyleLbl="sibTrans1D1" presStyleIdx="4" presStyleCnt="7"/>
      <dgm:spPr/>
    </dgm:pt>
    <dgm:pt modelId="{EB0498DE-33F4-49DA-B56A-584E7142DD98}" type="pres">
      <dgm:prSet presAssocID="{C12DB9A6-F04E-4CEB-81EA-C170309776AA}" presName="node" presStyleLbl="node1" presStyleIdx="5" presStyleCnt="8" custScaleX="163512" custScaleY="76956" custLinFactNeighborX="11860" custLinFactNeighborY="149">
        <dgm:presLayoutVars>
          <dgm:bulletEnabled val="1"/>
        </dgm:presLayoutVars>
      </dgm:prSet>
      <dgm:spPr/>
    </dgm:pt>
    <dgm:pt modelId="{5361D888-889A-449B-81B4-440F59D065B4}" type="pres">
      <dgm:prSet presAssocID="{6F02CCA7-4DF8-48DE-BC0B-BC298992B775}" presName="sibTrans" presStyleLbl="sibTrans1D1" presStyleIdx="5" presStyleCnt="7"/>
      <dgm:spPr/>
    </dgm:pt>
    <dgm:pt modelId="{A97C8B2C-4D79-43E9-9775-F7BC8782D6AE}" type="pres">
      <dgm:prSet presAssocID="{6F02CCA7-4DF8-48DE-BC0B-BC298992B775}" presName="connectorText" presStyleLbl="sibTrans1D1" presStyleIdx="5" presStyleCnt="7"/>
      <dgm:spPr/>
    </dgm:pt>
    <dgm:pt modelId="{5FC14C51-B01F-49ED-83ED-83E531AE11A4}" type="pres">
      <dgm:prSet presAssocID="{E65913D0-BCA0-4BEC-838C-D8EB01252DDD}" presName="node" presStyleLbl="node1" presStyleIdx="6" presStyleCnt="8" custScaleX="135110" custScaleY="72789" custLinFactNeighborX="-880" custLinFactNeighborY="4495">
        <dgm:presLayoutVars>
          <dgm:bulletEnabled val="1"/>
        </dgm:presLayoutVars>
      </dgm:prSet>
      <dgm:spPr/>
    </dgm:pt>
    <dgm:pt modelId="{88A6D7A0-1625-42DF-9AD2-DD04EF096AB4}" type="pres">
      <dgm:prSet presAssocID="{D7B7E483-29B2-4D78-A15A-49D674DBBA5A}" presName="sibTrans" presStyleLbl="sibTrans1D1" presStyleIdx="6" presStyleCnt="7"/>
      <dgm:spPr/>
    </dgm:pt>
    <dgm:pt modelId="{A35DAB10-182E-4412-8B06-F2AA10329C79}" type="pres">
      <dgm:prSet presAssocID="{D7B7E483-29B2-4D78-A15A-49D674DBBA5A}" presName="connectorText" presStyleLbl="sibTrans1D1" presStyleIdx="6" presStyleCnt="7"/>
      <dgm:spPr/>
    </dgm:pt>
    <dgm:pt modelId="{8A20DF42-78C1-4C39-8994-D56C84626FC9}" type="pres">
      <dgm:prSet presAssocID="{967BCDB7-4D8A-40BC-BDC8-884C8175760B}" presName="node" presStyleLbl="node1" presStyleIdx="7" presStyleCnt="8" custScaleX="148957" custScaleY="78084" custLinFactNeighborX="25867" custLinFactNeighborY="4584">
        <dgm:presLayoutVars>
          <dgm:bulletEnabled val="1"/>
        </dgm:presLayoutVars>
      </dgm:prSet>
      <dgm:spPr/>
    </dgm:pt>
  </dgm:ptLst>
  <dgm:cxnLst>
    <dgm:cxn modelId="{6DCDA507-F818-406E-A02C-49DEDCB3F846}" type="presOf" srcId="{F32903DD-C00F-4245-9A0D-92281F84E68D}" destId="{6DE03582-9784-4775-82ED-816F15866701}" srcOrd="0" destOrd="0" presId="urn:microsoft.com/office/officeart/2005/8/layout/bProcess3"/>
    <dgm:cxn modelId="{6E94E60F-5DA7-47D3-A247-32520A7B75E5}" type="presOf" srcId="{7D5DA1B6-F8BC-49EE-8021-80BFA228A190}" destId="{896702B5-845B-4324-9CA0-23CD6A822C09}" srcOrd="0" destOrd="0" presId="urn:microsoft.com/office/officeart/2005/8/layout/bProcess3"/>
    <dgm:cxn modelId="{CB066710-47E2-4924-9B1E-C14B6C6BFCD7}" srcId="{F86255E1-6FF3-4CBA-A828-D3DC93D36632}" destId="{C12DB9A6-F04E-4CEB-81EA-C170309776AA}" srcOrd="5" destOrd="0" parTransId="{BCA3F4EB-BAB0-491C-B210-8C78050FD78E}" sibTransId="{6F02CCA7-4DF8-48DE-BC0B-BC298992B775}"/>
    <dgm:cxn modelId="{97E7DE1C-0B3F-48A6-B2A2-395A84B7C5EC}" type="presOf" srcId="{598F1267-6961-4E6D-8C1C-DB2EF85F7362}" destId="{57BAC659-120F-4737-A63B-C15C3623EE8D}" srcOrd="1" destOrd="0" presId="urn:microsoft.com/office/officeart/2005/8/layout/bProcess3"/>
    <dgm:cxn modelId="{F4BD0822-A0B6-4585-A4ED-DF94412F7520}" srcId="{F86255E1-6FF3-4CBA-A828-D3DC93D36632}" destId="{B6AB07D8-71FD-4E6B-8186-2B300E866EAB}" srcOrd="3" destOrd="0" parTransId="{688FCAD3-3815-4B0C-A265-FD5D87F2A658}" sibTransId="{38F7DF14-3F63-4E32-B21C-E62C58EEDA74}"/>
    <dgm:cxn modelId="{C5D7232E-6867-464C-88B5-BD283F6BC618}" type="presOf" srcId="{6F02CCA7-4DF8-48DE-BC0B-BC298992B775}" destId="{A97C8B2C-4D79-43E9-9775-F7BC8782D6AE}" srcOrd="1" destOrd="0" presId="urn:microsoft.com/office/officeart/2005/8/layout/bProcess3"/>
    <dgm:cxn modelId="{17BE0837-9317-4E85-8A10-04EEF9385DE7}" type="presOf" srcId="{0142AACD-334A-4199-B7B9-EAB84FC70BBB}" destId="{59F56A4B-9573-48C5-AE4A-83FBD9357F87}" srcOrd="0" destOrd="0" presId="urn:microsoft.com/office/officeart/2005/8/layout/bProcess3"/>
    <dgm:cxn modelId="{083F1C64-FFBA-4F90-B08E-98B8F9C9A4B5}" type="presOf" srcId="{6F02CCA7-4DF8-48DE-BC0B-BC298992B775}" destId="{5361D888-889A-449B-81B4-440F59D065B4}" srcOrd="0" destOrd="0" presId="urn:microsoft.com/office/officeart/2005/8/layout/bProcess3"/>
    <dgm:cxn modelId="{405A576B-AB1C-4915-B712-DA5EB94A38F7}" type="presOf" srcId="{A6EF12D5-E843-4EAF-83C2-B2574ADA6C5A}" destId="{F0D0E0E6-C2BE-4FCE-A44E-7A1363EDABA6}" srcOrd="0" destOrd="0" presId="urn:microsoft.com/office/officeart/2005/8/layout/bProcess3"/>
    <dgm:cxn modelId="{6032FC6B-90A1-4793-A06A-6C5AD92A5EC4}" srcId="{F86255E1-6FF3-4CBA-A828-D3DC93D36632}" destId="{F32903DD-C00F-4245-9A0D-92281F84E68D}" srcOrd="4" destOrd="0" parTransId="{5CE28C2E-0C73-43CA-A09F-D4F54698E31B}" sibTransId="{A6EF12D5-E843-4EAF-83C2-B2574ADA6C5A}"/>
    <dgm:cxn modelId="{A4A8BC6D-6258-4D0B-B152-D1971822E687}" srcId="{F86255E1-6FF3-4CBA-A828-D3DC93D36632}" destId="{6DB2B2D2-11F9-4071-85C5-0B7FC7F63F90}" srcOrd="2" destOrd="0" parTransId="{8F3F93A7-4B6A-4241-8DDF-D715AD3050B5}" sibTransId="{0142AACD-334A-4199-B7B9-EAB84FC70BBB}"/>
    <dgm:cxn modelId="{052E886E-EE3A-4A86-82B1-9E6430594D7F}" type="presOf" srcId="{A6EF12D5-E843-4EAF-83C2-B2574ADA6C5A}" destId="{F895A5DF-96EB-4360-AC98-AF3F620BED3D}" srcOrd="1" destOrd="0" presId="urn:microsoft.com/office/officeart/2005/8/layout/bProcess3"/>
    <dgm:cxn modelId="{A54A3850-4FA5-4747-8C03-11F77BDB45A8}" type="presOf" srcId="{C12DB9A6-F04E-4CEB-81EA-C170309776AA}" destId="{EB0498DE-33F4-49DA-B56A-584E7142DD98}" srcOrd="0" destOrd="0" presId="urn:microsoft.com/office/officeart/2005/8/layout/bProcess3"/>
    <dgm:cxn modelId="{DDF68B74-8352-4085-8166-3A77C6F51D6D}" type="presOf" srcId="{D7B7E483-29B2-4D78-A15A-49D674DBBA5A}" destId="{88A6D7A0-1625-42DF-9AD2-DD04EF096AB4}" srcOrd="0" destOrd="0" presId="urn:microsoft.com/office/officeart/2005/8/layout/bProcess3"/>
    <dgm:cxn modelId="{4D964059-CF15-4934-83DF-52F760741B2B}" type="presOf" srcId="{F86255E1-6FF3-4CBA-A828-D3DC93D36632}" destId="{29DF101B-D17D-4F5C-BF29-18B5D2C8E125}" srcOrd="0" destOrd="0" presId="urn:microsoft.com/office/officeart/2005/8/layout/bProcess3"/>
    <dgm:cxn modelId="{9C777C7C-23C4-40A3-831E-CF9BB4526991}" type="presOf" srcId="{38F7DF14-3F63-4E32-B21C-E62C58EEDA74}" destId="{95DE82D8-5736-440E-97A5-B9491D776C5A}" srcOrd="0" destOrd="0" presId="urn:microsoft.com/office/officeart/2005/8/layout/bProcess3"/>
    <dgm:cxn modelId="{9B1D0489-F0F7-4FBE-89E1-11FA0B079F99}" type="presOf" srcId="{598F1267-6961-4E6D-8C1C-DB2EF85F7362}" destId="{228F6247-91F7-4C83-8E53-B194469EDCB9}" srcOrd="0" destOrd="0" presId="urn:microsoft.com/office/officeart/2005/8/layout/bProcess3"/>
    <dgm:cxn modelId="{A7AA358A-792D-4885-9FDC-49196418ECC7}" type="presOf" srcId="{0142AACD-334A-4199-B7B9-EAB84FC70BBB}" destId="{4A270351-BF6A-4A4B-8901-768D076DE7A3}" srcOrd="1" destOrd="0" presId="urn:microsoft.com/office/officeart/2005/8/layout/bProcess3"/>
    <dgm:cxn modelId="{AD8CAD8C-37E6-4C7C-97E7-A03108EFBC8F}" type="presOf" srcId="{E65913D0-BCA0-4BEC-838C-D8EB01252DDD}" destId="{5FC14C51-B01F-49ED-83ED-83E531AE11A4}" srcOrd="0" destOrd="0" presId="urn:microsoft.com/office/officeart/2005/8/layout/bProcess3"/>
    <dgm:cxn modelId="{4D0AEE8D-D735-44EA-81ED-FE10A5CF1472}" srcId="{F86255E1-6FF3-4CBA-A828-D3DC93D36632}" destId="{30B04CFC-F04D-49AA-A2DE-5586CD0E6CFB}" srcOrd="0" destOrd="0" parTransId="{522CD9DE-6F9D-47B4-B042-043D0CB8A745}" sibTransId="{598F1267-6961-4E6D-8C1C-DB2EF85F7362}"/>
    <dgm:cxn modelId="{8C07D3B4-FBE5-4668-B2E4-74D1639C60DD}" srcId="{F86255E1-6FF3-4CBA-A828-D3DC93D36632}" destId="{E65913D0-BCA0-4BEC-838C-D8EB01252DDD}" srcOrd="6" destOrd="0" parTransId="{C5C5A71B-70A1-495E-9493-385409744B46}" sibTransId="{D7B7E483-29B2-4D78-A15A-49D674DBBA5A}"/>
    <dgm:cxn modelId="{8986BCBB-FADB-4E16-82D3-273D0D4527A3}" srcId="{F86255E1-6FF3-4CBA-A828-D3DC93D36632}" destId="{967BCDB7-4D8A-40BC-BDC8-884C8175760B}" srcOrd="7" destOrd="0" parTransId="{CECC74D4-48F7-402A-B092-4C12F5A13826}" sibTransId="{9569FB57-6721-43BB-A91B-C7BE9BD0542C}"/>
    <dgm:cxn modelId="{D83844C2-50D2-42F0-BB90-18A03490A41D}" type="presOf" srcId="{EB6F8E52-ACDE-410A-8548-E562B28EF576}" destId="{02DA6E45-A0CA-4168-8063-CBBC9646E724}" srcOrd="0" destOrd="0" presId="urn:microsoft.com/office/officeart/2005/8/layout/bProcess3"/>
    <dgm:cxn modelId="{530DD2C9-B2A7-4E29-BF9C-C124DB03204F}" type="presOf" srcId="{38F7DF14-3F63-4E32-B21C-E62C58EEDA74}" destId="{87F26D83-FF7C-4738-8930-68279213069F}" srcOrd="1" destOrd="0" presId="urn:microsoft.com/office/officeart/2005/8/layout/bProcess3"/>
    <dgm:cxn modelId="{19BB77D0-9B61-4A27-A8F3-0CAE76A2FBC0}" type="presOf" srcId="{EB6F8E52-ACDE-410A-8548-E562B28EF576}" destId="{A7490216-5B96-4FC5-84C3-AB6C998DE8A0}" srcOrd="1" destOrd="0" presId="urn:microsoft.com/office/officeart/2005/8/layout/bProcess3"/>
    <dgm:cxn modelId="{E2EB5FD8-59F3-4C70-BE38-B18319FD1888}" type="presOf" srcId="{D7B7E483-29B2-4D78-A15A-49D674DBBA5A}" destId="{A35DAB10-182E-4412-8B06-F2AA10329C79}" srcOrd="1" destOrd="0" presId="urn:microsoft.com/office/officeart/2005/8/layout/bProcess3"/>
    <dgm:cxn modelId="{45A6A4DA-8310-434F-B72B-49F98B983DBC}" type="presOf" srcId="{30B04CFC-F04D-49AA-A2DE-5586CD0E6CFB}" destId="{17E3B875-221C-40D1-A3C4-762816E652A7}" srcOrd="0" destOrd="0" presId="urn:microsoft.com/office/officeart/2005/8/layout/bProcess3"/>
    <dgm:cxn modelId="{C6C267E5-2953-485C-99F7-A0B94CC76720}" srcId="{F86255E1-6FF3-4CBA-A828-D3DC93D36632}" destId="{7D5DA1B6-F8BC-49EE-8021-80BFA228A190}" srcOrd="1" destOrd="0" parTransId="{36569752-3D38-45BA-A2AC-8129DFC3464B}" sibTransId="{EB6F8E52-ACDE-410A-8548-E562B28EF576}"/>
    <dgm:cxn modelId="{F9646EEF-8D42-46A3-89EF-6A7A6881ED43}" type="presOf" srcId="{967BCDB7-4D8A-40BC-BDC8-884C8175760B}" destId="{8A20DF42-78C1-4C39-8994-D56C84626FC9}" srcOrd="0" destOrd="0" presId="urn:microsoft.com/office/officeart/2005/8/layout/bProcess3"/>
    <dgm:cxn modelId="{4FB825FA-CDCA-47F9-B442-86097D99E2C3}" type="presOf" srcId="{B6AB07D8-71FD-4E6B-8186-2B300E866EAB}" destId="{34E62363-9F9E-45C2-BAA0-E6CF2F35B3F3}" srcOrd="0" destOrd="0" presId="urn:microsoft.com/office/officeart/2005/8/layout/bProcess3"/>
    <dgm:cxn modelId="{0414F9FE-CADD-4FE3-A0D1-B1DC67D67E16}" type="presOf" srcId="{6DB2B2D2-11F9-4071-85C5-0B7FC7F63F90}" destId="{0BF0BAE4-FF46-444D-A8A5-B55007D8DE98}" srcOrd="0" destOrd="0" presId="urn:microsoft.com/office/officeart/2005/8/layout/bProcess3"/>
    <dgm:cxn modelId="{4D76F38D-B8F3-49DF-A7D7-649872AA2852}" type="presParOf" srcId="{29DF101B-D17D-4F5C-BF29-18B5D2C8E125}" destId="{17E3B875-221C-40D1-A3C4-762816E652A7}" srcOrd="0" destOrd="0" presId="urn:microsoft.com/office/officeart/2005/8/layout/bProcess3"/>
    <dgm:cxn modelId="{A30AFAC9-10AF-4BB0-AAB8-41756778A067}" type="presParOf" srcId="{29DF101B-D17D-4F5C-BF29-18B5D2C8E125}" destId="{228F6247-91F7-4C83-8E53-B194469EDCB9}" srcOrd="1" destOrd="0" presId="urn:microsoft.com/office/officeart/2005/8/layout/bProcess3"/>
    <dgm:cxn modelId="{9B6FED7A-2CEB-464B-986E-3874EB3F3B8E}" type="presParOf" srcId="{228F6247-91F7-4C83-8E53-B194469EDCB9}" destId="{57BAC659-120F-4737-A63B-C15C3623EE8D}" srcOrd="0" destOrd="0" presId="urn:microsoft.com/office/officeart/2005/8/layout/bProcess3"/>
    <dgm:cxn modelId="{E5E0BFB6-0EB1-4672-AEC3-0EB059F75E4F}" type="presParOf" srcId="{29DF101B-D17D-4F5C-BF29-18B5D2C8E125}" destId="{896702B5-845B-4324-9CA0-23CD6A822C09}" srcOrd="2" destOrd="0" presId="urn:microsoft.com/office/officeart/2005/8/layout/bProcess3"/>
    <dgm:cxn modelId="{629353AB-2F73-49CC-AED5-57DC2ABDAC4F}" type="presParOf" srcId="{29DF101B-D17D-4F5C-BF29-18B5D2C8E125}" destId="{02DA6E45-A0CA-4168-8063-CBBC9646E724}" srcOrd="3" destOrd="0" presId="urn:microsoft.com/office/officeart/2005/8/layout/bProcess3"/>
    <dgm:cxn modelId="{BCC61A88-C9EA-4091-8F39-BA4EB96D9EFA}" type="presParOf" srcId="{02DA6E45-A0CA-4168-8063-CBBC9646E724}" destId="{A7490216-5B96-4FC5-84C3-AB6C998DE8A0}" srcOrd="0" destOrd="0" presId="urn:microsoft.com/office/officeart/2005/8/layout/bProcess3"/>
    <dgm:cxn modelId="{79EBDBEE-750E-4B66-A6FC-6DC0B00E7935}" type="presParOf" srcId="{29DF101B-D17D-4F5C-BF29-18B5D2C8E125}" destId="{0BF0BAE4-FF46-444D-A8A5-B55007D8DE98}" srcOrd="4" destOrd="0" presId="urn:microsoft.com/office/officeart/2005/8/layout/bProcess3"/>
    <dgm:cxn modelId="{C9ED5767-8D8E-49E1-AE84-CAF6D985E5C0}" type="presParOf" srcId="{29DF101B-D17D-4F5C-BF29-18B5D2C8E125}" destId="{59F56A4B-9573-48C5-AE4A-83FBD9357F87}" srcOrd="5" destOrd="0" presId="urn:microsoft.com/office/officeart/2005/8/layout/bProcess3"/>
    <dgm:cxn modelId="{170D57B6-D177-43A0-9D9D-FC2EA0402A96}" type="presParOf" srcId="{59F56A4B-9573-48C5-AE4A-83FBD9357F87}" destId="{4A270351-BF6A-4A4B-8901-768D076DE7A3}" srcOrd="0" destOrd="0" presId="urn:microsoft.com/office/officeart/2005/8/layout/bProcess3"/>
    <dgm:cxn modelId="{5D0D70F7-FFDF-4C42-A94F-94F0E16C3C1E}" type="presParOf" srcId="{29DF101B-D17D-4F5C-BF29-18B5D2C8E125}" destId="{34E62363-9F9E-45C2-BAA0-E6CF2F35B3F3}" srcOrd="6" destOrd="0" presId="urn:microsoft.com/office/officeart/2005/8/layout/bProcess3"/>
    <dgm:cxn modelId="{248F53B4-C355-4820-9793-00BE8E28951A}" type="presParOf" srcId="{29DF101B-D17D-4F5C-BF29-18B5D2C8E125}" destId="{95DE82D8-5736-440E-97A5-B9491D776C5A}" srcOrd="7" destOrd="0" presId="urn:microsoft.com/office/officeart/2005/8/layout/bProcess3"/>
    <dgm:cxn modelId="{50E2A4FD-DBD1-4E87-AEDF-537BF2CD4832}" type="presParOf" srcId="{95DE82D8-5736-440E-97A5-B9491D776C5A}" destId="{87F26D83-FF7C-4738-8930-68279213069F}" srcOrd="0" destOrd="0" presId="urn:microsoft.com/office/officeart/2005/8/layout/bProcess3"/>
    <dgm:cxn modelId="{22A6D0E6-14D2-443D-A7E8-E3AD0D4A5C92}" type="presParOf" srcId="{29DF101B-D17D-4F5C-BF29-18B5D2C8E125}" destId="{6DE03582-9784-4775-82ED-816F15866701}" srcOrd="8" destOrd="0" presId="urn:microsoft.com/office/officeart/2005/8/layout/bProcess3"/>
    <dgm:cxn modelId="{00548066-ED63-4D4C-BB82-8ACD97E3ADE4}" type="presParOf" srcId="{29DF101B-D17D-4F5C-BF29-18B5D2C8E125}" destId="{F0D0E0E6-C2BE-4FCE-A44E-7A1363EDABA6}" srcOrd="9" destOrd="0" presId="urn:microsoft.com/office/officeart/2005/8/layout/bProcess3"/>
    <dgm:cxn modelId="{585D9C15-AC59-484F-9ED7-58D80A880280}" type="presParOf" srcId="{F0D0E0E6-C2BE-4FCE-A44E-7A1363EDABA6}" destId="{F895A5DF-96EB-4360-AC98-AF3F620BED3D}" srcOrd="0" destOrd="0" presId="urn:microsoft.com/office/officeart/2005/8/layout/bProcess3"/>
    <dgm:cxn modelId="{CF997ED1-C64C-4FA1-AEF8-E4F2F0D24A4D}" type="presParOf" srcId="{29DF101B-D17D-4F5C-BF29-18B5D2C8E125}" destId="{EB0498DE-33F4-49DA-B56A-584E7142DD98}" srcOrd="10" destOrd="0" presId="urn:microsoft.com/office/officeart/2005/8/layout/bProcess3"/>
    <dgm:cxn modelId="{46A2A057-2F13-4255-8D42-2B2B2FEB3F8C}" type="presParOf" srcId="{29DF101B-D17D-4F5C-BF29-18B5D2C8E125}" destId="{5361D888-889A-449B-81B4-440F59D065B4}" srcOrd="11" destOrd="0" presId="urn:microsoft.com/office/officeart/2005/8/layout/bProcess3"/>
    <dgm:cxn modelId="{B162811F-912A-4805-9107-46FF5C38246E}" type="presParOf" srcId="{5361D888-889A-449B-81B4-440F59D065B4}" destId="{A97C8B2C-4D79-43E9-9775-F7BC8782D6AE}" srcOrd="0" destOrd="0" presId="urn:microsoft.com/office/officeart/2005/8/layout/bProcess3"/>
    <dgm:cxn modelId="{6A022394-5E12-42F9-88F9-1D973868525E}" type="presParOf" srcId="{29DF101B-D17D-4F5C-BF29-18B5D2C8E125}" destId="{5FC14C51-B01F-49ED-83ED-83E531AE11A4}" srcOrd="12" destOrd="0" presId="urn:microsoft.com/office/officeart/2005/8/layout/bProcess3"/>
    <dgm:cxn modelId="{5977595E-9073-49FB-B02E-17C3ECBC8766}" type="presParOf" srcId="{29DF101B-D17D-4F5C-BF29-18B5D2C8E125}" destId="{88A6D7A0-1625-42DF-9AD2-DD04EF096AB4}" srcOrd="13" destOrd="0" presId="urn:microsoft.com/office/officeart/2005/8/layout/bProcess3"/>
    <dgm:cxn modelId="{1A801C56-3F96-4AE3-8ACA-AE5C80682F09}" type="presParOf" srcId="{88A6D7A0-1625-42DF-9AD2-DD04EF096AB4}" destId="{A35DAB10-182E-4412-8B06-F2AA10329C79}" srcOrd="0" destOrd="0" presId="urn:microsoft.com/office/officeart/2005/8/layout/bProcess3"/>
    <dgm:cxn modelId="{D93C5EFE-9B8C-4813-9F7D-04A2D0A732B1}" type="presParOf" srcId="{29DF101B-D17D-4F5C-BF29-18B5D2C8E125}" destId="{8A20DF42-78C1-4C39-8994-D56C84626FC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255E1-6FF3-4CBA-A828-D3DC93D36632}" type="doc">
      <dgm:prSet loTypeId="urn:microsoft.com/office/officeart/2005/8/layout/b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B04CFC-F04D-49AA-A2DE-5586CD0E6CFB}">
      <dgm:prSet phldrT="[Text]" custT="1"/>
      <dgm:spPr/>
      <dgm:t>
        <a:bodyPr/>
        <a:lstStyle/>
        <a:p>
          <a:r>
            <a:rPr lang="en-IN" sz="3000" dirty="0"/>
            <a:t>Identification of hazard and study area</a:t>
          </a:r>
        </a:p>
      </dgm:t>
    </dgm:pt>
    <dgm:pt modelId="{522CD9DE-6F9D-47B4-B042-043D0CB8A745}" type="parTrans" cxnId="{4D0AEE8D-D735-44EA-81ED-FE10A5CF1472}">
      <dgm:prSet/>
      <dgm:spPr/>
      <dgm:t>
        <a:bodyPr/>
        <a:lstStyle/>
        <a:p>
          <a:endParaRPr lang="en-IN"/>
        </a:p>
      </dgm:t>
    </dgm:pt>
    <dgm:pt modelId="{598F1267-6961-4E6D-8C1C-DB2EF85F7362}" type="sibTrans" cxnId="{4D0AEE8D-D735-44EA-81ED-FE10A5CF1472}">
      <dgm:prSet/>
      <dgm:spPr/>
      <dgm:t>
        <a:bodyPr/>
        <a:lstStyle/>
        <a:p>
          <a:endParaRPr lang="en-IN"/>
        </a:p>
      </dgm:t>
    </dgm:pt>
    <dgm:pt modelId="{7D5DA1B6-F8BC-49EE-8021-80BFA228A190}">
      <dgm:prSet phldrT="[Text]" custT="1"/>
      <dgm:spPr/>
      <dgm:t>
        <a:bodyPr/>
        <a:lstStyle/>
        <a:p>
          <a:r>
            <a:rPr lang="en-IN" sz="3000" dirty="0"/>
            <a:t>Find potential indicators of Hazard (H), Exposure (E) and Vulnerability (V)</a:t>
          </a:r>
        </a:p>
      </dgm:t>
    </dgm:pt>
    <dgm:pt modelId="{36569752-3D38-45BA-A2AC-8129DFC3464B}" type="parTrans" cxnId="{C6C267E5-2953-485C-99F7-A0B94CC76720}">
      <dgm:prSet/>
      <dgm:spPr/>
      <dgm:t>
        <a:bodyPr/>
        <a:lstStyle/>
        <a:p>
          <a:endParaRPr lang="en-IN"/>
        </a:p>
      </dgm:t>
    </dgm:pt>
    <dgm:pt modelId="{EB6F8E52-ACDE-410A-8548-E562B28EF576}" type="sibTrans" cxnId="{C6C267E5-2953-485C-99F7-A0B94CC76720}">
      <dgm:prSet/>
      <dgm:spPr/>
      <dgm:t>
        <a:bodyPr/>
        <a:lstStyle/>
        <a:p>
          <a:endParaRPr lang="en-IN"/>
        </a:p>
      </dgm:t>
    </dgm:pt>
    <dgm:pt modelId="{6DB2B2D2-11F9-4071-85C5-0B7FC7F63F90}">
      <dgm:prSet phldrT="[Text]" custT="1"/>
      <dgm:spPr/>
      <dgm:t>
        <a:bodyPr/>
        <a:lstStyle/>
        <a:p>
          <a:r>
            <a:rPr lang="en-IN" sz="3000" dirty="0"/>
            <a:t>Data collection of indicators from varied sources</a:t>
          </a:r>
        </a:p>
      </dgm:t>
    </dgm:pt>
    <dgm:pt modelId="{8F3F93A7-4B6A-4241-8DDF-D715AD3050B5}" type="parTrans" cxnId="{A4A8BC6D-6258-4D0B-B152-D1971822E687}">
      <dgm:prSet/>
      <dgm:spPr/>
      <dgm:t>
        <a:bodyPr/>
        <a:lstStyle/>
        <a:p>
          <a:endParaRPr lang="en-IN"/>
        </a:p>
      </dgm:t>
    </dgm:pt>
    <dgm:pt modelId="{0142AACD-334A-4199-B7B9-EAB84FC70BBB}" type="sibTrans" cxnId="{A4A8BC6D-6258-4D0B-B152-D1971822E687}">
      <dgm:prSet/>
      <dgm:spPr/>
      <dgm:t>
        <a:bodyPr/>
        <a:lstStyle/>
        <a:p>
          <a:endParaRPr lang="en-IN"/>
        </a:p>
      </dgm:t>
    </dgm:pt>
    <dgm:pt modelId="{F32903DD-C00F-4245-9A0D-92281F84E68D}">
      <dgm:prSet phldrT="[Text]" custT="1"/>
      <dgm:spPr/>
      <dgm:t>
        <a:bodyPr/>
        <a:lstStyle/>
        <a:p>
          <a:r>
            <a:rPr lang="en-IN" sz="3000" dirty="0"/>
            <a:t>Normalisation of data</a:t>
          </a:r>
        </a:p>
        <a:p>
          <a:r>
            <a:rPr lang="en-IN" sz="3000" dirty="0"/>
            <a:t>1 = high, 0 = low</a:t>
          </a:r>
        </a:p>
      </dgm:t>
    </dgm:pt>
    <dgm:pt modelId="{5CE28C2E-0C73-43CA-A09F-D4F54698E31B}" type="parTrans" cxnId="{6032FC6B-90A1-4793-A06A-6C5AD92A5EC4}">
      <dgm:prSet/>
      <dgm:spPr/>
      <dgm:t>
        <a:bodyPr/>
        <a:lstStyle/>
        <a:p>
          <a:endParaRPr lang="en-IN"/>
        </a:p>
      </dgm:t>
    </dgm:pt>
    <dgm:pt modelId="{A6EF12D5-E843-4EAF-83C2-B2574ADA6C5A}" type="sibTrans" cxnId="{6032FC6B-90A1-4793-A06A-6C5AD92A5EC4}">
      <dgm:prSet/>
      <dgm:spPr/>
      <dgm:t>
        <a:bodyPr/>
        <a:lstStyle/>
        <a:p>
          <a:endParaRPr lang="en-IN"/>
        </a:p>
      </dgm:t>
    </dgm:pt>
    <dgm:pt modelId="{C12DB9A6-F04E-4CEB-81EA-C170309776AA}">
      <dgm:prSet phldrT="[Text]" custT="1"/>
      <dgm:spPr/>
      <dgm:t>
        <a:bodyPr/>
        <a:lstStyle/>
        <a:p>
          <a:r>
            <a:rPr lang="en-IN" sz="3000" dirty="0"/>
            <a:t>Additive aggregation with equal weighting to find indices of H, E &amp; V</a:t>
          </a:r>
        </a:p>
      </dgm:t>
    </dgm:pt>
    <dgm:pt modelId="{BCA3F4EB-BAB0-491C-B210-8C78050FD78E}" type="parTrans" cxnId="{CB066710-47E2-4924-9B1E-C14B6C6BFCD7}">
      <dgm:prSet/>
      <dgm:spPr/>
      <dgm:t>
        <a:bodyPr/>
        <a:lstStyle/>
        <a:p>
          <a:endParaRPr lang="en-IN"/>
        </a:p>
      </dgm:t>
    </dgm:pt>
    <dgm:pt modelId="{6F02CCA7-4DF8-48DE-BC0B-BC298992B775}" type="sibTrans" cxnId="{CB066710-47E2-4924-9B1E-C14B6C6BFCD7}">
      <dgm:prSet/>
      <dgm:spPr/>
      <dgm:t>
        <a:bodyPr/>
        <a:lstStyle/>
        <a:p>
          <a:endParaRPr lang="en-IN"/>
        </a:p>
      </dgm:t>
    </dgm:pt>
    <dgm:pt modelId="{B6AB07D8-71FD-4E6B-8186-2B300E866EAB}">
      <dgm:prSet phldrT="[Text]" custT="1"/>
      <dgm:spPr/>
      <dgm:t>
        <a:bodyPr/>
        <a:lstStyle/>
        <a:p>
          <a:r>
            <a:rPr lang="en-IN" sz="3000" dirty="0"/>
            <a:t>Finalizing indicators by evaluating Variation Inflation Factor (VIF) &lt; 10</a:t>
          </a:r>
        </a:p>
      </dgm:t>
    </dgm:pt>
    <dgm:pt modelId="{688FCAD3-3815-4B0C-A265-FD5D87F2A658}" type="parTrans" cxnId="{F4BD0822-A0B6-4585-A4ED-DF94412F7520}">
      <dgm:prSet/>
      <dgm:spPr/>
      <dgm:t>
        <a:bodyPr/>
        <a:lstStyle/>
        <a:p>
          <a:endParaRPr lang="en-IN"/>
        </a:p>
      </dgm:t>
    </dgm:pt>
    <dgm:pt modelId="{38F7DF14-3F63-4E32-B21C-E62C58EEDA74}" type="sibTrans" cxnId="{F4BD0822-A0B6-4585-A4ED-DF94412F7520}">
      <dgm:prSet/>
      <dgm:spPr/>
      <dgm:t>
        <a:bodyPr/>
        <a:lstStyle/>
        <a:p>
          <a:endParaRPr lang="en-IN"/>
        </a:p>
      </dgm:t>
    </dgm:pt>
    <dgm:pt modelId="{E65913D0-BCA0-4BEC-838C-D8EB01252DD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C5C5A71B-70A1-495E-9493-385409744B46}" type="parTrans" cxnId="{8C07D3B4-FBE5-4668-B2E4-74D1639C60DD}">
      <dgm:prSet/>
      <dgm:spPr/>
      <dgm:t>
        <a:bodyPr/>
        <a:lstStyle/>
        <a:p>
          <a:endParaRPr lang="en-IN"/>
        </a:p>
      </dgm:t>
    </dgm:pt>
    <dgm:pt modelId="{D7B7E483-29B2-4D78-A15A-49D674DBBA5A}" type="sibTrans" cxnId="{8C07D3B4-FBE5-4668-B2E4-74D1639C60DD}">
      <dgm:prSet/>
      <dgm:spPr/>
      <dgm:t>
        <a:bodyPr/>
        <a:lstStyle/>
        <a:p>
          <a:endParaRPr lang="en-IN"/>
        </a:p>
      </dgm:t>
    </dgm:pt>
    <dgm:pt modelId="{967BCDB7-4D8A-40BC-BDC8-884C8175760B}">
      <dgm:prSet phldrT="[Text]"/>
      <dgm:spPr/>
      <dgm:t>
        <a:bodyPr/>
        <a:lstStyle/>
        <a:p>
          <a:r>
            <a:rPr lang="en-IN" dirty="0"/>
            <a:t>Plotting maps and indicators-based analysis</a:t>
          </a:r>
        </a:p>
      </dgm:t>
    </dgm:pt>
    <dgm:pt modelId="{CECC74D4-48F7-402A-B092-4C12F5A13826}" type="parTrans" cxnId="{8986BCBB-FADB-4E16-82D3-273D0D4527A3}">
      <dgm:prSet/>
      <dgm:spPr/>
      <dgm:t>
        <a:bodyPr/>
        <a:lstStyle/>
        <a:p>
          <a:endParaRPr lang="en-IN"/>
        </a:p>
      </dgm:t>
    </dgm:pt>
    <dgm:pt modelId="{9569FB57-6721-43BB-A91B-C7BE9BD0542C}" type="sibTrans" cxnId="{8986BCBB-FADB-4E16-82D3-273D0D4527A3}">
      <dgm:prSet/>
      <dgm:spPr/>
      <dgm:t>
        <a:bodyPr/>
        <a:lstStyle/>
        <a:p>
          <a:endParaRPr lang="en-IN"/>
        </a:p>
      </dgm:t>
    </dgm:pt>
    <dgm:pt modelId="{29DF101B-D17D-4F5C-BF29-18B5D2C8E125}" type="pres">
      <dgm:prSet presAssocID="{F86255E1-6FF3-4CBA-A828-D3DC93D36632}" presName="Name0" presStyleCnt="0">
        <dgm:presLayoutVars>
          <dgm:dir/>
          <dgm:resizeHandles val="exact"/>
        </dgm:presLayoutVars>
      </dgm:prSet>
      <dgm:spPr/>
    </dgm:pt>
    <dgm:pt modelId="{17E3B875-221C-40D1-A3C4-762816E652A7}" type="pres">
      <dgm:prSet presAssocID="{30B04CFC-F04D-49AA-A2DE-5586CD0E6CFB}" presName="node" presStyleLbl="node1" presStyleIdx="0" presStyleCnt="8" custScaleX="133114" custScaleY="78514">
        <dgm:presLayoutVars>
          <dgm:bulletEnabled val="1"/>
        </dgm:presLayoutVars>
      </dgm:prSet>
      <dgm:spPr/>
    </dgm:pt>
    <dgm:pt modelId="{228F6247-91F7-4C83-8E53-B194469EDCB9}" type="pres">
      <dgm:prSet presAssocID="{598F1267-6961-4E6D-8C1C-DB2EF85F7362}" presName="sibTrans" presStyleLbl="sibTrans1D1" presStyleIdx="0" presStyleCnt="7"/>
      <dgm:spPr/>
    </dgm:pt>
    <dgm:pt modelId="{57BAC659-120F-4737-A63B-C15C3623EE8D}" type="pres">
      <dgm:prSet presAssocID="{598F1267-6961-4E6D-8C1C-DB2EF85F7362}" presName="connectorText" presStyleLbl="sibTrans1D1" presStyleIdx="0" presStyleCnt="7"/>
      <dgm:spPr/>
    </dgm:pt>
    <dgm:pt modelId="{896702B5-845B-4324-9CA0-23CD6A822C09}" type="pres">
      <dgm:prSet presAssocID="{7D5DA1B6-F8BC-49EE-8021-80BFA228A190}" presName="node" presStyleLbl="node1" presStyleIdx="1" presStyleCnt="8" custScaleX="181912" custScaleY="78412">
        <dgm:presLayoutVars>
          <dgm:bulletEnabled val="1"/>
        </dgm:presLayoutVars>
      </dgm:prSet>
      <dgm:spPr/>
    </dgm:pt>
    <dgm:pt modelId="{02DA6E45-A0CA-4168-8063-CBBC9646E724}" type="pres">
      <dgm:prSet presAssocID="{EB6F8E52-ACDE-410A-8548-E562B28EF576}" presName="sibTrans" presStyleLbl="sibTrans1D1" presStyleIdx="1" presStyleCnt="7"/>
      <dgm:spPr/>
    </dgm:pt>
    <dgm:pt modelId="{A7490216-5B96-4FC5-84C3-AB6C998DE8A0}" type="pres">
      <dgm:prSet presAssocID="{EB6F8E52-ACDE-410A-8548-E562B28EF576}" presName="connectorText" presStyleLbl="sibTrans1D1" presStyleIdx="1" presStyleCnt="7"/>
      <dgm:spPr/>
    </dgm:pt>
    <dgm:pt modelId="{0BF0BAE4-FF46-444D-A8A5-B55007D8DE98}" type="pres">
      <dgm:prSet presAssocID="{6DB2B2D2-11F9-4071-85C5-0B7FC7F63F90}" presName="node" presStyleLbl="node1" presStyleIdx="2" presStyleCnt="8" custScaleX="143306" custScaleY="68785">
        <dgm:presLayoutVars>
          <dgm:bulletEnabled val="1"/>
        </dgm:presLayoutVars>
      </dgm:prSet>
      <dgm:spPr/>
    </dgm:pt>
    <dgm:pt modelId="{59F56A4B-9573-48C5-AE4A-83FBD9357F87}" type="pres">
      <dgm:prSet presAssocID="{0142AACD-334A-4199-B7B9-EAB84FC70BBB}" presName="sibTrans" presStyleLbl="sibTrans1D1" presStyleIdx="2" presStyleCnt="7"/>
      <dgm:spPr/>
    </dgm:pt>
    <dgm:pt modelId="{4A270351-BF6A-4A4B-8901-768D076DE7A3}" type="pres">
      <dgm:prSet presAssocID="{0142AACD-334A-4199-B7B9-EAB84FC70BBB}" presName="connectorText" presStyleLbl="sibTrans1D1" presStyleIdx="2" presStyleCnt="7"/>
      <dgm:spPr/>
    </dgm:pt>
    <dgm:pt modelId="{34E62363-9F9E-45C2-BAA0-E6CF2F35B3F3}" type="pres">
      <dgm:prSet presAssocID="{B6AB07D8-71FD-4E6B-8186-2B300E866EAB}" presName="node" presStyleLbl="node1" presStyleIdx="3" presStyleCnt="8" custScaleX="168695" custScaleY="75127">
        <dgm:presLayoutVars>
          <dgm:bulletEnabled val="1"/>
        </dgm:presLayoutVars>
      </dgm:prSet>
      <dgm:spPr/>
    </dgm:pt>
    <dgm:pt modelId="{95DE82D8-5736-440E-97A5-B9491D776C5A}" type="pres">
      <dgm:prSet presAssocID="{38F7DF14-3F63-4E32-B21C-E62C58EEDA74}" presName="sibTrans" presStyleLbl="sibTrans1D1" presStyleIdx="3" presStyleCnt="7"/>
      <dgm:spPr/>
    </dgm:pt>
    <dgm:pt modelId="{87F26D83-FF7C-4738-8930-68279213069F}" type="pres">
      <dgm:prSet presAssocID="{38F7DF14-3F63-4E32-B21C-E62C58EEDA74}" presName="connectorText" presStyleLbl="sibTrans1D1" presStyleIdx="3" presStyleCnt="7"/>
      <dgm:spPr/>
    </dgm:pt>
    <dgm:pt modelId="{6DE03582-9784-4775-82ED-816F15866701}" type="pres">
      <dgm:prSet presAssocID="{F32903DD-C00F-4245-9A0D-92281F84E68D}" presName="node" presStyleLbl="node1" presStyleIdx="4" presStyleCnt="8" custScaleX="136398" custScaleY="79041">
        <dgm:presLayoutVars>
          <dgm:bulletEnabled val="1"/>
        </dgm:presLayoutVars>
      </dgm:prSet>
      <dgm:spPr/>
    </dgm:pt>
    <dgm:pt modelId="{F0D0E0E6-C2BE-4FCE-A44E-7A1363EDABA6}" type="pres">
      <dgm:prSet presAssocID="{A6EF12D5-E843-4EAF-83C2-B2574ADA6C5A}" presName="sibTrans" presStyleLbl="sibTrans1D1" presStyleIdx="4" presStyleCnt="7"/>
      <dgm:spPr/>
    </dgm:pt>
    <dgm:pt modelId="{F895A5DF-96EB-4360-AC98-AF3F620BED3D}" type="pres">
      <dgm:prSet presAssocID="{A6EF12D5-E843-4EAF-83C2-B2574ADA6C5A}" presName="connectorText" presStyleLbl="sibTrans1D1" presStyleIdx="4" presStyleCnt="7"/>
      <dgm:spPr/>
    </dgm:pt>
    <dgm:pt modelId="{EB0498DE-33F4-49DA-B56A-584E7142DD98}" type="pres">
      <dgm:prSet presAssocID="{C12DB9A6-F04E-4CEB-81EA-C170309776AA}" presName="node" presStyleLbl="node1" presStyleIdx="5" presStyleCnt="8" custScaleX="163512" custScaleY="76956" custLinFactNeighborX="11860" custLinFactNeighborY="149">
        <dgm:presLayoutVars>
          <dgm:bulletEnabled val="1"/>
        </dgm:presLayoutVars>
      </dgm:prSet>
      <dgm:spPr/>
    </dgm:pt>
    <dgm:pt modelId="{5361D888-889A-449B-81B4-440F59D065B4}" type="pres">
      <dgm:prSet presAssocID="{6F02CCA7-4DF8-48DE-BC0B-BC298992B775}" presName="sibTrans" presStyleLbl="sibTrans1D1" presStyleIdx="5" presStyleCnt="7"/>
      <dgm:spPr/>
    </dgm:pt>
    <dgm:pt modelId="{A97C8B2C-4D79-43E9-9775-F7BC8782D6AE}" type="pres">
      <dgm:prSet presAssocID="{6F02CCA7-4DF8-48DE-BC0B-BC298992B775}" presName="connectorText" presStyleLbl="sibTrans1D1" presStyleIdx="5" presStyleCnt="7"/>
      <dgm:spPr/>
    </dgm:pt>
    <dgm:pt modelId="{5FC14C51-B01F-49ED-83ED-83E531AE11A4}" type="pres">
      <dgm:prSet presAssocID="{E65913D0-BCA0-4BEC-838C-D8EB01252DDD}" presName="node" presStyleLbl="node1" presStyleIdx="6" presStyleCnt="8" custScaleX="135110" custScaleY="72789" custLinFactNeighborX="-880" custLinFactNeighborY="4495">
        <dgm:presLayoutVars>
          <dgm:bulletEnabled val="1"/>
        </dgm:presLayoutVars>
      </dgm:prSet>
      <dgm:spPr/>
    </dgm:pt>
    <dgm:pt modelId="{88A6D7A0-1625-42DF-9AD2-DD04EF096AB4}" type="pres">
      <dgm:prSet presAssocID="{D7B7E483-29B2-4D78-A15A-49D674DBBA5A}" presName="sibTrans" presStyleLbl="sibTrans1D1" presStyleIdx="6" presStyleCnt="7"/>
      <dgm:spPr/>
    </dgm:pt>
    <dgm:pt modelId="{A35DAB10-182E-4412-8B06-F2AA10329C79}" type="pres">
      <dgm:prSet presAssocID="{D7B7E483-29B2-4D78-A15A-49D674DBBA5A}" presName="connectorText" presStyleLbl="sibTrans1D1" presStyleIdx="6" presStyleCnt="7"/>
      <dgm:spPr/>
    </dgm:pt>
    <dgm:pt modelId="{8A20DF42-78C1-4C39-8994-D56C84626FC9}" type="pres">
      <dgm:prSet presAssocID="{967BCDB7-4D8A-40BC-BDC8-884C8175760B}" presName="node" presStyleLbl="node1" presStyleIdx="7" presStyleCnt="8" custScaleX="148957" custScaleY="78084" custLinFactNeighborX="25867" custLinFactNeighborY="4584">
        <dgm:presLayoutVars>
          <dgm:bulletEnabled val="1"/>
        </dgm:presLayoutVars>
      </dgm:prSet>
      <dgm:spPr/>
    </dgm:pt>
  </dgm:ptLst>
  <dgm:cxnLst>
    <dgm:cxn modelId="{6DCDA507-F818-406E-A02C-49DEDCB3F846}" type="presOf" srcId="{F32903DD-C00F-4245-9A0D-92281F84E68D}" destId="{6DE03582-9784-4775-82ED-816F15866701}" srcOrd="0" destOrd="0" presId="urn:microsoft.com/office/officeart/2005/8/layout/bProcess3"/>
    <dgm:cxn modelId="{6E94E60F-5DA7-47D3-A247-32520A7B75E5}" type="presOf" srcId="{7D5DA1B6-F8BC-49EE-8021-80BFA228A190}" destId="{896702B5-845B-4324-9CA0-23CD6A822C09}" srcOrd="0" destOrd="0" presId="urn:microsoft.com/office/officeart/2005/8/layout/bProcess3"/>
    <dgm:cxn modelId="{CB066710-47E2-4924-9B1E-C14B6C6BFCD7}" srcId="{F86255E1-6FF3-4CBA-A828-D3DC93D36632}" destId="{C12DB9A6-F04E-4CEB-81EA-C170309776AA}" srcOrd="5" destOrd="0" parTransId="{BCA3F4EB-BAB0-491C-B210-8C78050FD78E}" sibTransId="{6F02CCA7-4DF8-48DE-BC0B-BC298992B775}"/>
    <dgm:cxn modelId="{97E7DE1C-0B3F-48A6-B2A2-395A84B7C5EC}" type="presOf" srcId="{598F1267-6961-4E6D-8C1C-DB2EF85F7362}" destId="{57BAC659-120F-4737-A63B-C15C3623EE8D}" srcOrd="1" destOrd="0" presId="urn:microsoft.com/office/officeart/2005/8/layout/bProcess3"/>
    <dgm:cxn modelId="{F4BD0822-A0B6-4585-A4ED-DF94412F7520}" srcId="{F86255E1-6FF3-4CBA-A828-D3DC93D36632}" destId="{B6AB07D8-71FD-4E6B-8186-2B300E866EAB}" srcOrd="3" destOrd="0" parTransId="{688FCAD3-3815-4B0C-A265-FD5D87F2A658}" sibTransId="{38F7DF14-3F63-4E32-B21C-E62C58EEDA74}"/>
    <dgm:cxn modelId="{C5D7232E-6867-464C-88B5-BD283F6BC618}" type="presOf" srcId="{6F02CCA7-4DF8-48DE-BC0B-BC298992B775}" destId="{A97C8B2C-4D79-43E9-9775-F7BC8782D6AE}" srcOrd="1" destOrd="0" presId="urn:microsoft.com/office/officeart/2005/8/layout/bProcess3"/>
    <dgm:cxn modelId="{17BE0837-9317-4E85-8A10-04EEF9385DE7}" type="presOf" srcId="{0142AACD-334A-4199-B7B9-EAB84FC70BBB}" destId="{59F56A4B-9573-48C5-AE4A-83FBD9357F87}" srcOrd="0" destOrd="0" presId="urn:microsoft.com/office/officeart/2005/8/layout/bProcess3"/>
    <dgm:cxn modelId="{083F1C64-FFBA-4F90-B08E-98B8F9C9A4B5}" type="presOf" srcId="{6F02CCA7-4DF8-48DE-BC0B-BC298992B775}" destId="{5361D888-889A-449B-81B4-440F59D065B4}" srcOrd="0" destOrd="0" presId="urn:microsoft.com/office/officeart/2005/8/layout/bProcess3"/>
    <dgm:cxn modelId="{405A576B-AB1C-4915-B712-DA5EB94A38F7}" type="presOf" srcId="{A6EF12D5-E843-4EAF-83C2-B2574ADA6C5A}" destId="{F0D0E0E6-C2BE-4FCE-A44E-7A1363EDABA6}" srcOrd="0" destOrd="0" presId="urn:microsoft.com/office/officeart/2005/8/layout/bProcess3"/>
    <dgm:cxn modelId="{6032FC6B-90A1-4793-A06A-6C5AD92A5EC4}" srcId="{F86255E1-6FF3-4CBA-A828-D3DC93D36632}" destId="{F32903DD-C00F-4245-9A0D-92281F84E68D}" srcOrd="4" destOrd="0" parTransId="{5CE28C2E-0C73-43CA-A09F-D4F54698E31B}" sibTransId="{A6EF12D5-E843-4EAF-83C2-B2574ADA6C5A}"/>
    <dgm:cxn modelId="{A4A8BC6D-6258-4D0B-B152-D1971822E687}" srcId="{F86255E1-6FF3-4CBA-A828-D3DC93D36632}" destId="{6DB2B2D2-11F9-4071-85C5-0B7FC7F63F90}" srcOrd="2" destOrd="0" parTransId="{8F3F93A7-4B6A-4241-8DDF-D715AD3050B5}" sibTransId="{0142AACD-334A-4199-B7B9-EAB84FC70BBB}"/>
    <dgm:cxn modelId="{052E886E-EE3A-4A86-82B1-9E6430594D7F}" type="presOf" srcId="{A6EF12D5-E843-4EAF-83C2-B2574ADA6C5A}" destId="{F895A5DF-96EB-4360-AC98-AF3F620BED3D}" srcOrd="1" destOrd="0" presId="urn:microsoft.com/office/officeart/2005/8/layout/bProcess3"/>
    <dgm:cxn modelId="{A54A3850-4FA5-4747-8C03-11F77BDB45A8}" type="presOf" srcId="{C12DB9A6-F04E-4CEB-81EA-C170309776AA}" destId="{EB0498DE-33F4-49DA-B56A-584E7142DD98}" srcOrd="0" destOrd="0" presId="urn:microsoft.com/office/officeart/2005/8/layout/bProcess3"/>
    <dgm:cxn modelId="{DDF68B74-8352-4085-8166-3A77C6F51D6D}" type="presOf" srcId="{D7B7E483-29B2-4D78-A15A-49D674DBBA5A}" destId="{88A6D7A0-1625-42DF-9AD2-DD04EF096AB4}" srcOrd="0" destOrd="0" presId="urn:microsoft.com/office/officeart/2005/8/layout/bProcess3"/>
    <dgm:cxn modelId="{4D964059-CF15-4934-83DF-52F760741B2B}" type="presOf" srcId="{F86255E1-6FF3-4CBA-A828-D3DC93D36632}" destId="{29DF101B-D17D-4F5C-BF29-18B5D2C8E125}" srcOrd="0" destOrd="0" presId="urn:microsoft.com/office/officeart/2005/8/layout/bProcess3"/>
    <dgm:cxn modelId="{9C777C7C-23C4-40A3-831E-CF9BB4526991}" type="presOf" srcId="{38F7DF14-3F63-4E32-B21C-E62C58EEDA74}" destId="{95DE82D8-5736-440E-97A5-B9491D776C5A}" srcOrd="0" destOrd="0" presId="urn:microsoft.com/office/officeart/2005/8/layout/bProcess3"/>
    <dgm:cxn modelId="{9B1D0489-F0F7-4FBE-89E1-11FA0B079F99}" type="presOf" srcId="{598F1267-6961-4E6D-8C1C-DB2EF85F7362}" destId="{228F6247-91F7-4C83-8E53-B194469EDCB9}" srcOrd="0" destOrd="0" presId="urn:microsoft.com/office/officeart/2005/8/layout/bProcess3"/>
    <dgm:cxn modelId="{A7AA358A-792D-4885-9FDC-49196418ECC7}" type="presOf" srcId="{0142AACD-334A-4199-B7B9-EAB84FC70BBB}" destId="{4A270351-BF6A-4A4B-8901-768D076DE7A3}" srcOrd="1" destOrd="0" presId="urn:microsoft.com/office/officeart/2005/8/layout/bProcess3"/>
    <dgm:cxn modelId="{AD8CAD8C-37E6-4C7C-97E7-A03108EFBC8F}" type="presOf" srcId="{E65913D0-BCA0-4BEC-838C-D8EB01252DDD}" destId="{5FC14C51-B01F-49ED-83ED-83E531AE11A4}" srcOrd="0" destOrd="0" presId="urn:microsoft.com/office/officeart/2005/8/layout/bProcess3"/>
    <dgm:cxn modelId="{4D0AEE8D-D735-44EA-81ED-FE10A5CF1472}" srcId="{F86255E1-6FF3-4CBA-A828-D3DC93D36632}" destId="{30B04CFC-F04D-49AA-A2DE-5586CD0E6CFB}" srcOrd="0" destOrd="0" parTransId="{522CD9DE-6F9D-47B4-B042-043D0CB8A745}" sibTransId="{598F1267-6961-4E6D-8C1C-DB2EF85F7362}"/>
    <dgm:cxn modelId="{8C07D3B4-FBE5-4668-B2E4-74D1639C60DD}" srcId="{F86255E1-6FF3-4CBA-A828-D3DC93D36632}" destId="{E65913D0-BCA0-4BEC-838C-D8EB01252DDD}" srcOrd="6" destOrd="0" parTransId="{C5C5A71B-70A1-495E-9493-385409744B46}" sibTransId="{D7B7E483-29B2-4D78-A15A-49D674DBBA5A}"/>
    <dgm:cxn modelId="{8986BCBB-FADB-4E16-82D3-273D0D4527A3}" srcId="{F86255E1-6FF3-4CBA-A828-D3DC93D36632}" destId="{967BCDB7-4D8A-40BC-BDC8-884C8175760B}" srcOrd="7" destOrd="0" parTransId="{CECC74D4-48F7-402A-B092-4C12F5A13826}" sibTransId="{9569FB57-6721-43BB-A91B-C7BE9BD0542C}"/>
    <dgm:cxn modelId="{D83844C2-50D2-42F0-BB90-18A03490A41D}" type="presOf" srcId="{EB6F8E52-ACDE-410A-8548-E562B28EF576}" destId="{02DA6E45-A0CA-4168-8063-CBBC9646E724}" srcOrd="0" destOrd="0" presId="urn:microsoft.com/office/officeart/2005/8/layout/bProcess3"/>
    <dgm:cxn modelId="{530DD2C9-B2A7-4E29-BF9C-C124DB03204F}" type="presOf" srcId="{38F7DF14-3F63-4E32-B21C-E62C58EEDA74}" destId="{87F26D83-FF7C-4738-8930-68279213069F}" srcOrd="1" destOrd="0" presId="urn:microsoft.com/office/officeart/2005/8/layout/bProcess3"/>
    <dgm:cxn modelId="{19BB77D0-9B61-4A27-A8F3-0CAE76A2FBC0}" type="presOf" srcId="{EB6F8E52-ACDE-410A-8548-E562B28EF576}" destId="{A7490216-5B96-4FC5-84C3-AB6C998DE8A0}" srcOrd="1" destOrd="0" presId="urn:microsoft.com/office/officeart/2005/8/layout/bProcess3"/>
    <dgm:cxn modelId="{E2EB5FD8-59F3-4C70-BE38-B18319FD1888}" type="presOf" srcId="{D7B7E483-29B2-4D78-A15A-49D674DBBA5A}" destId="{A35DAB10-182E-4412-8B06-F2AA10329C79}" srcOrd="1" destOrd="0" presId="urn:microsoft.com/office/officeart/2005/8/layout/bProcess3"/>
    <dgm:cxn modelId="{45A6A4DA-8310-434F-B72B-49F98B983DBC}" type="presOf" srcId="{30B04CFC-F04D-49AA-A2DE-5586CD0E6CFB}" destId="{17E3B875-221C-40D1-A3C4-762816E652A7}" srcOrd="0" destOrd="0" presId="urn:microsoft.com/office/officeart/2005/8/layout/bProcess3"/>
    <dgm:cxn modelId="{C6C267E5-2953-485C-99F7-A0B94CC76720}" srcId="{F86255E1-6FF3-4CBA-A828-D3DC93D36632}" destId="{7D5DA1B6-F8BC-49EE-8021-80BFA228A190}" srcOrd="1" destOrd="0" parTransId="{36569752-3D38-45BA-A2AC-8129DFC3464B}" sibTransId="{EB6F8E52-ACDE-410A-8548-E562B28EF576}"/>
    <dgm:cxn modelId="{F9646EEF-8D42-46A3-89EF-6A7A6881ED43}" type="presOf" srcId="{967BCDB7-4D8A-40BC-BDC8-884C8175760B}" destId="{8A20DF42-78C1-4C39-8994-D56C84626FC9}" srcOrd="0" destOrd="0" presId="urn:microsoft.com/office/officeart/2005/8/layout/bProcess3"/>
    <dgm:cxn modelId="{4FB825FA-CDCA-47F9-B442-86097D99E2C3}" type="presOf" srcId="{B6AB07D8-71FD-4E6B-8186-2B300E866EAB}" destId="{34E62363-9F9E-45C2-BAA0-E6CF2F35B3F3}" srcOrd="0" destOrd="0" presId="urn:microsoft.com/office/officeart/2005/8/layout/bProcess3"/>
    <dgm:cxn modelId="{0414F9FE-CADD-4FE3-A0D1-B1DC67D67E16}" type="presOf" srcId="{6DB2B2D2-11F9-4071-85C5-0B7FC7F63F90}" destId="{0BF0BAE4-FF46-444D-A8A5-B55007D8DE98}" srcOrd="0" destOrd="0" presId="urn:microsoft.com/office/officeart/2005/8/layout/bProcess3"/>
    <dgm:cxn modelId="{4D76F38D-B8F3-49DF-A7D7-649872AA2852}" type="presParOf" srcId="{29DF101B-D17D-4F5C-BF29-18B5D2C8E125}" destId="{17E3B875-221C-40D1-A3C4-762816E652A7}" srcOrd="0" destOrd="0" presId="urn:microsoft.com/office/officeart/2005/8/layout/bProcess3"/>
    <dgm:cxn modelId="{A30AFAC9-10AF-4BB0-AAB8-41756778A067}" type="presParOf" srcId="{29DF101B-D17D-4F5C-BF29-18B5D2C8E125}" destId="{228F6247-91F7-4C83-8E53-B194469EDCB9}" srcOrd="1" destOrd="0" presId="urn:microsoft.com/office/officeart/2005/8/layout/bProcess3"/>
    <dgm:cxn modelId="{9B6FED7A-2CEB-464B-986E-3874EB3F3B8E}" type="presParOf" srcId="{228F6247-91F7-4C83-8E53-B194469EDCB9}" destId="{57BAC659-120F-4737-A63B-C15C3623EE8D}" srcOrd="0" destOrd="0" presId="urn:microsoft.com/office/officeart/2005/8/layout/bProcess3"/>
    <dgm:cxn modelId="{E5E0BFB6-0EB1-4672-AEC3-0EB059F75E4F}" type="presParOf" srcId="{29DF101B-D17D-4F5C-BF29-18B5D2C8E125}" destId="{896702B5-845B-4324-9CA0-23CD6A822C09}" srcOrd="2" destOrd="0" presId="urn:microsoft.com/office/officeart/2005/8/layout/bProcess3"/>
    <dgm:cxn modelId="{629353AB-2F73-49CC-AED5-57DC2ABDAC4F}" type="presParOf" srcId="{29DF101B-D17D-4F5C-BF29-18B5D2C8E125}" destId="{02DA6E45-A0CA-4168-8063-CBBC9646E724}" srcOrd="3" destOrd="0" presId="urn:microsoft.com/office/officeart/2005/8/layout/bProcess3"/>
    <dgm:cxn modelId="{BCC61A88-C9EA-4091-8F39-BA4EB96D9EFA}" type="presParOf" srcId="{02DA6E45-A0CA-4168-8063-CBBC9646E724}" destId="{A7490216-5B96-4FC5-84C3-AB6C998DE8A0}" srcOrd="0" destOrd="0" presId="urn:microsoft.com/office/officeart/2005/8/layout/bProcess3"/>
    <dgm:cxn modelId="{79EBDBEE-750E-4B66-A6FC-6DC0B00E7935}" type="presParOf" srcId="{29DF101B-D17D-4F5C-BF29-18B5D2C8E125}" destId="{0BF0BAE4-FF46-444D-A8A5-B55007D8DE98}" srcOrd="4" destOrd="0" presId="urn:microsoft.com/office/officeart/2005/8/layout/bProcess3"/>
    <dgm:cxn modelId="{C9ED5767-8D8E-49E1-AE84-CAF6D985E5C0}" type="presParOf" srcId="{29DF101B-D17D-4F5C-BF29-18B5D2C8E125}" destId="{59F56A4B-9573-48C5-AE4A-83FBD9357F87}" srcOrd="5" destOrd="0" presId="urn:microsoft.com/office/officeart/2005/8/layout/bProcess3"/>
    <dgm:cxn modelId="{170D57B6-D177-43A0-9D9D-FC2EA0402A96}" type="presParOf" srcId="{59F56A4B-9573-48C5-AE4A-83FBD9357F87}" destId="{4A270351-BF6A-4A4B-8901-768D076DE7A3}" srcOrd="0" destOrd="0" presId="urn:microsoft.com/office/officeart/2005/8/layout/bProcess3"/>
    <dgm:cxn modelId="{5D0D70F7-FFDF-4C42-A94F-94F0E16C3C1E}" type="presParOf" srcId="{29DF101B-D17D-4F5C-BF29-18B5D2C8E125}" destId="{34E62363-9F9E-45C2-BAA0-E6CF2F35B3F3}" srcOrd="6" destOrd="0" presId="urn:microsoft.com/office/officeart/2005/8/layout/bProcess3"/>
    <dgm:cxn modelId="{248F53B4-C355-4820-9793-00BE8E28951A}" type="presParOf" srcId="{29DF101B-D17D-4F5C-BF29-18B5D2C8E125}" destId="{95DE82D8-5736-440E-97A5-B9491D776C5A}" srcOrd="7" destOrd="0" presId="urn:microsoft.com/office/officeart/2005/8/layout/bProcess3"/>
    <dgm:cxn modelId="{50E2A4FD-DBD1-4E87-AEDF-537BF2CD4832}" type="presParOf" srcId="{95DE82D8-5736-440E-97A5-B9491D776C5A}" destId="{87F26D83-FF7C-4738-8930-68279213069F}" srcOrd="0" destOrd="0" presId="urn:microsoft.com/office/officeart/2005/8/layout/bProcess3"/>
    <dgm:cxn modelId="{22A6D0E6-14D2-443D-A7E8-E3AD0D4A5C92}" type="presParOf" srcId="{29DF101B-D17D-4F5C-BF29-18B5D2C8E125}" destId="{6DE03582-9784-4775-82ED-816F15866701}" srcOrd="8" destOrd="0" presId="urn:microsoft.com/office/officeart/2005/8/layout/bProcess3"/>
    <dgm:cxn modelId="{00548066-ED63-4D4C-BB82-8ACD97E3ADE4}" type="presParOf" srcId="{29DF101B-D17D-4F5C-BF29-18B5D2C8E125}" destId="{F0D0E0E6-C2BE-4FCE-A44E-7A1363EDABA6}" srcOrd="9" destOrd="0" presId="urn:microsoft.com/office/officeart/2005/8/layout/bProcess3"/>
    <dgm:cxn modelId="{585D9C15-AC59-484F-9ED7-58D80A880280}" type="presParOf" srcId="{F0D0E0E6-C2BE-4FCE-A44E-7A1363EDABA6}" destId="{F895A5DF-96EB-4360-AC98-AF3F620BED3D}" srcOrd="0" destOrd="0" presId="urn:microsoft.com/office/officeart/2005/8/layout/bProcess3"/>
    <dgm:cxn modelId="{CF997ED1-C64C-4FA1-AEF8-E4F2F0D24A4D}" type="presParOf" srcId="{29DF101B-D17D-4F5C-BF29-18B5D2C8E125}" destId="{EB0498DE-33F4-49DA-B56A-584E7142DD98}" srcOrd="10" destOrd="0" presId="urn:microsoft.com/office/officeart/2005/8/layout/bProcess3"/>
    <dgm:cxn modelId="{46A2A057-2F13-4255-8D42-2B2B2FEB3F8C}" type="presParOf" srcId="{29DF101B-D17D-4F5C-BF29-18B5D2C8E125}" destId="{5361D888-889A-449B-81B4-440F59D065B4}" srcOrd="11" destOrd="0" presId="urn:microsoft.com/office/officeart/2005/8/layout/bProcess3"/>
    <dgm:cxn modelId="{B162811F-912A-4805-9107-46FF5C38246E}" type="presParOf" srcId="{5361D888-889A-449B-81B4-440F59D065B4}" destId="{A97C8B2C-4D79-43E9-9775-F7BC8782D6AE}" srcOrd="0" destOrd="0" presId="urn:microsoft.com/office/officeart/2005/8/layout/bProcess3"/>
    <dgm:cxn modelId="{6A022394-5E12-42F9-88F9-1D973868525E}" type="presParOf" srcId="{29DF101B-D17D-4F5C-BF29-18B5D2C8E125}" destId="{5FC14C51-B01F-49ED-83ED-83E531AE11A4}" srcOrd="12" destOrd="0" presId="urn:microsoft.com/office/officeart/2005/8/layout/bProcess3"/>
    <dgm:cxn modelId="{5977595E-9073-49FB-B02E-17C3ECBC8766}" type="presParOf" srcId="{29DF101B-D17D-4F5C-BF29-18B5D2C8E125}" destId="{88A6D7A0-1625-42DF-9AD2-DD04EF096AB4}" srcOrd="13" destOrd="0" presId="urn:microsoft.com/office/officeart/2005/8/layout/bProcess3"/>
    <dgm:cxn modelId="{1A801C56-3F96-4AE3-8ACA-AE5C80682F09}" type="presParOf" srcId="{88A6D7A0-1625-42DF-9AD2-DD04EF096AB4}" destId="{A35DAB10-182E-4412-8B06-F2AA10329C79}" srcOrd="0" destOrd="0" presId="urn:microsoft.com/office/officeart/2005/8/layout/bProcess3"/>
    <dgm:cxn modelId="{D93C5EFE-9B8C-4813-9F7D-04A2D0A732B1}" type="presParOf" srcId="{29DF101B-D17D-4F5C-BF29-18B5D2C8E125}" destId="{8A20DF42-78C1-4C39-8994-D56C84626FC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84060-C24C-4E54-9828-E6FF48D9FA20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BCD94FC-4944-4736-9AB0-F7A78907EA6E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600"/>
            </a:spcAft>
          </a:pPr>
          <a:r>
            <a:rPr lang="en-IN" sz="2700" dirty="0"/>
            <a:t>Kochi</a:t>
          </a:r>
        </a:p>
        <a:p>
          <a:pPr algn="ctr">
            <a:lnSpc>
              <a:spcPct val="100000"/>
            </a:lnSpc>
            <a:spcAft>
              <a:spcPts val="600"/>
            </a:spcAft>
          </a:pPr>
          <a:r>
            <a:rPr lang="en-IN" sz="2700" dirty="0" err="1"/>
            <a:t>Kanayannur</a:t>
          </a:r>
          <a:endParaRPr lang="en-IN" sz="2700" dirty="0"/>
        </a:p>
        <a:p>
          <a:pPr algn="ctr">
            <a:lnSpc>
              <a:spcPct val="100000"/>
            </a:lnSpc>
            <a:spcAft>
              <a:spcPts val="600"/>
            </a:spcAft>
          </a:pPr>
          <a:r>
            <a:rPr lang="en-IN" sz="2700" dirty="0"/>
            <a:t>Thiruvananthapuram</a:t>
          </a:r>
        </a:p>
        <a:p>
          <a:pPr algn="ctr">
            <a:lnSpc>
              <a:spcPct val="100000"/>
            </a:lnSpc>
            <a:spcAft>
              <a:spcPts val="800"/>
            </a:spcAft>
          </a:pPr>
          <a:r>
            <a:rPr lang="en-IN" sz="2700" dirty="0" err="1"/>
            <a:t>Ambalappuzha</a:t>
          </a:r>
          <a:endParaRPr lang="en-IN" sz="2700" dirty="0"/>
        </a:p>
        <a:p>
          <a:pPr algn="l">
            <a:lnSpc>
              <a:spcPct val="100000"/>
            </a:lnSpc>
            <a:spcAft>
              <a:spcPts val="800"/>
            </a:spcAft>
          </a:pPr>
          <a:r>
            <a:rPr lang="en-IN" sz="2800" b="1" dirty="0"/>
            <a:t>Similarities</a:t>
          </a:r>
          <a:r>
            <a:rPr lang="en-IN" sz="2800" dirty="0"/>
            <a:t>: Along the western coast and highly populous</a:t>
          </a:r>
        </a:p>
      </dgm:t>
    </dgm:pt>
    <dgm:pt modelId="{C33D59B1-5051-4E49-BAED-EE1DB17CAF9F}" type="parTrans" cxnId="{2405D84F-6088-4D6F-80E4-3CF4E16757EC}">
      <dgm:prSet/>
      <dgm:spPr/>
      <dgm:t>
        <a:bodyPr/>
        <a:lstStyle/>
        <a:p>
          <a:endParaRPr lang="en-IN"/>
        </a:p>
      </dgm:t>
    </dgm:pt>
    <dgm:pt modelId="{60FFA044-ADA4-4E17-A54F-F7E680D42076}" type="sibTrans" cxnId="{2405D84F-6088-4D6F-80E4-3CF4E16757EC}">
      <dgm:prSet/>
      <dgm:spPr/>
      <dgm:t>
        <a:bodyPr/>
        <a:lstStyle/>
        <a:p>
          <a:endParaRPr lang="en-IN"/>
        </a:p>
      </dgm:t>
    </dgm:pt>
    <dgm:pt modelId="{5BBDB052-BC2D-469B-B1D3-3FA2A49D1CBE}">
      <dgm:prSet phldrT="[Text]" custT="1"/>
      <dgm:spPr/>
      <dgm:t>
        <a:bodyPr/>
        <a:lstStyle/>
        <a:p>
          <a:pPr>
            <a:spcAft>
              <a:spcPts val="900"/>
            </a:spcAft>
          </a:pPr>
          <a:r>
            <a:rPr lang="en-IN" sz="2800" dirty="0"/>
            <a:t>1. No Poverty</a:t>
          </a:r>
        </a:p>
        <a:p>
          <a:pPr>
            <a:spcAft>
              <a:spcPts val="900"/>
            </a:spcAft>
          </a:pPr>
          <a:r>
            <a:rPr lang="en-IN" sz="2800" dirty="0"/>
            <a:t>2. Zero Hunger</a:t>
          </a:r>
        </a:p>
        <a:p>
          <a:pPr>
            <a:spcAft>
              <a:spcPts val="900"/>
            </a:spcAft>
          </a:pPr>
          <a:r>
            <a:rPr lang="en-IN" sz="2800" dirty="0"/>
            <a:t>8. Decent Work and Economic Growth</a:t>
          </a:r>
        </a:p>
        <a:p>
          <a:pPr>
            <a:spcAft>
              <a:spcPts val="900"/>
            </a:spcAft>
          </a:pPr>
          <a:r>
            <a:rPr lang="en-IN" sz="2800" dirty="0"/>
            <a:t>11. Sustainable Cities &amp; Communities</a:t>
          </a:r>
        </a:p>
        <a:p>
          <a:pPr>
            <a:spcAft>
              <a:spcPts val="900"/>
            </a:spcAft>
          </a:pPr>
          <a:r>
            <a:rPr lang="en-IN" sz="2800" dirty="0"/>
            <a:t>13. Climate Action</a:t>
          </a:r>
        </a:p>
        <a:p>
          <a:pPr>
            <a:spcAft>
              <a:spcPts val="900"/>
            </a:spcAft>
          </a:pPr>
          <a:r>
            <a:rPr lang="en-IN" sz="2800" dirty="0"/>
            <a:t>15. Life on Land</a:t>
          </a:r>
        </a:p>
        <a:p>
          <a:pPr>
            <a:spcAft>
              <a:spcPct val="35000"/>
            </a:spcAft>
          </a:pPr>
          <a:endParaRPr lang="en-IN" sz="2800" dirty="0"/>
        </a:p>
      </dgm:t>
    </dgm:pt>
    <dgm:pt modelId="{BF456260-CAC8-40D8-9A5E-BA43D40F5997}" type="parTrans" cxnId="{7A9F19CC-E569-42A0-93CF-02E1637384C3}">
      <dgm:prSet/>
      <dgm:spPr/>
      <dgm:t>
        <a:bodyPr/>
        <a:lstStyle/>
        <a:p>
          <a:endParaRPr lang="en-IN"/>
        </a:p>
      </dgm:t>
    </dgm:pt>
    <dgm:pt modelId="{52BAE95D-A06C-4353-BFE1-5A7EDF6A33E0}" type="sibTrans" cxnId="{7A9F19CC-E569-42A0-93CF-02E1637384C3}">
      <dgm:prSet/>
      <dgm:spPr/>
      <dgm:t>
        <a:bodyPr/>
        <a:lstStyle/>
        <a:p>
          <a:endParaRPr lang="en-IN"/>
        </a:p>
      </dgm:t>
    </dgm:pt>
    <dgm:pt modelId="{C7E21EA6-C77B-4CC1-9753-20977CA025A1}" type="pres">
      <dgm:prSet presAssocID="{39584060-C24C-4E54-9828-E6FF48D9FA20}" presName="Name0" presStyleCnt="0">
        <dgm:presLayoutVars>
          <dgm:dir/>
          <dgm:resizeHandles val="exact"/>
        </dgm:presLayoutVars>
      </dgm:prSet>
      <dgm:spPr/>
    </dgm:pt>
    <dgm:pt modelId="{D5E4A741-C19F-4F41-BEDC-7AB9C148EF64}" type="pres">
      <dgm:prSet presAssocID="{39584060-C24C-4E54-9828-E6FF48D9FA20}" presName="bkgdShp" presStyleLbl="alignAccFollowNode1" presStyleIdx="0" presStyleCnt="1" custLinFactNeighborY="2795"/>
      <dgm:spPr/>
    </dgm:pt>
    <dgm:pt modelId="{60B37EDE-A616-4B22-9F02-7A675B35CDAD}" type="pres">
      <dgm:prSet presAssocID="{39584060-C24C-4E54-9828-E6FF48D9FA20}" presName="linComp" presStyleCnt="0"/>
      <dgm:spPr/>
    </dgm:pt>
    <dgm:pt modelId="{EB99F057-0FB4-4432-83D6-E291BAAF376E}" type="pres">
      <dgm:prSet presAssocID="{8BCD94FC-4944-4736-9AB0-F7A78907EA6E}" presName="compNode" presStyleCnt="0"/>
      <dgm:spPr/>
    </dgm:pt>
    <dgm:pt modelId="{258939F2-05E6-4DF5-85EF-F05C043A5FB8}" type="pres">
      <dgm:prSet presAssocID="{8BCD94FC-4944-4736-9AB0-F7A78907EA6E}" presName="node" presStyleLbl="node1" presStyleIdx="0" presStyleCnt="2" custScaleX="104570">
        <dgm:presLayoutVars>
          <dgm:bulletEnabled val="1"/>
        </dgm:presLayoutVars>
      </dgm:prSet>
      <dgm:spPr/>
    </dgm:pt>
    <dgm:pt modelId="{C335CC0C-7BDD-4FDA-8E14-0FAB2877ABE9}" type="pres">
      <dgm:prSet presAssocID="{8BCD94FC-4944-4736-9AB0-F7A78907EA6E}" presName="invisiNode" presStyleLbl="node1" presStyleIdx="0" presStyleCnt="2"/>
      <dgm:spPr/>
    </dgm:pt>
    <dgm:pt modelId="{AB41A043-7B6D-4F11-94EE-735AA5FF980E}" type="pres">
      <dgm:prSet presAssocID="{8BCD94FC-4944-4736-9AB0-F7A78907EA6E}" presName="imagNode" presStyleLbl="fgImgPlace1" presStyleIdx="0" presStyleCnt="2" custScaleX="75727" custScaleY="76069" custLinFactNeighborX="0" custLinFactNeighborY="2437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C27DF437-A5B2-4046-B0C8-4F50BD350AE3}" type="pres">
      <dgm:prSet presAssocID="{60FFA044-ADA4-4E17-A54F-F7E680D42076}" presName="sibTrans" presStyleLbl="sibTrans2D1" presStyleIdx="0" presStyleCnt="0"/>
      <dgm:spPr/>
    </dgm:pt>
    <dgm:pt modelId="{20640A9E-5BD6-4107-BB27-C54C4969C7BD}" type="pres">
      <dgm:prSet presAssocID="{5BBDB052-BC2D-469B-B1D3-3FA2A49D1CBE}" presName="compNode" presStyleCnt="0"/>
      <dgm:spPr/>
    </dgm:pt>
    <dgm:pt modelId="{57B4D0CF-089E-4746-8DC8-7DB6F816092D}" type="pres">
      <dgm:prSet presAssocID="{5BBDB052-BC2D-469B-B1D3-3FA2A49D1CBE}" presName="node" presStyleLbl="node1" presStyleIdx="1" presStyleCnt="2" custScaleX="108928">
        <dgm:presLayoutVars>
          <dgm:bulletEnabled val="1"/>
        </dgm:presLayoutVars>
      </dgm:prSet>
      <dgm:spPr/>
    </dgm:pt>
    <dgm:pt modelId="{08007496-FF14-4858-BA40-9DB99DFA88B1}" type="pres">
      <dgm:prSet presAssocID="{5BBDB052-BC2D-469B-B1D3-3FA2A49D1CBE}" presName="invisiNode" presStyleLbl="node1" presStyleIdx="1" presStyleCnt="2"/>
      <dgm:spPr/>
    </dgm:pt>
    <dgm:pt modelId="{7F139AAD-DDBB-46C0-997B-CC455311E3D7}" type="pres">
      <dgm:prSet presAssocID="{5BBDB052-BC2D-469B-B1D3-3FA2A49D1CBE}" presName="imagNode" presStyleLbl="fgImgPlace1" presStyleIdx="1" presStyleCnt="2" custScaleX="84544" custScaleY="76119" custLinFactNeighborX="-2100" custLinFactNeighborY="2455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</dgm:ptLst>
  <dgm:cxnLst>
    <dgm:cxn modelId="{49904001-B0A5-4D55-8B83-0620B23189E6}" type="presOf" srcId="{5BBDB052-BC2D-469B-B1D3-3FA2A49D1CBE}" destId="{57B4D0CF-089E-4746-8DC8-7DB6F816092D}" srcOrd="0" destOrd="0" presId="urn:microsoft.com/office/officeart/2005/8/layout/pList2"/>
    <dgm:cxn modelId="{F2950027-6C2E-4653-BB34-B9F5B684A56D}" type="presOf" srcId="{60FFA044-ADA4-4E17-A54F-F7E680D42076}" destId="{C27DF437-A5B2-4046-B0C8-4F50BD350AE3}" srcOrd="0" destOrd="0" presId="urn:microsoft.com/office/officeart/2005/8/layout/pList2"/>
    <dgm:cxn modelId="{9555E95F-A3D8-4F65-B017-B61210242FE4}" type="presOf" srcId="{39584060-C24C-4E54-9828-E6FF48D9FA20}" destId="{C7E21EA6-C77B-4CC1-9753-20977CA025A1}" srcOrd="0" destOrd="0" presId="urn:microsoft.com/office/officeart/2005/8/layout/pList2"/>
    <dgm:cxn modelId="{2405D84F-6088-4D6F-80E4-3CF4E16757EC}" srcId="{39584060-C24C-4E54-9828-E6FF48D9FA20}" destId="{8BCD94FC-4944-4736-9AB0-F7A78907EA6E}" srcOrd="0" destOrd="0" parTransId="{C33D59B1-5051-4E49-BAED-EE1DB17CAF9F}" sibTransId="{60FFA044-ADA4-4E17-A54F-F7E680D42076}"/>
    <dgm:cxn modelId="{AF3C55CB-03E5-4164-ACD7-9900B40ACEF4}" type="presOf" srcId="{8BCD94FC-4944-4736-9AB0-F7A78907EA6E}" destId="{258939F2-05E6-4DF5-85EF-F05C043A5FB8}" srcOrd="0" destOrd="0" presId="urn:microsoft.com/office/officeart/2005/8/layout/pList2"/>
    <dgm:cxn modelId="{7A9F19CC-E569-42A0-93CF-02E1637384C3}" srcId="{39584060-C24C-4E54-9828-E6FF48D9FA20}" destId="{5BBDB052-BC2D-469B-B1D3-3FA2A49D1CBE}" srcOrd="1" destOrd="0" parTransId="{BF456260-CAC8-40D8-9A5E-BA43D40F5997}" sibTransId="{52BAE95D-A06C-4353-BFE1-5A7EDF6A33E0}"/>
    <dgm:cxn modelId="{08653459-8887-4A3C-B498-F867E9B771B9}" type="presParOf" srcId="{C7E21EA6-C77B-4CC1-9753-20977CA025A1}" destId="{D5E4A741-C19F-4F41-BEDC-7AB9C148EF64}" srcOrd="0" destOrd="0" presId="urn:microsoft.com/office/officeart/2005/8/layout/pList2"/>
    <dgm:cxn modelId="{B68F722D-3087-4E76-B3B6-EF4F8C472A70}" type="presParOf" srcId="{C7E21EA6-C77B-4CC1-9753-20977CA025A1}" destId="{60B37EDE-A616-4B22-9F02-7A675B35CDAD}" srcOrd="1" destOrd="0" presId="urn:microsoft.com/office/officeart/2005/8/layout/pList2"/>
    <dgm:cxn modelId="{A449C7AF-4C63-4C4F-B195-87C7D1F566FD}" type="presParOf" srcId="{60B37EDE-A616-4B22-9F02-7A675B35CDAD}" destId="{EB99F057-0FB4-4432-83D6-E291BAAF376E}" srcOrd="0" destOrd="0" presId="urn:microsoft.com/office/officeart/2005/8/layout/pList2"/>
    <dgm:cxn modelId="{C7EE05E3-1CB7-46E3-8F12-9CF64F351664}" type="presParOf" srcId="{EB99F057-0FB4-4432-83D6-E291BAAF376E}" destId="{258939F2-05E6-4DF5-85EF-F05C043A5FB8}" srcOrd="0" destOrd="0" presId="urn:microsoft.com/office/officeart/2005/8/layout/pList2"/>
    <dgm:cxn modelId="{78FC5A90-8A79-4098-A404-1E93ABE4E85A}" type="presParOf" srcId="{EB99F057-0FB4-4432-83D6-E291BAAF376E}" destId="{C335CC0C-7BDD-4FDA-8E14-0FAB2877ABE9}" srcOrd="1" destOrd="0" presId="urn:microsoft.com/office/officeart/2005/8/layout/pList2"/>
    <dgm:cxn modelId="{F085563C-F471-4133-8B01-9769A7BD8E3E}" type="presParOf" srcId="{EB99F057-0FB4-4432-83D6-E291BAAF376E}" destId="{AB41A043-7B6D-4F11-94EE-735AA5FF980E}" srcOrd="2" destOrd="0" presId="urn:microsoft.com/office/officeart/2005/8/layout/pList2"/>
    <dgm:cxn modelId="{547C0546-7203-402C-BDD3-A97571520D69}" type="presParOf" srcId="{60B37EDE-A616-4B22-9F02-7A675B35CDAD}" destId="{C27DF437-A5B2-4046-B0C8-4F50BD350AE3}" srcOrd="1" destOrd="0" presId="urn:microsoft.com/office/officeart/2005/8/layout/pList2"/>
    <dgm:cxn modelId="{1529A99B-0676-4A7D-869F-6F3EC628018E}" type="presParOf" srcId="{60B37EDE-A616-4B22-9F02-7A675B35CDAD}" destId="{20640A9E-5BD6-4107-BB27-C54C4969C7BD}" srcOrd="2" destOrd="0" presId="urn:microsoft.com/office/officeart/2005/8/layout/pList2"/>
    <dgm:cxn modelId="{CA2F07EF-CB58-4EFA-B648-4BF26FFA8E79}" type="presParOf" srcId="{20640A9E-5BD6-4107-BB27-C54C4969C7BD}" destId="{57B4D0CF-089E-4746-8DC8-7DB6F816092D}" srcOrd="0" destOrd="0" presId="urn:microsoft.com/office/officeart/2005/8/layout/pList2"/>
    <dgm:cxn modelId="{9BD5D159-FEE6-4EED-B7FE-9EB7EF58191F}" type="presParOf" srcId="{20640A9E-5BD6-4107-BB27-C54C4969C7BD}" destId="{08007496-FF14-4858-BA40-9DB99DFA88B1}" srcOrd="1" destOrd="0" presId="urn:microsoft.com/office/officeart/2005/8/layout/pList2"/>
    <dgm:cxn modelId="{4E7B0F8F-38C6-48BE-9369-7B7112FCE1F0}" type="presParOf" srcId="{20640A9E-5BD6-4107-BB27-C54C4969C7BD}" destId="{7F139AAD-DDBB-46C0-997B-CC455311E3D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3E4463-78C5-407F-A2B6-9510D5A8E3E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28EA89-2EA8-485D-A31F-5B5E7188C4E3}">
      <dgm:prSet phldrT="[Text]" custT="1"/>
      <dgm:spPr/>
      <dgm:t>
        <a:bodyPr/>
        <a:lstStyle/>
        <a:p>
          <a:r>
            <a:rPr lang="en-IN" sz="4400" dirty="0"/>
            <a:t>Conclusions</a:t>
          </a:r>
        </a:p>
      </dgm:t>
    </dgm:pt>
    <dgm:pt modelId="{B02D517D-929F-4445-8D85-127D77819220}" type="parTrans" cxnId="{331017A1-EEEA-46BE-AE7D-58C7C0601F7E}">
      <dgm:prSet/>
      <dgm:spPr/>
      <dgm:t>
        <a:bodyPr/>
        <a:lstStyle/>
        <a:p>
          <a:endParaRPr lang="en-IN"/>
        </a:p>
      </dgm:t>
    </dgm:pt>
    <dgm:pt modelId="{4329C6F5-2C3C-4184-A17E-C5F09A7EFE77}" type="sibTrans" cxnId="{331017A1-EEEA-46BE-AE7D-58C7C0601F7E}">
      <dgm:prSet/>
      <dgm:spPr/>
      <dgm:t>
        <a:bodyPr/>
        <a:lstStyle/>
        <a:p>
          <a:endParaRPr lang="en-IN"/>
        </a:p>
      </dgm:t>
    </dgm:pt>
    <dgm:pt modelId="{9891B361-07B4-4CC9-83CE-8FFE01FC3BBE}">
      <dgm:prSet phldrT="[Text]" custT="1"/>
      <dgm:spPr/>
      <dgm:t>
        <a:bodyPr/>
        <a:lstStyle/>
        <a:p>
          <a:pPr>
            <a:buNone/>
          </a:pPr>
          <a:r>
            <a:rPr lang="en-IN" sz="3400" dirty="0"/>
            <a:t>   Flood risk assessment at the sub-district level in Kerala using QGIS software. An indicator-based analysis is done to map hazard, exposure and vulnerability and finally plot a risk map that can be used for the flood risk management. </a:t>
          </a:r>
        </a:p>
      </dgm:t>
    </dgm:pt>
    <dgm:pt modelId="{29FA97FD-6CDC-4244-B084-599E3A1655D3}" type="parTrans" cxnId="{3D062432-392E-489F-BE5B-4FB9A91EC132}">
      <dgm:prSet/>
      <dgm:spPr/>
      <dgm:t>
        <a:bodyPr/>
        <a:lstStyle/>
        <a:p>
          <a:endParaRPr lang="en-IN"/>
        </a:p>
      </dgm:t>
    </dgm:pt>
    <dgm:pt modelId="{4A2DAECE-0D0E-4BDC-8E22-76AC673B8323}" type="sibTrans" cxnId="{3D062432-392E-489F-BE5B-4FB9A91EC132}">
      <dgm:prSet/>
      <dgm:spPr/>
      <dgm:t>
        <a:bodyPr/>
        <a:lstStyle/>
        <a:p>
          <a:endParaRPr lang="en-IN"/>
        </a:p>
      </dgm:t>
    </dgm:pt>
    <dgm:pt modelId="{C6A3DDEA-2A13-40AF-872E-971D85E4E016}">
      <dgm:prSet phldrT="[Text]" custT="1"/>
      <dgm:spPr/>
      <dgm:t>
        <a:bodyPr/>
        <a:lstStyle/>
        <a:p>
          <a:r>
            <a:rPr lang="en-IN" sz="4400" dirty="0"/>
            <a:t>Limitations and Future Recommendation</a:t>
          </a:r>
        </a:p>
      </dgm:t>
    </dgm:pt>
    <dgm:pt modelId="{865517AF-D815-4FBB-9DB8-E361AFD75671}" type="parTrans" cxnId="{29A9538C-4643-4025-BF33-5E4F87737149}">
      <dgm:prSet/>
      <dgm:spPr/>
      <dgm:t>
        <a:bodyPr/>
        <a:lstStyle/>
        <a:p>
          <a:endParaRPr lang="en-IN"/>
        </a:p>
      </dgm:t>
    </dgm:pt>
    <dgm:pt modelId="{94111F75-4512-4638-A57D-800A7B4A2A4A}" type="sibTrans" cxnId="{29A9538C-4643-4025-BF33-5E4F87737149}">
      <dgm:prSet/>
      <dgm:spPr/>
      <dgm:t>
        <a:bodyPr/>
        <a:lstStyle/>
        <a:p>
          <a:endParaRPr lang="en-IN"/>
        </a:p>
      </dgm:t>
    </dgm:pt>
    <dgm:pt modelId="{59E549D8-15AB-4794-80AB-D90D53136B0C}">
      <dgm:prSet phldrT="[Text]" custT="1"/>
      <dgm:spPr/>
      <dgm:t>
        <a:bodyPr/>
        <a:lstStyle/>
        <a:p>
          <a:r>
            <a:rPr lang="en-IN" sz="3400" dirty="0"/>
            <a:t>Limitation of Data: Used data was collected a decade back and the analysis is not that useful for current scenario. Data collection should be done recently.</a:t>
          </a:r>
        </a:p>
      </dgm:t>
    </dgm:pt>
    <dgm:pt modelId="{91214CC8-3504-411C-BE72-1D65241D0A90}" type="parTrans" cxnId="{A2BD250E-FFC8-4781-B42F-ED16F3239846}">
      <dgm:prSet/>
      <dgm:spPr/>
      <dgm:t>
        <a:bodyPr/>
        <a:lstStyle/>
        <a:p>
          <a:endParaRPr lang="en-IN"/>
        </a:p>
      </dgm:t>
    </dgm:pt>
    <dgm:pt modelId="{EB99C5BD-4E2F-41D3-9602-346945DCB505}" type="sibTrans" cxnId="{A2BD250E-FFC8-4781-B42F-ED16F3239846}">
      <dgm:prSet/>
      <dgm:spPr/>
      <dgm:t>
        <a:bodyPr/>
        <a:lstStyle/>
        <a:p>
          <a:endParaRPr lang="en-IN"/>
        </a:p>
      </dgm:t>
    </dgm:pt>
    <dgm:pt modelId="{CB020A6A-D7F4-4BC3-9E78-AC56C5B7E426}">
      <dgm:prSet phldrT="[Text]" custT="1"/>
      <dgm:spPr/>
      <dgm:t>
        <a:bodyPr/>
        <a:lstStyle/>
        <a:p>
          <a:r>
            <a:rPr lang="en-IN" sz="3400" dirty="0"/>
            <a:t>Indicator-based study: Indicator-based approach may not capture complexity of the problem and should be complemented with other methods as well. </a:t>
          </a:r>
        </a:p>
      </dgm:t>
    </dgm:pt>
    <dgm:pt modelId="{C4943EBC-F126-4EC4-82B3-5FFB25315D2C}" type="parTrans" cxnId="{1881D7C7-BF42-4C80-97E0-1A3B0DACBD09}">
      <dgm:prSet/>
      <dgm:spPr/>
      <dgm:t>
        <a:bodyPr/>
        <a:lstStyle/>
        <a:p>
          <a:endParaRPr lang="en-IN"/>
        </a:p>
      </dgm:t>
    </dgm:pt>
    <dgm:pt modelId="{90AFEFA9-F912-44BC-9ABA-5BD6708744E8}" type="sibTrans" cxnId="{1881D7C7-BF42-4C80-97E0-1A3B0DACBD09}">
      <dgm:prSet/>
      <dgm:spPr/>
      <dgm:t>
        <a:bodyPr/>
        <a:lstStyle/>
        <a:p>
          <a:endParaRPr lang="en-IN"/>
        </a:p>
      </dgm:t>
    </dgm:pt>
    <dgm:pt modelId="{72DA4706-9CFC-4A8F-87AD-906E257210D3}">
      <dgm:prSet phldrT="[Text]" custT="1"/>
      <dgm:spPr/>
      <dgm:t>
        <a:bodyPr/>
        <a:lstStyle/>
        <a:p>
          <a:r>
            <a:rPr lang="en-IN" sz="3400" dirty="0"/>
            <a:t>Weighting Methodology: Complex weighting techniques like AHP to be used.</a:t>
          </a:r>
        </a:p>
      </dgm:t>
    </dgm:pt>
    <dgm:pt modelId="{B19A7250-9340-4570-BBE1-B615714EC8A8}" type="parTrans" cxnId="{17F37505-DF07-41CD-B8A6-77F39D0DAF14}">
      <dgm:prSet/>
      <dgm:spPr/>
      <dgm:t>
        <a:bodyPr/>
        <a:lstStyle/>
        <a:p>
          <a:endParaRPr lang="en-IN"/>
        </a:p>
      </dgm:t>
    </dgm:pt>
    <dgm:pt modelId="{4D19EAC2-F3B9-48E0-BFCD-E275A3B873EB}" type="sibTrans" cxnId="{17F37505-DF07-41CD-B8A6-77F39D0DAF14}">
      <dgm:prSet/>
      <dgm:spPr/>
      <dgm:t>
        <a:bodyPr/>
        <a:lstStyle/>
        <a:p>
          <a:endParaRPr lang="en-IN"/>
        </a:p>
      </dgm:t>
    </dgm:pt>
    <dgm:pt modelId="{15A04F65-5298-4912-AF25-39DC723DEBEA}" type="pres">
      <dgm:prSet presAssocID="{B43E4463-78C5-407F-A2B6-9510D5A8E3E0}" presName="Name0" presStyleCnt="0">
        <dgm:presLayoutVars>
          <dgm:dir/>
          <dgm:animLvl val="lvl"/>
          <dgm:resizeHandles/>
        </dgm:presLayoutVars>
      </dgm:prSet>
      <dgm:spPr/>
    </dgm:pt>
    <dgm:pt modelId="{463A9158-5A84-4380-8F1A-38B139FBF638}" type="pres">
      <dgm:prSet presAssocID="{2C28EA89-2EA8-485D-A31F-5B5E7188C4E3}" presName="linNode" presStyleCnt="0"/>
      <dgm:spPr/>
    </dgm:pt>
    <dgm:pt modelId="{E31162AB-88CB-4DC5-9F1C-6DFABB7CD22C}" type="pres">
      <dgm:prSet presAssocID="{2C28EA89-2EA8-485D-A31F-5B5E7188C4E3}" presName="parentShp" presStyleLbl="node1" presStyleIdx="0" presStyleCnt="2" custScaleX="67307" custScaleY="55365">
        <dgm:presLayoutVars>
          <dgm:bulletEnabled val="1"/>
        </dgm:presLayoutVars>
      </dgm:prSet>
      <dgm:spPr>
        <a:prstGeom prst="homePlate">
          <a:avLst/>
        </a:prstGeom>
      </dgm:spPr>
    </dgm:pt>
    <dgm:pt modelId="{82707D5F-2CB5-465A-8808-CDBE2D8B6B03}" type="pres">
      <dgm:prSet presAssocID="{2C28EA89-2EA8-485D-A31F-5B5E7188C4E3}" presName="childShp" presStyleLbl="bgAccFollowNode1" presStyleIdx="0" presStyleCnt="2" custScaleX="121795" custScaleY="55365">
        <dgm:presLayoutVars>
          <dgm:bulletEnabled val="1"/>
        </dgm:presLayoutVars>
      </dgm:prSet>
      <dgm:spPr>
        <a:prstGeom prst="rect">
          <a:avLst/>
        </a:prstGeom>
      </dgm:spPr>
    </dgm:pt>
    <dgm:pt modelId="{882203E2-2B97-488A-B1E7-C5BD624EB4A7}" type="pres">
      <dgm:prSet presAssocID="{4329C6F5-2C3C-4184-A17E-C5F09A7EFE77}" presName="spacing" presStyleCnt="0"/>
      <dgm:spPr/>
    </dgm:pt>
    <dgm:pt modelId="{DA973EA5-9247-4A07-89FC-B50724A3B53A}" type="pres">
      <dgm:prSet presAssocID="{C6A3DDEA-2A13-40AF-872E-971D85E4E016}" presName="linNode" presStyleCnt="0"/>
      <dgm:spPr/>
    </dgm:pt>
    <dgm:pt modelId="{3BC6D652-FECD-476A-BAC6-792C8BEC0330}" type="pres">
      <dgm:prSet presAssocID="{C6A3DDEA-2A13-40AF-872E-971D85E4E016}" presName="parentShp" presStyleLbl="node1" presStyleIdx="1" presStyleCnt="2" custScaleX="67307">
        <dgm:presLayoutVars>
          <dgm:bulletEnabled val="1"/>
        </dgm:presLayoutVars>
      </dgm:prSet>
      <dgm:spPr>
        <a:prstGeom prst="homePlate">
          <a:avLst/>
        </a:prstGeom>
      </dgm:spPr>
    </dgm:pt>
    <dgm:pt modelId="{5192960B-E76B-45A1-BB0C-778595B3E739}" type="pres">
      <dgm:prSet presAssocID="{C6A3DDEA-2A13-40AF-872E-971D85E4E016}" presName="childShp" presStyleLbl="bgAccFollowNode1" presStyleIdx="1" presStyleCnt="2" custScaleX="12445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7F37505-DF07-41CD-B8A6-77F39D0DAF14}" srcId="{C6A3DDEA-2A13-40AF-872E-971D85E4E016}" destId="{72DA4706-9CFC-4A8F-87AD-906E257210D3}" srcOrd="1" destOrd="0" parTransId="{B19A7250-9340-4570-BBE1-B615714EC8A8}" sibTransId="{4D19EAC2-F3B9-48E0-BFCD-E275A3B873EB}"/>
    <dgm:cxn modelId="{A2BD250E-FFC8-4781-B42F-ED16F3239846}" srcId="{C6A3DDEA-2A13-40AF-872E-971D85E4E016}" destId="{59E549D8-15AB-4794-80AB-D90D53136B0C}" srcOrd="0" destOrd="0" parTransId="{91214CC8-3504-411C-BE72-1D65241D0A90}" sibTransId="{EB99C5BD-4E2F-41D3-9602-346945DCB505}"/>
    <dgm:cxn modelId="{B3CEEF17-3EB4-4348-A988-605BD17026AD}" type="presOf" srcId="{9891B361-07B4-4CC9-83CE-8FFE01FC3BBE}" destId="{82707D5F-2CB5-465A-8808-CDBE2D8B6B03}" srcOrd="0" destOrd="0" presId="urn:microsoft.com/office/officeart/2005/8/layout/vList6"/>
    <dgm:cxn modelId="{015B042C-4CEA-40CE-8C97-344483CAE5C0}" type="presOf" srcId="{2C28EA89-2EA8-485D-A31F-5B5E7188C4E3}" destId="{E31162AB-88CB-4DC5-9F1C-6DFABB7CD22C}" srcOrd="0" destOrd="0" presId="urn:microsoft.com/office/officeart/2005/8/layout/vList6"/>
    <dgm:cxn modelId="{3D062432-392E-489F-BE5B-4FB9A91EC132}" srcId="{2C28EA89-2EA8-485D-A31F-5B5E7188C4E3}" destId="{9891B361-07B4-4CC9-83CE-8FFE01FC3BBE}" srcOrd="0" destOrd="0" parTransId="{29FA97FD-6CDC-4244-B084-599E3A1655D3}" sibTransId="{4A2DAECE-0D0E-4BDC-8E22-76AC673B8323}"/>
    <dgm:cxn modelId="{3B07A26B-293F-418A-9D08-EBE90FF70F5F}" type="presOf" srcId="{72DA4706-9CFC-4A8F-87AD-906E257210D3}" destId="{5192960B-E76B-45A1-BB0C-778595B3E739}" srcOrd="0" destOrd="1" presId="urn:microsoft.com/office/officeart/2005/8/layout/vList6"/>
    <dgm:cxn modelId="{29A9538C-4643-4025-BF33-5E4F87737149}" srcId="{B43E4463-78C5-407F-A2B6-9510D5A8E3E0}" destId="{C6A3DDEA-2A13-40AF-872E-971D85E4E016}" srcOrd="1" destOrd="0" parTransId="{865517AF-D815-4FBB-9DB8-E361AFD75671}" sibTransId="{94111F75-4512-4638-A57D-800A7B4A2A4A}"/>
    <dgm:cxn modelId="{331017A1-EEEA-46BE-AE7D-58C7C0601F7E}" srcId="{B43E4463-78C5-407F-A2B6-9510D5A8E3E0}" destId="{2C28EA89-2EA8-485D-A31F-5B5E7188C4E3}" srcOrd="0" destOrd="0" parTransId="{B02D517D-929F-4445-8D85-127D77819220}" sibTransId="{4329C6F5-2C3C-4184-A17E-C5F09A7EFE77}"/>
    <dgm:cxn modelId="{E775B7A6-215D-43F9-9622-84DFCA579E30}" type="presOf" srcId="{59E549D8-15AB-4794-80AB-D90D53136B0C}" destId="{5192960B-E76B-45A1-BB0C-778595B3E739}" srcOrd="0" destOrd="0" presId="urn:microsoft.com/office/officeart/2005/8/layout/vList6"/>
    <dgm:cxn modelId="{3412BEB5-4498-46F1-B3A8-B3D4DDA4A36A}" type="presOf" srcId="{CB020A6A-D7F4-4BC3-9E78-AC56C5B7E426}" destId="{5192960B-E76B-45A1-BB0C-778595B3E739}" srcOrd="0" destOrd="2" presId="urn:microsoft.com/office/officeart/2005/8/layout/vList6"/>
    <dgm:cxn modelId="{5167F0BC-7ED5-420D-8868-FD8B5650FC22}" type="presOf" srcId="{C6A3DDEA-2A13-40AF-872E-971D85E4E016}" destId="{3BC6D652-FECD-476A-BAC6-792C8BEC0330}" srcOrd="0" destOrd="0" presId="urn:microsoft.com/office/officeart/2005/8/layout/vList6"/>
    <dgm:cxn modelId="{1881D7C7-BF42-4C80-97E0-1A3B0DACBD09}" srcId="{C6A3DDEA-2A13-40AF-872E-971D85E4E016}" destId="{CB020A6A-D7F4-4BC3-9E78-AC56C5B7E426}" srcOrd="2" destOrd="0" parTransId="{C4943EBC-F126-4EC4-82B3-5FFB25315D2C}" sibTransId="{90AFEFA9-F912-44BC-9ABA-5BD6708744E8}"/>
    <dgm:cxn modelId="{EC071BD4-D37E-4F61-94A3-AEEC24B7D6A4}" type="presOf" srcId="{B43E4463-78C5-407F-A2B6-9510D5A8E3E0}" destId="{15A04F65-5298-4912-AF25-39DC723DEBEA}" srcOrd="0" destOrd="0" presId="urn:microsoft.com/office/officeart/2005/8/layout/vList6"/>
    <dgm:cxn modelId="{FA899F73-9F35-414E-823A-3D365A7CBD68}" type="presParOf" srcId="{15A04F65-5298-4912-AF25-39DC723DEBEA}" destId="{463A9158-5A84-4380-8F1A-38B139FBF638}" srcOrd="0" destOrd="0" presId="urn:microsoft.com/office/officeart/2005/8/layout/vList6"/>
    <dgm:cxn modelId="{6D625047-2DB6-4D59-A30E-02B564ECB01A}" type="presParOf" srcId="{463A9158-5A84-4380-8F1A-38B139FBF638}" destId="{E31162AB-88CB-4DC5-9F1C-6DFABB7CD22C}" srcOrd="0" destOrd="0" presId="urn:microsoft.com/office/officeart/2005/8/layout/vList6"/>
    <dgm:cxn modelId="{6240E3E1-CC93-4489-9D70-57A30B02EB1A}" type="presParOf" srcId="{463A9158-5A84-4380-8F1A-38B139FBF638}" destId="{82707D5F-2CB5-465A-8808-CDBE2D8B6B03}" srcOrd="1" destOrd="0" presId="urn:microsoft.com/office/officeart/2005/8/layout/vList6"/>
    <dgm:cxn modelId="{FBD9D7AB-2BE9-458A-A1E4-746793FAD557}" type="presParOf" srcId="{15A04F65-5298-4912-AF25-39DC723DEBEA}" destId="{882203E2-2B97-488A-B1E7-C5BD624EB4A7}" srcOrd="1" destOrd="0" presId="urn:microsoft.com/office/officeart/2005/8/layout/vList6"/>
    <dgm:cxn modelId="{A1B32F2E-270F-4BC9-BB1E-5206A63F9A63}" type="presParOf" srcId="{15A04F65-5298-4912-AF25-39DC723DEBEA}" destId="{DA973EA5-9247-4A07-89FC-B50724A3B53A}" srcOrd="2" destOrd="0" presId="urn:microsoft.com/office/officeart/2005/8/layout/vList6"/>
    <dgm:cxn modelId="{81138CE2-3ABE-4852-B33F-439A0C0FC521}" type="presParOf" srcId="{DA973EA5-9247-4A07-89FC-B50724A3B53A}" destId="{3BC6D652-FECD-476A-BAC6-792C8BEC0330}" srcOrd="0" destOrd="0" presId="urn:microsoft.com/office/officeart/2005/8/layout/vList6"/>
    <dgm:cxn modelId="{B1A20B38-0C0A-461E-B8EC-9D1B7303A845}" type="presParOf" srcId="{DA973EA5-9247-4A07-89FC-B50724A3B53A}" destId="{5192960B-E76B-45A1-BB0C-778595B3E73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94171-EE1B-4CB1-9117-2B84F86011A2}">
      <dsp:nvSpPr>
        <dsp:cNvPr id="0" name=""/>
        <dsp:cNvSpPr/>
      </dsp:nvSpPr>
      <dsp:spPr>
        <a:xfrm>
          <a:off x="4452318" y="2828180"/>
          <a:ext cx="3594740" cy="310959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Flood Risk Assessment in Kerala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WHY?</a:t>
          </a:r>
        </a:p>
      </dsp:txBody>
      <dsp:txXfrm>
        <a:off x="5048017" y="3343484"/>
        <a:ext cx="2403342" cy="2078988"/>
      </dsp:txXfrm>
    </dsp:sp>
    <dsp:sp modelId="{0BA14288-6D88-461C-849D-F55D9C623760}">
      <dsp:nvSpPr>
        <dsp:cNvPr id="0" name=""/>
        <dsp:cNvSpPr/>
      </dsp:nvSpPr>
      <dsp:spPr>
        <a:xfrm>
          <a:off x="6703316" y="1340448"/>
          <a:ext cx="1356284" cy="116861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60C168-3DCF-40B8-AC81-5B97066FFF84}">
      <dsp:nvSpPr>
        <dsp:cNvPr id="0" name=""/>
        <dsp:cNvSpPr/>
      </dsp:nvSpPr>
      <dsp:spPr>
        <a:xfrm>
          <a:off x="4598416" y="0"/>
          <a:ext cx="3315923" cy="25485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Locating on southwest coast of India</a:t>
          </a:r>
        </a:p>
      </dsp:txBody>
      <dsp:txXfrm>
        <a:off x="5117447" y="398911"/>
        <a:ext cx="2277861" cy="1750696"/>
      </dsp:txXfrm>
    </dsp:sp>
    <dsp:sp modelId="{7E713504-5DF4-4B62-9DD0-269F337B5338}">
      <dsp:nvSpPr>
        <dsp:cNvPr id="0" name=""/>
        <dsp:cNvSpPr/>
      </dsp:nvSpPr>
      <dsp:spPr>
        <a:xfrm>
          <a:off x="8286206" y="3525143"/>
          <a:ext cx="1356284" cy="116861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6A933D-BAE3-4185-AD3C-D7C78722023B}">
      <dsp:nvSpPr>
        <dsp:cNvPr id="0" name=""/>
        <dsp:cNvSpPr/>
      </dsp:nvSpPr>
      <dsp:spPr>
        <a:xfrm>
          <a:off x="7448572" y="1567509"/>
          <a:ext cx="3019010" cy="25485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Intense monsoon rainfall</a:t>
          </a:r>
        </a:p>
      </dsp:txBody>
      <dsp:txXfrm>
        <a:off x="7942860" y="1984766"/>
        <a:ext cx="2030434" cy="1714004"/>
      </dsp:txXfrm>
    </dsp:sp>
    <dsp:sp modelId="{8B634E58-AD2F-4D60-962B-43E4F66C5BCA}">
      <dsp:nvSpPr>
        <dsp:cNvPr id="0" name=""/>
        <dsp:cNvSpPr/>
      </dsp:nvSpPr>
      <dsp:spPr>
        <a:xfrm>
          <a:off x="7186629" y="5991254"/>
          <a:ext cx="1356284" cy="116861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5FF4A-BBD2-4E27-8974-65201D272E89}">
      <dsp:nvSpPr>
        <dsp:cNvPr id="0" name=""/>
        <dsp:cNvSpPr/>
      </dsp:nvSpPr>
      <dsp:spPr>
        <a:xfrm>
          <a:off x="7448572" y="4649052"/>
          <a:ext cx="3019010" cy="25485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Threat to lives and health</a:t>
          </a:r>
        </a:p>
      </dsp:txBody>
      <dsp:txXfrm>
        <a:off x="7942860" y="5066309"/>
        <a:ext cx="2030434" cy="1714004"/>
      </dsp:txXfrm>
    </dsp:sp>
    <dsp:sp modelId="{E5607DA0-26C1-4A63-97B6-D84FD37FF7D3}">
      <dsp:nvSpPr>
        <dsp:cNvPr id="0" name=""/>
        <dsp:cNvSpPr/>
      </dsp:nvSpPr>
      <dsp:spPr>
        <a:xfrm>
          <a:off x="4459008" y="6247245"/>
          <a:ext cx="1356284" cy="116861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D70CA9-6092-4868-BA17-789AB49DB04B}">
      <dsp:nvSpPr>
        <dsp:cNvPr id="0" name=""/>
        <dsp:cNvSpPr/>
      </dsp:nvSpPr>
      <dsp:spPr>
        <a:xfrm>
          <a:off x="4578929" y="6218315"/>
          <a:ext cx="3354897" cy="25485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Biodiversity &amp; Ecosystem Preservation</a:t>
          </a:r>
        </a:p>
      </dsp:txBody>
      <dsp:txXfrm>
        <a:off x="5101208" y="6615059"/>
        <a:ext cx="2310339" cy="1755030"/>
      </dsp:txXfrm>
    </dsp:sp>
    <dsp:sp modelId="{5996A12E-FBE5-4176-8CF3-D3D681648E5E}">
      <dsp:nvSpPr>
        <dsp:cNvPr id="0" name=""/>
        <dsp:cNvSpPr/>
      </dsp:nvSpPr>
      <dsp:spPr>
        <a:xfrm>
          <a:off x="2850196" y="4063427"/>
          <a:ext cx="1356284" cy="116861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46384E-2C90-4F86-8E3A-22F4D7CA57C3}">
      <dsp:nvSpPr>
        <dsp:cNvPr id="0" name=""/>
        <dsp:cNvSpPr/>
      </dsp:nvSpPr>
      <dsp:spPr>
        <a:xfrm>
          <a:off x="1823666" y="4650805"/>
          <a:ext cx="3436939" cy="25485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Threat to critical infrastructure</a:t>
          </a:r>
        </a:p>
      </dsp:txBody>
      <dsp:txXfrm>
        <a:off x="2352781" y="5043148"/>
        <a:ext cx="2378709" cy="1763832"/>
      </dsp:txXfrm>
    </dsp:sp>
    <dsp:sp modelId="{4705AB31-00C7-4652-A021-39F3FD9E03FB}">
      <dsp:nvSpPr>
        <dsp:cNvPr id="0" name=""/>
        <dsp:cNvSpPr/>
      </dsp:nvSpPr>
      <dsp:spPr>
        <a:xfrm>
          <a:off x="1854582" y="1564003"/>
          <a:ext cx="3375106" cy="254851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Agricultural dependency for economy</a:t>
          </a:r>
        </a:p>
      </dsp:txBody>
      <dsp:txXfrm>
        <a:off x="2378545" y="1959643"/>
        <a:ext cx="2327180" cy="1757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877E-7FD6-4AD3-B5E4-3D901CF6ED4E}">
      <dsp:nvSpPr>
        <dsp:cNvPr id="0" name=""/>
        <dsp:cNvSpPr/>
      </dsp:nvSpPr>
      <dsp:spPr>
        <a:xfrm>
          <a:off x="2543" y="321270"/>
          <a:ext cx="2591491" cy="25914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Indicator-based risk analysis for Kerala</a:t>
          </a:r>
        </a:p>
      </dsp:txBody>
      <dsp:txXfrm>
        <a:off x="382058" y="700785"/>
        <a:ext cx="1832461" cy="1832461"/>
      </dsp:txXfrm>
    </dsp:sp>
    <dsp:sp modelId="{7586CABF-FDA3-47C1-B678-5B0F39A527EA}">
      <dsp:nvSpPr>
        <dsp:cNvPr id="0" name=""/>
        <dsp:cNvSpPr/>
      </dsp:nvSpPr>
      <dsp:spPr>
        <a:xfrm>
          <a:off x="2804463" y="865484"/>
          <a:ext cx="1503064" cy="150306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3003694" y="1440256"/>
        <a:ext cx="1104602" cy="353520"/>
      </dsp:txXfrm>
    </dsp:sp>
    <dsp:sp modelId="{CB334AC2-8B29-44AD-B69C-41EA0B95631E}">
      <dsp:nvSpPr>
        <dsp:cNvPr id="0" name=""/>
        <dsp:cNvSpPr/>
      </dsp:nvSpPr>
      <dsp:spPr>
        <a:xfrm>
          <a:off x="4517957" y="321270"/>
          <a:ext cx="2591491" cy="25914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Flood risk map at subdistrict level</a:t>
          </a:r>
        </a:p>
      </dsp:txBody>
      <dsp:txXfrm>
        <a:off x="4897472" y="700785"/>
        <a:ext cx="1832461" cy="1832461"/>
      </dsp:txXfrm>
    </dsp:sp>
    <dsp:sp modelId="{395EABED-1EE7-43E2-9631-733E673EB003}">
      <dsp:nvSpPr>
        <dsp:cNvPr id="0" name=""/>
        <dsp:cNvSpPr/>
      </dsp:nvSpPr>
      <dsp:spPr>
        <a:xfrm>
          <a:off x="7319877" y="865484"/>
          <a:ext cx="1503064" cy="1503064"/>
        </a:xfrm>
        <a:prstGeom prst="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/>
        </a:p>
      </dsp:txBody>
      <dsp:txXfrm>
        <a:off x="7319877" y="1241250"/>
        <a:ext cx="1127298" cy="751532"/>
      </dsp:txXfrm>
    </dsp:sp>
    <dsp:sp modelId="{3B858A5D-65C5-4783-BD1D-9671D0B25D6E}">
      <dsp:nvSpPr>
        <dsp:cNvPr id="0" name=""/>
        <dsp:cNvSpPr/>
      </dsp:nvSpPr>
      <dsp:spPr>
        <a:xfrm>
          <a:off x="9033371" y="321270"/>
          <a:ext cx="3335586" cy="25914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Preparedness of flood-prone areas</a:t>
          </a:r>
        </a:p>
      </dsp:txBody>
      <dsp:txXfrm>
        <a:off x="9521856" y="700785"/>
        <a:ext cx="2358616" cy="1832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E9118-A7F0-4FE3-8081-72635926E341}">
      <dsp:nvSpPr>
        <dsp:cNvPr id="0" name=""/>
        <dsp:cNvSpPr/>
      </dsp:nvSpPr>
      <dsp:spPr>
        <a:xfrm rot="5400000">
          <a:off x="9048793" y="-3766131"/>
          <a:ext cx="1256701" cy="91079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2.76% of the Indian population ~ 860 people/km</a:t>
          </a:r>
          <a:r>
            <a:rPr lang="en-IN" sz="3200" kern="1200" baseline="30000" dirty="0"/>
            <a:t>2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Sex Ratio of 1084 females per 1000 males</a:t>
          </a:r>
        </a:p>
      </dsp:txBody>
      <dsp:txXfrm rot="-5400000">
        <a:off x="5123194" y="220815"/>
        <a:ext cx="9046553" cy="1134007"/>
      </dsp:txXfrm>
    </dsp:sp>
    <dsp:sp modelId="{B903BBCB-16BB-4DFD-A5FA-91FFB291BC23}">
      <dsp:nvSpPr>
        <dsp:cNvPr id="0" name=""/>
        <dsp:cNvSpPr/>
      </dsp:nvSpPr>
      <dsp:spPr>
        <a:xfrm>
          <a:off x="0" y="2380"/>
          <a:ext cx="5123194" cy="1570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Demographics</a:t>
          </a:r>
        </a:p>
      </dsp:txBody>
      <dsp:txXfrm>
        <a:off x="76684" y="79064"/>
        <a:ext cx="4969826" cy="1417508"/>
      </dsp:txXfrm>
    </dsp:sp>
    <dsp:sp modelId="{D0CAF0E4-0545-4C0A-ADBA-715D7BA72563}">
      <dsp:nvSpPr>
        <dsp:cNvPr id="0" name=""/>
        <dsp:cNvSpPr/>
      </dsp:nvSpPr>
      <dsp:spPr>
        <a:xfrm rot="5400000">
          <a:off x="9048793" y="-2116711"/>
          <a:ext cx="1256701" cy="91079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Tropical monsoon – Intense summer and rainfall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India’s 2</a:t>
          </a:r>
          <a:r>
            <a:rPr lang="en-IN" sz="3200" kern="1200" baseline="30000" dirty="0"/>
            <a:t>nd</a:t>
          </a:r>
          <a:r>
            <a:rPr lang="en-IN" sz="3200" kern="1200" dirty="0"/>
            <a:t> highest monsoon rainfall ~ 300cm/year</a:t>
          </a:r>
        </a:p>
      </dsp:txBody>
      <dsp:txXfrm rot="-5400000">
        <a:off x="5123194" y="1870235"/>
        <a:ext cx="9046553" cy="1134007"/>
      </dsp:txXfrm>
    </dsp:sp>
    <dsp:sp modelId="{1CD100E0-8782-4076-A78D-986B270B5FB7}">
      <dsp:nvSpPr>
        <dsp:cNvPr id="0" name=""/>
        <dsp:cNvSpPr/>
      </dsp:nvSpPr>
      <dsp:spPr>
        <a:xfrm>
          <a:off x="0" y="1651800"/>
          <a:ext cx="5123194" cy="1570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Climate</a:t>
          </a:r>
        </a:p>
      </dsp:txBody>
      <dsp:txXfrm>
        <a:off x="76684" y="1728484"/>
        <a:ext cx="4969826" cy="1417508"/>
      </dsp:txXfrm>
    </dsp:sp>
    <dsp:sp modelId="{940B945C-5862-4A0A-A309-6CF82BD727D7}">
      <dsp:nvSpPr>
        <dsp:cNvPr id="0" name=""/>
        <dsp:cNvSpPr/>
      </dsp:nvSpPr>
      <dsp:spPr>
        <a:xfrm rot="5400000">
          <a:off x="9048793" y="-467290"/>
          <a:ext cx="1256701" cy="91079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Vulnerable due to seacoast and Western Ghats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Most common hazards – Flood and Landslide</a:t>
          </a:r>
        </a:p>
      </dsp:txBody>
      <dsp:txXfrm rot="-5400000">
        <a:off x="5123194" y="3519656"/>
        <a:ext cx="9046553" cy="1134007"/>
      </dsp:txXfrm>
    </dsp:sp>
    <dsp:sp modelId="{F81E5150-FCC4-4F1F-A8A6-F28AFD4B8BF4}">
      <dsp:nvSpPr>
        <dsp:cNvPr id="0" name=""/>
        <dsp:cNvSpPr/>
      </dsp:nvSpPr>
      <dsp:spPr>
        <a:xfrm>
          <a:off x="0" y="3301221"/>
          <a:ext cx="5123194" cy="1570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Disaster Profile</a:t>
          </a:r>
        </a:p>
      </dsp:txBody>
      <dsp:txXfrm>
        <a:off x="76684" y="3377905"/>
        <a:ext cx="4969826" cy="1417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F6247-91F7-4C83-8E53-B194469EDCB9}">
      <dsp:nvSpPr>
        <dsp:cNvPr id="0" name=""/>
        <dsp:cNvSpPr/>
      </dsp:nvSpPr>
      <dsp:spPr>
        <a:xfrm>
          <a:off x="3821434" y="797142"/>
          <a:ext cx="6279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797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18956" y="839566"/>
        <a:ext cx="32928" cy="6592"/>
      </dsp:txXfrm>
    </dsp:sp>
    <dsp:sp modelId="{17E3B875-221C-40D1-A3C4-762816E652A7}">
      <dsp:nvSpPr>
        <dsp:cNvPr id="0" name=""/>
        <dsp:cNvSpPr/>
      </dsp:nvSpPr>
      <dsp:spPr>
        <a:xfrm>
          <a:off x="11701" y="168420"/>
          <a:ext cx="3811533" cy="1348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Identification of hazard and study area</a:t>
          </a:r>
        </a:p>
      </dsp:txBody>
      <dsp:txXfrm>
        <a:off x="11701" y="168420"/>
        <a:ext cx="3811533" cy="1348883"/>
      </dsp:txXfrm>
    </dsp:sp>
    <dsp:sp modelId="{02DA6E45-A0CA-4168-8063-CBBC9646E724}">
      <dsp:nvSpPr>
        <dsp:cNvPr id="0" name=""/>
        <dsp:cNvSpPr/>
      </dsp:nvSpPr>
      <dsp:spPr>
        <a:xfrm>
          <a:off x="2063384" y="1514628"/>
          <a:ext cx="5022821" cy="683327"/>
        </a:xfrm>
        <a:custGeom>
          <a:avLst/>
          <a:gdLst/>
          <a:ahLst/>
          <a:cxnLst/>
          <a:rect l="0" t="0" r="0" b="0"/>
          <a:pathLst>
            <a:path>
              <a:moveTo>
                <a:pt x="5022821" y="0"/>
              </a:moveTo>
              <a:lnTo>
                <a:pt x="5022821" y="358763"/>
              </a:lnTo>
              <a:lnTo>
                <a:pt x="0" y="358763"/>
              </a:lnTo>
              <a:lnTo>
                <a:pt x="0" y="68332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47962" y="1852995"/>
        <a:ext cx="253665" cy="6592"/>
      </dsp:txXfrm>
    </dsp:sp>
    <dsp:sp modelId="{896702B5-845B-4324-9CA0-23CD6A822C09}">
      <dsp:nvSpPr>
        <dsp:cNvPr id="0" name=""/>
        <dsp:cNvSpPr/>
      </dsp:nvSpPr>
      <dsp:spPr>
        <a:xfrm>
          <a:off x="4481807" y="169297"/>
          <a:ext cx="5208796" cy="1347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Find potential indicators of Hazard (H), Exposure (E) and Vulnerability (V)</a:t>
          </a:r>
        </a:p>
      </dsp:txBody>
      <dsp:txXfrm>
        <a:off x="4481807" y="169297"/>
        <a:ext cx="5208796" cy="1347130"/>
      </dsp:txXfrm>
    </dsp:sp>
    <dsp:sp modelId="{59F56A4B-9573-48C5-AE4A-83FBD9357F87}">
      <dsp:nvSpPr>
        <dsp:cNvPr id="0" name=""/>
        <dsp:cNvSpPr/>
      </dsp:nvSpPr>
      <dsp:spPr>
        <a:xfrm>
          <a:off x="4113268" y="2775504"/>
          <a:ext cx="6279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797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10790" y="2817928"/>
        <a:ext cx="32928" cy="6592"/>
      </dsp:txXfrm>
    </dsp:sp>
    <dsp:sp modelId="{0BF0BAE4-FF46-444D-A8A5-B55007D8DE98}">
      <dsp:nvSpPr>
        <dsp:cNvPr id="0" name=""/>
        <dsp:cNvSpPr/>
      </dsp:nvSpPr>
      <dsp:spPr>
        <a:xfrm>
          <a:off x="11701" y="2230355"/>
          <a:ext cx="4103367" cy="1181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Data collection of indicators from varied sources</a:t>
          </a:r>
        </a:p>
      </dsp:txBody>
      <dsp:txXfrm>
        <a:off x="11701" y="2230355"/>
        <a:ext cx="4103367" cy="1181737"/>
      </dsp:txXfrm>
    </dsp:sp>
    <dsp:sp modelId="{95DE82D8-5736-440E-97A5-B9491D776C5A}">
      <dsp:nvSpPr>
        <dsp:cNvPr id="0" name=""/>
        <dsp:cNvSpPr/>
      </dsp:nvSpPr>
      <dsp:spPr>
        <a:xfrm>
          <a:off x="1964484" y="3464771"/>
          <a:ext cx="5224329" cy="627972"/>
        </a:xfrm>
        <a:custGeom>
          <a:avLst/>
          <a:gdLst/>
          <a:ahLst/>
          <a:cxnLst/>
          <a:rect l="0" t="0" r="0" b="0"/>
          <a:pathLst>
            <a:path>
              <a:moveTo>
                <a:pt x="5224329" y="0"/>
              </a:moveTo>
              <a:lnTo>
                <a:pt x="5224329" y="331086"/>
              </a:lnTo>
              <a:lnTo>
                <a:pt x="0" y="331086"/>
              </a:lnTo>
              <a:lnTo>
                <a:pt x="0" y="62797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45007" y="3775461"/>
        <a:ext cx="263283" cy="6592"/>
      </dsp:txXfrm>
    </dsp:sp>
    <dsp:sp modelId="{34E62363-9F9E-45C2-BAA0-E6CF2F35B3F3}">
      <dsp:nvSpPr>
        <dsp:cNvPr id="0" name=""/>
        <dsp:cNvSpPr/>
      </dsp:nvSpPr>
      <dsp:spPr>
        <a:xfrm>
          <a:off x="4773641" y="2175877"/>
          <a:ext cx="4830345" cy="1290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Finalizing indicators by evaluating Variation Inflation Factor (VIF) &lt; 10</a:t>
          </a:r>
        </a:p>
      </dsp:txBody>
      <dsp:txXfrm>
        <a:off x="4773641" y="2175877"/>
        <a:ext cx="4830345" cy="1290694"/>
      </dsp:txXfrm>
    </dsp:sp>
    <dsp:sp modelId="{F0D0E0E6-C2BE-4FCE-A44E-7A1363EDABA6}">
      <dsp:nvSpPr>
        <dsp:cNvPr id="0" name=""/>
        <dsp:cNvSpPr/>
      </dsp:nvSpPr>
      <dsp:spPr>
        <a:xfrm>
          <a:off x="3915467" y="4758392"/>
          <a:ext cx="967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883" y="45720"/>
              </a:lnTo>
              <a:lnTo>
                <a:pt x="500883" y="48279"/>
              </a:lnTo>
              <a:lnTo>
                <a:pt x="967567" y="482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374296" y="4800816"/>
        <a:ext cx="49908" cy="6592"/>
      </dsp:txXfrm>
    </dsp:sp>
    <dsp:sp modelId="{6DE03582-9784-4775-82ED-816F15866701}">
      <dsp:nvSpPr>
        <dsp:cNvPr id="0" name=""/>
        <dsp:cNvSpPr/>
      </dsp:nvSpPr>
      <dsp:spPr>
        <a:xfrm>
          <a:off x="11701" y="4125144"/>
          <a:ext cx="3905566" cy="1357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Normalisation of data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1 = high, 0 = low</a:t>
          </a:r>
        </a:p>
      </dsp:txBody>
      <dsp:txXfrm>
        <a:off x="11701" y="4125144"/>
        <a:ext cx="3905566" cy="1357937"/>
      </dsp:txXfrm>
    </dsp:sp>
    <dsp:sp modelId="{5361D888-889A-449B-81B4-440F59D065B4}">
      <dsp:nvSpPr>
        <dsp:cNvPr id="0" name=""/>
        <dsp:cNvSpPr/>
      </dsp:nvSpPr>
      <dsp:spPr>
        <a:xfrm>
          <a:off x="1934343" y="5465930"/>
          <a:ext cx="5322060" cy="766032"/>
        </a:xfrm>
        <a:custGeom>
          <a:avLst/>
          <a:gdLst/>
          <a:ahLst/>
          <a:cxnLst/>
          <a:rect l="0" t="0" r="0" b="0"/>
          <a:pathLst>
            <a:path>
              <a:moveTo>
                <a:pt x="5322060" y="0"/>
              </a:moveTo>
              <a:lnTo>
                <a:pt x="5322060" y="400116"/>
              </a:lnTo>
              <a:lnTo>
                <a:pt x="0" y="400116"/>
              </a:lnTo>
              <a:lnTo>
                <a:pt x="0" y="76603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60839" y="5845651"/>
        <a:ext cx="269067" cy="6592"/>
      </dsp:txXfrm>
    </dsp:sp>
    <dsp:sp modelId="{EB0498DE-33F4-49DA-B56A-584E7142DD98}">
      <dsp:nvSpPr>
        <dsp:cNvPr id="0" name=""/>
        <dsp:cNvSpPr/>
      </dsp:nvSpPr>
      <dsp:spPr>
        <a:xfrm>
          <a:off x="4915434" y="4145614"/>
          <a:ext cx="4681937" cy="1322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Additive aggregation with equal weighting to find indices of H, E &amp; V</a:t>
          </a:r>
        </a:p>
      </dsp:txBody>
      <dsp:txXfrm>
        <a:off x="4915434" y="4145614"/>
        <a:ext cx="4681937" cy="1322116"/>
      </dsp:txXfrm>
    </dsp:sp>
    <dsp:sp modelId="{88A6D7A0-1625-42DF-9AD2-DD04EF096AB4}">
      <dsp:nvSpPr>
        <dsp:cNvPr id="0" name=""/>
        <dsp:cNvSpPr/>
      </dsp:nvSpPr>
      <dsp:spPr>
        <a:xfrm>
          <a:off x="3866886" y="6843906"/>
          <a:ext cx="13803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7269" y="45720"/>
              </a:lnTo>
              <a:lnTo>
                <a:pt x="707269" y="47249"/>
              </a:lnTo>
              <a:lnTo>
                <a:pt x="1380339" y="4724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21782" y="6886330"/>
        <a:ext cx="70547" cy="6592"/>
      </dsp:txXfrm>
    </dsp:sp>
    <dsp:sp modelId="{5FC14C51-B01F-49ED-83ED-83E531AE11A4}">
      <dsp:nvSpPr>
        <dsp:cNvPr id="0" name=""/>
        <dsp:cNvSpPr/>
      </dsp:nvSpPr>
      <dsp:spPr>
        <a:xfrm>
          <a:off x="0" y="6264363"/>
          <a:ext cx="3868686" cy="1250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Risk Assessment using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3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IN" sz="3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IN" sz="3200" b="0" i="1" kern="1200" smtClean="0">
                    <a:latin typeface="Cambria Math" panose="02040503050406030204" pitchFamily="18" charset="0"/>
                  </a:rPr>
                  <m:t>𝐻</m:t>
                </m:r>
                <m:r>
                  <a:rPr lang="en-IN" sz="32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r>
                  <a:rPr lang="en-IN" sz="32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𝐸</m:t>
                </m:r>
                <m:r>
                  <a:rPr lang="en-IN" sz="32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r>
                  <a:rPr lang="en-IN" sz="32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𝑉</m:t>
                </m:r>
              </m:oMath>
            </m:oMathPara>
          </a14:m>
          <a:endParaRPr lang="en-IN" sz="3200" kern="1200" dirty="0"/>
        </a:p>
      </dsp:txBody>
      <dsp:txXfrm>
        <a:off x="0" y="6264363"/>
        <a:ext cx="3868686" cy="1250526"/>
      </dsp:txXfrm>
    </dsp:sp>
    <dsp:sp modelId="{8A20DF42-78C1-4C39-8994-D56C84626FC9}">
      <dsp:nvSpPr>
        <dsp:cNvPr id="0" name=""/>
        <dsp:cNvSpPr/>
      </dsp:nvSpPr>
      <dsp:spPr>
        <a:xfrm>
          <a:off x="5279625" y="6220408"/>
          <a:ext cx="4265175" cy="1341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Plotting maps and indicators-based analysis</a:t>
          </a:r>
        </a:p>
      </dsp:txBody>
      <dsp:txXfrm>
        <a:off x="5279625" y="6220408"/>
        <a:ext cx="4265175" cy="1341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4A741-C19F-4F41-BEDC-7AB9C148EF64}">
      <dsp:nvSpPr>
        <dsp:cNvPr id="0" name=""/>
        <dsp:cNvSpPr/>
      </dsp:nvSpPr>
      <dsp:spPr>
        <a:xfrm>
          <a:off x="0" y="87937"/>
          <a:ext cx="8051326" cy="31462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A043-7B6D-4F11-94EE-735AA5FF980E}">
      <dsp:nvSpPr>
        <dsp:cNvPr id="0" name=""/>
        <dsp:cNvSpPr/>
      </dsp:nvSpPr>
      <dsp:spPr>
        <a:xfrm>
          <a:off x="731111" y="1258056"/>
          <a:ext cx="2563371" cy="17550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939F2-05E6-4DF5-85EF-F05C043A5FB8}">
      <dsp:nvSpPr>
        <dsp:cNvPr id="0" name=""/>
        <dsp:cNvSpPr/>
      </dsp:nvSpPr>
      <dsp:spPr>
        <a:xfrm rot="10800000">
          <a:off x="242940" y="3146243"/>
          <a:ext cx="3539711" cy="384540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N" sz="2700" kern="1200" dirty="0"/>
            <a:t>Kochi</a:t>
          </a:r>
        </a:p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N" sz="2700" kern="1200" dirty="0" err="1"/>
            <a:t>Kanayannur</a:t>
          </a:r>
          <a:endParaRPr lang="en-IN" sz="2700" kern="1200" dirty="0"/>
        </a:p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N" sz="2700" kern="1200" dirty="0"/>
            <a:t>Thiruvananthapuram</a:t>
          </a:r>
        </a:p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IN" sz="2700" kern="1200" dirty="0" err="1"/>
            <a:t>Ambalappuzha</a:t>
          </a:r>
          <a:endParaRPr lang="en-IN" sz="2700" kern="1200" dirty="0"/>
        </a:p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IN" sz="2800" b="1" kern="1200" dirty="0"/>
            <a:t>Similarities</a:t>
          </a:r>
          <a:r>
            <a:rPr lang="en-IN" sz="2800" kern="1200" dirty="0"/>
            <a:t>: Along the western coast and highly populous</a:t>
          </a:r>
        </a:p>
      </dsp:txBody>
      <dsp:txXfrm rot="10800000">
        <a:off x="351798" y="3146243"/>
        <a:ext cx="3321995" cy="3736551"/>
      </dsp:txXfrm>
    </dsp:sp>
    <dsp:sp modelId="{7F139AAD-DDBB-46C0-997B-CC455311E3D7}">
      <dsp:nvSpPr>
        <dsp:cNvPr id="0" name=""/>
        <dsp:cNvSpPr/>
      </dsp:nvSpPr>
      <dsp:spPr>
        <a:xfrm>
          <a:off x="4462770" y="1261632"/>
          <a:ext cx="2861828" cy="175625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4D0CF-089E-4746-8DC8-7DB6F816092D}">
      <dsp:nvSpPr>
        <dsp:cNvPr id="0" name=""/>
        <dsp:cNvSpPr/>
      </dsp:nvSpPr>
      <dsp:spPr>
        <a:xfrm rot="10800000">
          <a:off x="4121154" y="3146243"/>
          <a:ext cx="3687230" cy="384540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IN" sz="2800" kern="1200" dirty="0"/>
            <a:t>1. No Poverty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IN" sz="2800" kern="1200" dirty="0"/>
            <a:t>2. Zero Hunger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IN" sz="2800" kern="1200" dirty="0"/>
            <a:t>8. Decent Work and Economic Growth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IN" sz="2800" kern="1200" dirty="0"/>
            <a:t>11. Sustainable Cities &amp; Communities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IN" sz="2800" kern="1200" dirty="0"/>
            <a:t>13. Climate Action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900"/>
            </a:spcAft>
            <a:buNone/>
          </a:pPr>
          <a:r>
            <a:rPr lang="en-IN" sz="2800" kern="1200" dirty="0"/>
            <a:t>15. Life on Land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</dsp:txBody>
      <dsp:txXfrm rot="10800000">
        <a:off x="4234549" y="3146243"/>
        <a:ext cx="3460440" cy="37320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7D5F-2CB5-465A-8808-CDBE2D8B6B03}">
      <dsp:nvSpPr>
        <dsp:cNvPr id="0" name=""/>
        <dsp:cNvSpPr/>
      </dsp:nvSpPr>
      <dsp:spPr>
        <a:xfrm>
          <a:off x="5127904" y="770"/>
          <a:ext cx="13918702" cy="13516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400" kern="1200" dirty="0"/>
            <a:t>   Flood risk assessment at the sub-district level in Kerala using QGIS software. An indicator-based analysis is done to map hazard, exposure and vulnerability and finally plot a risk map that can be used for the flood risk management. </a:t>
          </a:r>
        </a:p>
      </dsp:txBody>
      <dsp:txXfrm>
        <a:off x="5127904" y="770"/>
        <a:ext cx="13918702" cy="1351661"/>
      </dsp:txXfrm>
    </dsp:sp>
    <dsp:sp modelId="{E31162AB-88CB-4DC5-9F1C-6DFABB7CD22C}">
      <dsp:nvSpPr>
        <dsp:cNvPr id="0" name=""/>
        <dsp:cNvSpPr/>
      </dsp:nvSpPr>
      <dsp:spPr>
        <a:xfrm>
          <a:off x="19" y="770"/>
          <a:ext cx="5127885" cy="13516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Conclusions</a:t>
          </a:r>
        </a:p>
      </dsp:txBody>
      <dsp:txXfrm>
        <a:off x="19" y="770"/>
        <a:ext cx="4789970" cy="1351661"/>
      </dsp:txXfrm>
    </dsp:sp>
    <dsp:sp modelId="{5192960B-E76B-45A1-BB0C-778595B3E739}">
      <dsp:nvSpPr>
        <dsp:cNvPr id="0" name=""/>
        <dsp:cNvSpPr/>
      </dsp:nvSpPr>
      <dsp:spPr>
        <a:xfrm>
          <a:off x="5051574" y="1596567"/>
          <a:ext cx="13986231" cy="2441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/>
            <a:t>Limitation of Data: Used data was collected a decade back and the analysis is not that useful for current scenario. Data collection should be done recently.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/>
            <a:t>Weighting Methodology: Complex weighting techniques like AHP to be used.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/>
            <a:t>Indicator-based study: Indicator-based approach may not capture complexity of the problem and should be complemented with other methods as well. </a:t>
          </a:r>
        </a:p>
      </dsp:txBody>
      <dsp:txXfrm>
        <a:off x="5051574" y="1596567"/>
        <a:ext cx="13986231" cy="2441363"/>
      </dsp:txXfrm>
    </dsp:sp>
    <dsp:sp modelId="{3BC6D652-FECD-476A-BAC6-792C8BEC0330}">
      <dsp:nvSpPr>
        <dsp:cNvPr id="0" name=""/>
        <dsp:cNvSpPr/>
      </dsp:nvSpPr>
      <dsp:spPr>
        <a:xfrm>
          <a:off x="8820" y="1596567"/>
          <a:ext cx="5042754" cy="24413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Limitations and Future Recommendation</a:t>
          </a:r>
        </a:p>
      </dsp:txBody>
      <dsp:txXfrm>
        <a:off x="8820" y="1596567"/>
        <a:ext cx="4432413" cy="244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887BB-CD0C-47B6-B4AF-2E9AD2A5072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B6A58-8D22-4892-A89A-142B217D3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8DB08B-0553-4A17-9164-DAAB2E5F585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17925" y="525463"/>
            <a:ext cx="186055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A8475B-791F-4095-9023-842CC2E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1895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23790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85685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47581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09476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371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266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161" algn="l" defTabSz="15237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7925" y="525463"/>
            <a:ext cx="186055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</a:p>
          <a:p>
            <a:pPr marL="457200" indent="-457200">
              <a:buAutoNum type="arabicPeriod"/>
            </a:pPr>
            <a:r>
              <a:rPr lang="en-US" dirty="0"/>
              <a:t>Lecture Slides of the course TD656: </a:t>
            </a:r>
            <a:r>
              <a:rPr lang="en-IN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Characterizing Hydro-Meteorological Hazards &amp; Risk, taught by Prof. Parmeshwar D. </a:t>
            </a:r>
            <a:r>
              <a:rPr lang="en-IN" sz="200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Udmale</a:t>
            </a:r>
            <a:r>
              <a:rPr lang="en-IN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CTARA, IIT Bombay</a:t>
            </a:r>
          </a:p>
          <a:p>
            <a:pPr marL="457200" indent="-457200">
              <a:buAutoNum type="arabicPeriod"/>
            </a:pP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Kerala Post Disaster Needs Assessment: Floods and Landslides - August 2018 (October 2018) -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India.https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://reliefweb.int/report/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/kerala-post-disaster-needs-assessment-floods-and-landslides-august-2018-october-2018</a:t>
            </a:r>
          </a:p>
          <a:p>
            <a:pPr marL="457200" indent="-457200">
              <a:buAutoNum type="arabicPeriod"/>
            </a:pP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“Administrative Profile: Climate – Status of Environment Related Issues: Kerala ENVIS Centre, Ministry of Environment and Forests, Govt. Of India.” Kerenvis.nic.in, 2018, https://kerenvis.nic.in/Database/CLIMATE_829.aspx#:~:text=The%20climate%20of%20Kerala%2C%20as.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475B-791F-4095-9023-842CC2E0F0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7"/>
            <a:ext cx="25727184" cy="91730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1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3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5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0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134692" y="1594886"/>
            <a:ext cx="32006591" cy="34086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4913" y="1594886"/>
            <a:ext cx="95515324" cy="340867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3"/>
            <a:ext cx="25727184" cy="8499411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40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189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37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56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758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0947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137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32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516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4914" y="9321626"/>
            <a:ext cx="63760958" cy="2636006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0326" y="9321626"/>
            <a:ext cx="63760958" cy="2636006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6" y="9579182"/>
            <a:ext cx="13373303" cy="3992144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1895" indent="0">
              <a:buNone/>
              <a:defRPr sz="3300" b="1"/>
            </a:lvl2pPr>
            <a:lvl3pPr marL="1523790" indent="0">
              <a:buNone/>
              <a:defRPr sz="3000" b="1"/>
            </a:lvl3pPr>
            <a:lvl4pPr marL="2285685" indent="0">
              <a:buNone/>
              <a:defRPr sz="2700" b="1"/>
            </a:lvl4pPr>
            <a:lvl5pPr marL="3047581" indent="0">
              <a:buNone/>
              <a:defRPr sz="2700" b="1"/>
            </a:lvl5pPr>
            <a:lvl6pPr marL="3809476" indent="0">
              <a:buNone/>
              <a:defRPr sz="2700" b="1"/>
            </a:lvl6pPr>
            <a:lvl7pPr marL="4571371" indent="0">
              <a:buNone/>
              <a:defRPr sz="2700" b="1"/>
            </a:lvl7pPr>
            <a:lvl8pPr marL="5333266" indent="0">
              <a:buNone/>
              <a:defRPr sz="2700" b="1"/>
            </a:lvl8pPr>
            <a:lvl9pPr marL="6095161" indent="0">
              <a:buNone/>
              <a:defRPr sz="2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6" y="13571324"/>
            <a:ext cx="13373303" cy="24656221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82"/>
            <a:ext cx="13378557" cy="3992144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1895" indent="0">
              <a:buNone/>
              <a:defRPr sz="3300" b="1"/>
            </a:lvl2pPr>
            <a:lvl3pPr marL="1523790" indent="0">
              <a:buNone/>
              <a:defRPr sz="3000" b="1"/>
            </a:lvl3pPr>
            <a:lvl4pPr marL="2285685" indent="0">
              <a:buNone/>
              <a:defRPr sz="2700" b="1"/>
            </a:lvl4pPr>
            <a:lvl5pPr marL="3047581" indent="0">
              <a:buNone/>
              <a:defRPr sz="2700" b="1"/>
            </a:lvl5pPr>
            <a:lvl6pPr marL="3809476" indent="0">
              <a:buNone/>
              <a:defRPr sz="2700" b="1"/>
            </a:lvl6pPr>
            <a:lvl7pPr marL="4571371" indent="0">
              <a:buNone/>
              <a:defRPr sz="2700" b="1"/>
            </a:lvl7pPr>
            <a:lvl8pPr marL="5333266" indent="0">
              <a:buNone/>
              <a:defRPr sz="2700" b="1"/>
            </a:lvl8pPr>
            <a:lvl9pPr marL="6095161" indent="0">
              <a:buNone/>
              <a:defRPr sz="2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4"/>
            <a:ext cx="13378557" cy="24656221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7" y="1703847"/>
            <a:ext cx="9957725" cy="7251246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6" y="1703851"/>
            <a:ext cx="16920247" cy="36523693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7" y="8955097"/>
            <a:ext cx="9957725" cy="29272448"/>
          </a:xfrm>
        </p:spPr>
        <p:txBody>
          <a:bodyPr/>
          <a:lstStyle>
            <a:lvl1pPr marL="0" indent="0">
              <a:buNone/>
              <a:defRPr sz="2300"/>
            </a:lvl1pPr>
            <a:lvl2pPr marL="761895" indent="0">
              <a:buNone/>
              <a:defRPr sz="2000"/>
            </a:lvl2pPr>
            <a:lvl3pPr marL="1523790" indent="0">
              <a:buNone/>
              <a:defRPr sz="1700"/>
            </a:lvl3pPr>
            <a:lvl4pPr marL="2285685" indent="0">
              <a:buNone/>
              <a:defRPr sz="1500"/>
            </a:lvl4pPr>
            <a:lvl5pPr marL="3047581" indent="0">
              <a:buNone/>
              <a:defRPr sz="1500"/>
            </a:lvl5pPr>
            <a:lvl6pPr marL="3809476" indent="0">
              <a:buNone/>
              <a:defRPr sz="1500"/>
            </a:lvl6pPr>
            <a:lvl7pPr marL="4571371" indent="0">
              <a:buNone/>
              <a:defRPr sz="1500"/>
            </a:lvl7pPr>
            <a:lvl8pPr marL="5333266" indent="0">
              <a:buNone/>
              <a:defRPr sz="1500"/>
            </a:lvl8pPr>
            <a:lvl9pPr marL="609516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7" y="29955972"/>
            <a:ext cx="18160365" cy="3536468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7" y="3823742"/>
            <a:ext cx="18160365" cy="25676543"/>
          </a:xfrm>
        </p:spPr>
        <p:txBody>
          <a:bodyPr/>
          <a:lstStyle>
            <a:lvl1pPr marL="0" indent="0">
              <a:buNone/>
              <a:defRPr sz="5300"/>
            </a:lvl1pPr>
            <a:lvl2pPr marL="761895" indent="0">
              <a:buNone/>
              <a:defRPr sz="4600"/>
            </a:lvl2pPr>
            <a:lvl3pPr marL="1523790" indent="0">
              <a:buNone/>
              <a:defRPr sz="4000"/>
            </a:lvl3pPr>
            <a:lvl4pPr marL="2285685" indent="0">
              <a:buNone/>
              <a:defRPr sz="3300"/>
            </a:lvl4pPr>
            <a:lvl5pPr marL="3047581" indent="0">
              <a:buNone/>
              <a:defRPr sz="3300"/>
            </a:lvl5pPr>
            <a:lvl6pPr marL="3809476" indent="0">
              <a:buNone/>
              <a:defRPr sz="3300"/>
            </a:lvl6pPr>
            <a:lvl7pPr marL="4571371" indent="0">
              <a:buNone/>
              <a:defRPr sz="3300"/>
            </a:lvl7pPr>
            <a:lvl8pPr marL="5333266" indent="0">
              <a:buNone/>
              <a:defRPr sz="3300"/>
            </a:lvl8pPr>
            <a:lvl9pPr marL="6095161" indent="0">
              <a:buNone/>
              <a:defRPr sz="3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7" y="33492440"/>
            <a:ext cx="18160365" cy="5022379"/>
          </a:xfrm>
        </p:spPr>
        <p:txBody>
          <a:bodyPr/>
          <a:lstStyle>
            <a:lvl1pPr marL="0" indent="0">
              <a:buNone/>
              <a:defRPr sz="2300"/>
            </a:lvl1pPr>
            <a:lvl2pPr marL="761895" indent="0">
              <a:buNone/>
              <a:defRPr sz="2000"/>
            </a:lvl2pPr>
            <a:lvl3pPr marL="1523790" indent="0">
              <a:buNone/>
              <a:defRPr sz="1700"/>
            </a:lvl3pPr>
            <a:lvl4pPr marL="2285685" indent="0">
              <a:buNone/>
              <a:defRPr sz="1500"/>
            </a:lvl4pPr>
            <a:lvl5pPr marL="3047581" indent="0">
              <a:buNone/>
              <a:defRPr sz="1500"/>
            </a:lvl5pPr>
            <a:lvl6pPr marL="3809476" indent="0">
              <a:buNone/>
              <a:defRPr sz="1500"/>
            </a:lvl6pPr>
            <a:lvl7pPr marL="4571371" indent="0">
              <a:buNone/>
              <a:defRPr sz="1500"/>
            </a:lvl7pPr>
            <a:lvl8pPr marL="5333266" indent="0">
              <a:buNone/>
              <a:defRPr sz="1500"/>
            </a:lvl8pPr>
            <a:lvl9pPr marL="609516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  <a:prstGeom prst="rect">
            <a:avLst/>
          </a:prstGeom>
        </p:spPr>
        <p:txBody>
          <a:bodyPr vert="horz" lIns="152379" tIns="76189" rIns="152379" bIns="761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30"/>
            <a:ext cx="27240548" cy="28242218"/>
          </a:xfrm>
          <a:prstGeom prst="rect">
            <a:avLst/>
          </a:prstGeom>
        </p:spPr>
        <p:txBody>
          <a:bodyPr vert="horz" lIns="152379" tIns="76189" rIns="152379" bIns="761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8"/>
            <a:ext cx="7062364" cy="2278394"/>
          </a:xfrm>
          <a:prstGeom prst="rect">
            <a:avLst/>
          </a:prstGeom>
        </p:spPr>
        <p:txBody>
          <a:bodyPr vert="horz" lIns="152379" tIns="76189" rIns="152379" bIns="76189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1F8A-346E-46F8-A903-B39CC750A3A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8"/>
            <a:ext cx="9584637" cy="2278394"/>
          </a:xfrm>
          <a:prstGeom prst="rect">
            <a:avLst/>
          </a:prstGeom>
        </p:spPr>
        <p:txBody>
          <a:bodyPr vert="horz" lIns="152379" tIns="76189" rIns="152379" bIns="76189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8"/>
            <a:ext cx="7062364" cy="2278394"/>
          </a:xfrm>
          <a:prstGeom prst="rect">
            <a:avLst/>
          </a:prstGeom>
        </p:spPr>
        <p:txBody>
          <a:bodyPr vert="horz" lIns="152379" tIns="76189" rIns="152379" bIns="76189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489D-B54F-4420-AA3D-FEB2B369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3790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21" indent="-571421" algn="l" defTabSz="152379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079" indent="-476184" algn="l" defTabSz="1523790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738" indent="-380948" algn="l" defTabSz="152379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6633" indent="-380948" algn="l" defTabSz="1523790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528" indent="-380948" algn="l" defTabSz="1523790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423" indent="-380948" algn="l" defTabSz="152379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319" indent="-380948" algn="l" defTabSz="152379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214" indent="-380948" algn="l" defTabSz="152379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109" indent="-380948" algn="l" defTabSz="152379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895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90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85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581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476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371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266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161" algn="l" defTabSz="152379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2.xml"/><Relationship Id="rId18" Type="http://schemas.openxmlformats.org/officeDocument/2006/relationships/diagramQuickStyle" Target="../diagrams/quickStyle3.xml"/><Relationship Id="rId26" Type="http://schemas.openxmlformats.org/officeDocument/2006/relationships/image" Target="../media/image9.png"/><Relationship Id="rId39" Type="http://schemas.openxmlformats.org/officeDocument/2006/relationships/diagramData" Target="../diagrams/data5.xml"/><Relationship Id="rId21" Type="http://schemas.openxmlformats.org/officeDocument/2006/relationships/image" Target="../media/image4.png"/><Relationship Id="rId34" Type="http://schemas.openxmlformats.org/officeDocument/2006/relationships/diagramData" Target="../diagrams/data4.xml"/><Relationship Id="rId42" Type="http://schemas.openxmlformats.org/officeDocument/2006/relationships/diagramData" Target="../diagrams/data6.xml"/><Relationship Id="rId47" Type="http://schemas.openxmlformats.org/officeDocument/2006/relationships/diagramData" Target="../diagrams/data7.xml"/><Relationship Id="rId50" Type="http://schemas.openxmlformats.org/officeDocument/2006/relationships/diagramColors" Target="../diagrams/colors6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3.xml"/><Relationship Id="rId29" Type="http://schemas.openxmlformats.org/officeDocument/2006/relationships/image" Target="../media/image12.png"/><Relationship Id="rId11" Type="http://schemas.openxmlformats.org/officeDocument/2006/relationships/diagramLayout" Target="../diagrams/layout2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diagramColors" Target="../diagrams/colors4.xml"/><Relationship Id="rId40" Type="http://schemas.openxmlformats.org/officeDocument/2006/relationships/image" Target="../media/image18.png"/><Relationship Id="rId45" Type="http://schemas.openxmlformats.org/officeDocument/2006/relationships/diagramColors" Target="../diagrams/colors5.xml"/><Relationship Id="rId5" Type="http://schemas.openxmlformats.org/officeDocument/2006/relationships/diagramData" Target="../diagrams/data1.xml"/><Relationship Id="rId15" Type="http://schemas.openxmlformats.org/officeDocument/2006/relationships/image" Target="../media/image3.png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36" Type="http://schemas.openxmlformats.org/officeDocument/2006/relationships/diagramQuickStyle" Target="../diagrams/quickStyle4.xml"/><Relationship Id="rId49" Type="http://schemas.openxmlformats.org/officeDocument/2006/relationships/diagramQuickStyle" Target="../diagrams/quickStyle6.xml"/><Relationship Id="rId10" Type="http://schemas.openxmlformats.org/officeDocument/2006/relationships/diagramData" Target="../diagrams/data2.xml"/><Relationship Id="rId19" Type="http://schemas.openxmlformats.org/officeDocument/2006/relationships/diagramColors" Target="../diagrams/colors3.xml"/><Relationship Id="rId31" Type="http://schemas.openxmlformats.org/officeDocument/2006/relationships/image" Target="../media/image14.png"/><Relationship Id="rId44" Type="http://schemas.openxmlformats.org/officeDocument/2006/relationships/diagramQuickStyle" Target="../diagrams/quickStyle5.xml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diagramLayout" Target="../diagrams/layout4.xml"/><Relationship Id="rId43" Type="http://schemas.openxmlformats.org/officeDocument/2006/relationships/diagramLayout" Target="../diagrams/layout5.xml"/><Relationship Id="rId48" Type="http://schemas.openxmlformats.org/officeDocument/2006/relationships/diagramLayout" Target="../diagrams/layout6.xml"/><Relationship Id="rId8" Type="http://schemas.openxmlformats.org/officeDocument/2006/relationships/diagramColors" Target="../diagrams/colors1.xml"/><Relationship Id="rId51" Type="http://schemas.microsoft.com/office/2007/relationships/diagramDrawing" Target="../diagrams/drawing6.xml"/><Relationship Id="rId3" Type="http://schemas.openxmlformats.org/officeDocument/2006/relationships/image" Target="../media/image1.png"/><Relationship Id="rId12" Type="http://schemas.openxmlformats.org/officeDocument/2006/relationships/diagramQuickStyle" Target="../diagrams/quickStyle2.xml"/><Relationship Id="rId17" Type="http://schemas.openxmlformats.org/officeDocument/2006/relationships/diagramLayout" Target="../diagrams/layout3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microsoft.com/office/2007/relationships/diagramDrawing" Target="../diagrams/drawing4.xml"/><Relationship Id="rId46" Type="http://schemas.microsoft.com/office/2007/relationships/diagramDrawing" Target="../diagrams/drawing5.xml"/><Relationship Id="rId20" Type="http://schemas.microsoft.com/office/2007/relationships/diagramDrawing" Target="../diagrams/drawing3.xml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4"/>
            <a:ext cx="30267275" cy="2862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332" y="2985971"/>
            <a:ext cx="15022151" cy="12440447"/>
          </a:xfrm>
          <a:prstGeom prst="rect">
            <a:avLst/>
          </a:prstGeom>
          <a:noFill/>
          <a:ln w="63500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7029" y="23743577"/>
            <a:ext cx="10267378" cy="18891506"/>
          </a:xfrm>
          <a:prstGeom prst="rect">
            <a:avLst/>
          </a:prstGeom>
          <a:noFill/>
          <a:ln w="63500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600" y="23719144"/>
            <a:ext cx="10316807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4. METHODOLOGY 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0738302" y="37617628"/>
            <a:ext cx="1933456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6. CONCLUSIONS AND FUTURE RECOMMENDATIONS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1453"/>
            <a:ext cx="30267275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45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RISK ASSESSMENT OF FLOODS IN KERALA AT THE SUB-DISTRICT LEVEL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4500" i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Aditi Gupta (200100009), B.Tech., M.E. and Akshay G (22M0788), M.Tech., C.S.E.</a:t>
            </a:r>
            <a:endParaRPr lang="en-US" sz="4500" b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4500" i="1" dirty="0">
                <a:solidFill>
                  <a:schemeClr val="bg1"/>
                </a:solidFill>
                <a:latin typeface="Aptos Narrow" panose="020B00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TD 656: </a:t>
            </a:r>
            <a:r>
              <a:rPr lang="en-IN" sz="4500" i="1" dirty="0">
                <a:solidFill>
                  <a:schemeClr val="bg1"/>
                </a:solidFill>
                <a:effectLst/>
                <a:latin typeface="Aptos Narrow" panose="020B00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Characterizing Hydro-Meteorological Hazards &amp; Risk</a:t>
            </a:r>
            <a:endParaRPr lang="en-US" sz="4500" i="1" dirty="0">
              <a:solidFill>
                <a:schemeClr val="bg1"/>
              </a:solidFill>
              <a:latin typeface="Aptos Narrow" panose="020B00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5484978" y="3003898"/>
            <a:ext cx="14588204" cy="12440447"/>
          </a:xfrm>
          <a:prstGeom prst="rect">
            <a:avLst/>
          </a:prstGeom>
          <a:noFill/>
          <a:ln w="63500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484978" y="3042504"/>
            <a:ext cx="1455293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2. STUDY AREA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9434" y="2999805"/>
            <a:ext cx="15003049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1. INTRODUCTION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96334"/>
              </p:ext>
            </p:extLst>
          </p:nvPr>
        </p:nvGraphicFramePr>
        <p:xfrm>
          <a:off x="220332" y="32912941"/>
          <a:ext cx="10171062" cy="9682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Risk Indicators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Remark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Corr. 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Elevation</a:t>
                      </a:r>
                      <a:endParaRPr lang="en-US" sz="35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elevation signifies lower risk and vice-versa for low-lying areas.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 (-)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River Density</a:t>
                      </a:r>
                      <a:endParaRPr lang="en-US" sz="35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Riverbanks area faces higher floods.</a:t>
                      </a:r>
                      <a:endParaRPr lang="en-US" sz="3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Rainfall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Identifies and maps flood-prone areas in case of high precipitation.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Road Density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Impacts accessibility of services and serves as conduits for floodwater.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Population Density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Indicates more potential of human casualties, effect and displacement.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5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Built-Up Index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Indicate risk due to impervious surfaces and poor drainage system.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4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Deprivation Index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Indicates the poverty. Poor find it difficult to recover from floods.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5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Literacy Rate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Informed people (literate) make better flood mitigation decisions.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 (-)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5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Sex Ratio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Emotionally, women threaten their lives to save their families’ lives.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 (+)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5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Cropland Ratio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More crop area indicates economic prosperity and food security.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 (-)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738302" y="23743577"/>
            <a:ext cx="1929960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5. RESULTS AND DISCUSSION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755468" y="23767766"/>
            <a:ext cx="19317714" cy="18835602"/>
          </a:xfrm>
          <a:prstGeom prst="rect">
            <a:avLst/>
          </a:prstGeom>
          <a:noFill/>
          <a:ln w="63500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791602" y="20349388"/>
            <a:ext cx="184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79196" y="29671148"/>
            <a:ext cx="5404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Vulnerability Index Map </a:t>
            </a:r>
            <a:endParaRPr lang="en-US" sz="3200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r="1391" b="2469"/>
          <a:stretch/>
        </p:blipFill>
        <p:spPr bwMode="auto">
          <a:xfrm>
            <a:off x="11025951" y="24553428"/>
            <a:ext cx="6270587" cy="51684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2" name="Rectangle 41"/>
          <p:cNvSpPr/>
          <p:nvPr/>
        </p:nvSpPr>
        <p:spPr>
          <a:xfrm>
            <a:off x="17586124" y="29633466"/>
            <a:ext cx="6139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Exposure Index Map</a:t>
            </a:r>
            <a:endParaRPr lang="en-US" sz="3200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91900" y="29661342"/>
            <a:ext cx="6413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Hazard Index Map</a:t>
            </a:r>
            <a:endParaRPr lang="en-US" sz="3200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16094" y="37006663"/>
            <a:ext cx="9484065" cy="638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 Risk Index Map</a:t>
            </a:r>
            <a:endParaRPr lang="en-US" sz="3400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E1142-96F3-2CDC-2675-7A820B2A06A5}"/>
              </a:ext>
            </a:extLst>
          </p:cNvPr>
          <p:cNvSpPr/>
          <p:nvPr/>
        </p:nvSpPr>
        <p:spPr>
          <a:xfrm>
            <a:off x="220332" y="15573290"/>
            <a:ext cx="29852538" cy="7954067"/>
          </a:xfrm>
          <a:prstGeom prst="rect">
            <a:avLst/>
          </a:prstGeom>
          <a:noFill/>
          <a:ln w="63500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CDC8D-8008-B775-048F-FE474289DDB6}"/>
              </a:ext>
            </a:extLst>
          </p:cNvPr>
          <p:cNvSpPr txBox="1"/>
          <p:nvPr/>
        </p:nvSpPr>
        <p:spPr>
          <a:xfrm>
            <a:off x="190446" y="15566613"/>
            <a:ext cx="29905227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3. DATA AND SOURCES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DA0F579-281E-F312-3F51-48F7F5C368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6835" y="16434728"/>
            <a:ext cx="3945554" cy="2790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57546A-8219-915E-E46A-5F9CC896E359}"/>
              </a:ext>
            </a:extLst>
          </p:cNvPr>
          <p:cNvSpPr txBox="1"/>
          <p:nvPr/>
        </p:nvSpPr>
        <p:spPr>
          <a:xfrm>
            <a:off x="15392544" y="23041424"/>
            <a:ext cx="7104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Maps of Indicators used for risk assessment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4E7F06-BE21-4303-479F-CFD67FD30CBA}"/>
              </a:ext>
            </a:extLst>
          </p:cNvPr>
          <p:cNvSpPr txBox="1"/>
          <p:nvPr/>
        </p:nvSpPr>
        <p:spPr>
          <a:xfrm>
            <a:off x="8893111" y="19175310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Elevation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2336E5-E6A1-EB1E-B862-54639AFBAC00}"/>
              </a:ext>
            </a:extLst>
          </p:cNvPr>
          <p:cNvSpPr txBox="1"/>
          <p:nvPr/>
        </p:nvSpPr>
        <p:spPr>
          <a:xfrm>
            <a:off x="589283" y="16338449"/>
            <a:ext cx="7858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Table: Indicators and their data source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9A55BC-57F4-3417-15D5-F77C57F39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90554"/>
              </p:ext>
            </p:extLst>
          </p:nvPr>
        </p:nvGraphicFramePr>
        <p:xfrm>
          <a:off x="9718532" y="3800864"/>
          <a:ext cx="5161926" cy="850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414">
                  <a:extLst>
                    <a:ext uri="{9D8B030D-6E8A-4147-A177-3AD203B41FA5}">
                      <a16:colId xmlns:a16="http://schemas.microsoft.com/office/drawing/2014/main" val="3739128075"/>
                    </a:ext>
                  </a:extLst>
                </a:gridCol>
                <a:gridCol w="2236512">
                  <a:extLst>
                    <a:ext uri="{9D8B030D-6E8A-4147-A177-3AD203B41FA5}">
                      <a16:colId xmlns:a16="http://schemas.microsoft.com/office/drawing/2014/main" val="1416685172"/>
                    </a:ext>
                  </a:extLst>
                </a:gridCol>
              </a:tblGrid>
              <a:tr h="1728455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latin typeface="Aptos Narrow" panose="020B0004020202020204" pitchFamily="34" charset="0"/>
                        </a:rPr>
                        <a:t>Research Gap</a:t>
                      </a:r>
                      <a:endParaRPr lang="en-IN" sz="35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Literature Source</a:t>
                      </a:r>
                      <a:endParaRPr lang="en-IN" sz="35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7010"/>
                  </a:ext>
                </a:extLst>
              </a:tr>
              <a:tr h="2046134">
                <a:tc>
                  <a:txBody>
                    <a:bodyPr/>
                    <a:lstStyle/>
                    <a:p>
                      <a:pPr algn="ctr"/>
                      <a:r>
                        <a:rPr lang="en-IN" sz="3500" dirty="0">
                          <a:latin typeface="Aptos Narrow" panose="020B0004020202020204" pitchFamily="34" charset="0"/>
                        </a:rPr>
                        <a:t>Study is limited to four districts of Kerala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500" dirty="0">
                          <a:latin typeface="Aptos Narrow" panose="020B0004020202020204" pitchFamily="34" charset="0"/>
                        </a:rPr>
                        <a:t>Pramanick et al.,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75589"/>
                  </a:ext>
                </a:extLst>
              </a:tr>
              <a:tr h="2046134">
                <a:tc>
                  <a:txBody>
                    <a:bodyPr/>
                    <a:lstStyle/>
                    <a:p>
                      <a:pPr marL="0" marR="0" lvl="0" indent="0" algn="ctr" defTabSz="1523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dirty="0">
                          <a:latin typeface="Aptos Narrow" panose="020B0004020202020204" pitchFamily="34" charset="0"/>
                        </a:rPr>
                        <a:t>Vulnerability is not considered for risk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523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dirty="0">
                          <a:latin typeface="Aptos Narrow" panose="020B0004020202020204" pitchFamily="34" charset="0"/>
                        </a:rPr>
                        <a:t>Lal et al.,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44929"/>
                  </a:ext>
                </a:extLst>
              </a:tr>
              <a:tr h="2685551">
                <a:tc>
                  <a:txBody>
                    <a:bodyPr/>
                    <a:lstStyle/>
                    <a:p>
                      <a:pPr marL="0" marR="0" lvl="0" indent="0" algn="ctr" defTabSz="1523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dirty="0">
                          <a:latin typeface="Aptos Narrow" panose="020B0004020202020204" pitchFamily="34" charset="0"/>
                        </a:rPr>
                        <a:t>Only Flood Inundated Area is used for flood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523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dirty="0">
                          <a:latin typeface="Aptos Narrow" panose="020B0004020202020204" pitchFamily="34" charset="0"/>
                        </a:rPr>
                        <a:t>Joy et al.,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546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C4183D-E9E8-1595-68BB-259C62BC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05122"/>
              </p:ext>
            </p:extLst>
          </p:nvPr>
        </p:nvGraphicFramePr>
        <p:xfrm>
          <a:off x="589283" y="16929639"/>
          <a:ext cx="7929440" cy="627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746">
                  <a:extLst>
                    <a:ext uri="{9D8B030D-6E8A-4147-A177-3AD203B41FA5}">
                      <a16:colId xmlns:a16="http://schemas.microsoft.com/office/drawing/2014/main" val="4175002820"/>
                    </a:ext>
                  </a:extLst>
                </a:gridCol>
                <a:gridCol w="3742694">
                  <a:extLst>
                    <a:ext uri="{9D8B030D-6E8A-4147-A177-3AD203B41FA5}">
                      <a16:colId xmlns:a16="http://schemas.microsoft.com/office/drawing/2014/main" val="694946155"/>
                    </a:ext>
                  </a:extLst>
                </a:gridCol>
              </a:tblGrid>
              <a:tr h="907999"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US" sz="3300" b="1" kern="1200" dirty="0">
                          <a:solidFill>
                            <a:schemeClr val="lt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Indicator(s)</a:t>
                      </a:r>
                      <a:endParaRPr lang="en-IN" sz="3300" b="1" kern="1200" dirty="0">
                        <a:solidFill>
                          <a:schemeClr val="lt1"/>
                        </a:solidFill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US" sz="3300" b="1" kern="1200" dirty="0">
                          <a:solidFill>
                            <a:schemeClr val="lt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Data Source </a:t>
                      </a:r>
                      <a:endParaRPr lang="en-IN" sz="3300" b="1" kern="1200" dirty="0">
                        <a:solidFill>
                          <a:schemeClr val="lt1"/>
                        </a:solidFill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3674"/>
                  </a:ext>
                </a:extLst>
              </a:tr>
              <a:tr h="487081"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Earth Explorer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804698"/>
                  </a:ext>
                </a:extLst>
              </a:tr>
              <a:tr h="1060790"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River Density, Road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Diva-GIS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35885"/>
                  </a:ext>
                </a:extLst>
              </a:tr>
              <a:tr h="662962"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Rainfall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CHIRPS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94434"/>
                  </a:ext>
                </a:extLst>
              </a:tr>
              <a:tr h="1542967"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Population Density, Built-Up Index, Deprivation Index, Cropland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SEDAC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48695"/>
                  </a:ext>
                </a:extLst>
              </a:tr>
              <a:tr h="907999"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Literacy Rate, Sex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523790" rtl="0" eaLnBrk="1" latinLnBrk="0" hangingPunct="1"/>
                      <a:r>
                        <a:rPr lang="en-IN" sz="3300" b="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Census 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95606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D71CCB-C8B9-118C-D592-D3969AE78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0085"/>
              </p:ext>
            </p:extLst>
          </p:nvPr>
        </p:nvGraphicFramePr>
        <p:xfrm>
          <a:off x="-1265298" y="3671919"/>
          <a:ext cx="12291249" cy="87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4E6BF33-9581-26A1-1474-0675E9034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243893"/>
              </p:ext>
            </p:extLst>
          </p:nvPr>
        </p:nvGraphicFramePr>
        <p:xfrm>
          <a:off x="2667008" y="12307137"/>
          <a:ext cx="12371501" cy="323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 descr="A map of kerala with blue squares&#10;&#10;Description automatically generated">
            <a:extLst>
              <a:ext uri="{FF2B5EF4-FFF2-40B4-BE49-F238E27FC236}">
                <a16:creationId xmlns:a16="http://schemas.microsoft.com/office/drawing/2014/main" id="{BAE0FE6C-0970-131E-2D04-2248F3F0790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1319" r="2633" b="3675"/>
          <a:stretch/>
        </p:blipFill>
        <p:spPr>
          <a:xfrm>
            <a:off x="15854808" y="3727752"/>
            <a:ext cx="8340812" cy="6187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0186DB22-3D47-0E2E-872A-607F6AA1E767}"/>
              </a:ext>
            </a:extLst>
          </p:cNvPr>
          <p:cNvSpPr/>
          <p:nvPr/>
        </p:nvSpPr>
        <p:spPr>
          <a:xfrm>
            <a:off x="411588" y="12681705"/>
            <a:ext cx="2037925" cy="2459533"/>
          </a:xfrm>
          <a:prstGeom prst="rightArrow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A</a:t>
            </a:r>
          </a:p>
          <a:p>
            <a:pPr algn="ctr"/>
            <a:r>
              <a:rPr lang="en-IN" sz="4800" dirty="0"/>
              <a:t>I</a:t>
            </a:r>
          </a:p>
          <a:p>
            <a:pPr algn="ctr"/>
            <a:r>
              <a:rPr lang="en-IN" sz="4800" dirty="0"/>
              <a:t>M</a:t>
            </a:r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20324ECD-577A-6FBE-B2C7-00B7B1FDF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103684"/>
              </p:ext>
            </p:extLst>
          </p:nvPr>
        </p:nvGraphicFramePr>
        <p:xfrm>
          <a:off x="15624591" y="10436078"/>
          <a:ext cx="14231095" cy="4874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90907ED3-CB7C-25C6-720C-AAC84BF4EEA5}"/>
              </a:ext>
            </a:extLst>
          </p:cNvPr>
          <p:cNvGrpSpPr/>
          <p:nvPr/>
        </p:nvGrpSpPr>
        <p:grpSpPr>
          <a:xfrm>
            <a:off x="24350422" y="3731508"/>
            <a:ext cx="5505265" cy="1378448"/>
            <a:chOff x="0" y="2516"/>
            <a:chExt cx="5067244" cy="166092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0EE6CBE-0F4E-B65D-4B79-A70EA8D07AE8}"/>
                </a:ext>
              </a:extLst>
            </p:cNvPr>
            <p:cNvSpPr/>
            <p:nvPr/>
          </p:nvSpPr>
          <p:spPr>
            <a:xfrm>
              <a:off x="0" y="2516"/>
              <a:ext cx="5067244" cy="16609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52BB6B21-2623-B28A-940A-10E3F09B45B2}"/>
                </a:ext>
              </a:extLst>
            </p:cNvPr>
            <p:cNvSpPr txBox="1"/>
            <p:nvPr/>
          </p:nvSpPr>
          <p:spPr>
            <a:xfrm>
              <a:off x="81080" y="83596"/>
              <a:ext cx="4905084" cy="14987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400" kern="1200" dirty="0"/>
                <a:t>Location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BEBE8F-09EB-A43D-CE75-C55BE07517AD}"/>
              </a:ext>
            </a:extLst>
          </p:cNvPr>
          <p:cNvGrpSpPr/>
          <p:nvPr/>
        </p:nvGrpSpPr>
        <p:grpSpPr>
          <a:xfrm rot="5400000">
            <a:off x="24665814" y="4952628"/>
            <a:ext cx="4874480" cy="5346692"/>
            <a:chOff x="4977558" y="141505"/>
            <a:chExt cx="9008435" cy="1328740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5F90B8F4-9ACA-3037-6436-0E7D548BA106}"/>
                </a:ext>
              </a:extLst>
            </p:cNvPr>
            <p:cNvSpPr/>
            <p:nvPr/>
          </p:nvSpPr>
          <p:spPr>
            <a:xfrm rot="5400000">
              <a:off x="8817406" y="-3698343"/>
              <a:ext cx="1328740" cy="9008435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sz="3200"/>
            </a:p>
          </p:txBody>
        </p:sp>
        <p:sp>
          <p:nvSpPr>
            <p:cNvPr id="53" name="Rectangle: Top Corners Rounded 4">
              <a:extLst>
                <a:ext uri="{FF2B5EF4-FFF2-40B4-BE49-F238E27FC236}">
                  <a16:creationId xmlns:a16="http://schemas.microsoft.com/office/drawing/2014/main" id="{5B149EC5-7AB3-B825-9675-A836CF6D3F1B}"/>
                </a:ext>
              </a:extLst>
            </p:cNvPr>
            <p:cNvSpPr txBox="1"/>
            <p:nvPr/>
          </p:nvSpPr>
          <p:spPr>
            <a:xfrm rot="16200000">
              <a:off x="8749743" y="-3541176"/>
              <a:ext cx="1202665" cy="8693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66675" rIns="133350" bIns="66675" numCol="1" spcCol="1270" anchor="ctr" anchorCtr="0">
              <a:noAutofit/>
            </a:bodyPr>
            <a:lstStyle/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kern="1200" dirty="0"/>
                <a:t>Southwestern India</a:t>
              </a:r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kern="1200" dirty="0"/>
                <a:t>8° 18ʹ to 12° 48ʹ N latitudes  and 74° 02ʹ to 77° 22ʹ E longitudes</a:t>
              </a:r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dirty="0"/>
                <a:t>Arabian Sea in west</a:t>
              </a:r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kern="1200" dirty="0"/>
                <a:t>Western Ghats </a:t>
              </a:r>
              <a:r>
                <a:rPr lang="en-IN" sz="3200" dirty="0"/>
                <a:t>in</a:t>
              </a:r>
              <a:r>
                <a:rPr lang="en-IN" sz="3200" kern="1200" dirty="0"/>
                <a:t> east</a:t>
              </a:r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dirty="0"/>
                <a:t>Coastline of 590 km</a:t>
              </a:r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kern="1200" dirty="0"/>
                <a:t>14 districts</a:t>
              </a:r>
              <a:endParaRPr lang="en-IN" sz="3200" dirty="0"/>
            </a:p>
            <a:p>
              <a:pPr marL="285750" lvl="1" indent="-28575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3200" kern="1200" dirty="0"/>
                <a:t>75 sub-districts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1F5E614-2BAF-6553-1B28-1DCBD84D639E}"/>
              </a:ext>
            </a:extLst>
          </p:cNvPr>
          <p:cNvSpPr txBox="1"/>
          <p:nvPr/>
        </p:nvSpPr>
        <p:spPr>
          <a:xfrm>
            <a:off x="16046342" y="9908506"/>
            <a:ext cx="7957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Location Map of Subdistrict of Kerala (Study Area)</a:t>
            </a:r>
          </a:p>
        </p:txBody>
      </p:sp>
      <p:pic>
        <p:nvPicPr>
          <p:cNvPr id="1026" name="Picture 2" descr="Maps of (a) India and (b) Kerala. The sites of sample collection for... |  Download Scientific Diagram">
            <a:extLst>
              <a:ext uri="{FF2B5EF4-FFF2-40B4-BE49-F238E27FC236}">
                <a16:creationId xmlns:a16="http://schemas.microsoft.com/office/drawing/2014/main" id="{1F839723-E6CD-177A-B0AF-9C832E11F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43311" r="58732" b="10178"/>
          <a:stretch/>
        </p:blipFill>
        <p:spPr bwMode="auto">
          <a:xfrm>
            <a:off x="16366742" y="5471841"/>
            <a:ext cx="2449630" cy="17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612B4A-13BC-79D5-2ECF-97777187644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r="2089"/>
          <a:stretch/>
        </p:blipFill>
        <p:spPr bwMode="auto">
          <a:xfrm>
            <a:off x="8913601" y="19767545"/>
            <a:ext cx="3945554" cy="2790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04D32-F8C1-401B-21CA-36A78AE7C3EF}"/>
              </a:ext>
            </a:extLst>
          </p:cNvPr>
          <p:cNvSpPr txBox="1"/>
          <p:nvPr/>
        </p:nvSpPr>
        <p:spPr>
          <a:xfrm>
            <a:off x="8902258" y="22572026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Built-Up Index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AB5B35-F689-5CB0-7517-043BDA286C13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953" b="2739"/>
          <a:stretch/>
        </p:blipFill>
        <p:spPr bwMode="auto">
          <a:xfrm>
            <a:off x="13103941" y="16388613"/>
            <a:ext cx="3945554" cy="28362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E9971A-0415-9BA4-D9D7-3EA649097EA0}"/>
              </a:ext>
            </a:extLst>
          </p:cNvPr>
          <p:cNvSpPr txBox="1"/>
          <p:nvPr/>
        </p:nvSpPr>
        <p:spPr>
          <a:xfrm>
            <a:off x="13082561" y="19214558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River Density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5C32B2-809C-10D3-A74E-A6C8C59D989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r="1274"/>
          <a:stretch/>
        </p:blipFill>
        <p:spPr bwMode="auto">
          <a:xfrm>
            <a:off x="21430225" y="16385185"/>
            <a:ext cx="3945554" cy="28293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C3AE2F-8A88-1843-6E9D-D40144D022C3}"/>
              </a:ext>
            </a:extLst>
          </p:cNvPr>
          <p:cNvSpPr txBox="1"/>
          <p:nvPr/>
        </p:nvSpPr>
        <p:spPr>
          <a:xfrm>
            <a:off x="21349878" y="19200704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Road Density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F819ECB-D9FA-C2EA-D9FC-FA70E16BAC4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r="1303"/>
          <a:stretch/>
        </p:blipFill>
        <p:spPr bwMode="auto">
          <a:xfrm>
            <a:off x="25628108" y="16388449"/>
            <a:ext cx="3945554" cy="2826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39DBDE5-AC64-A2E1-2C3C-497A2D71D160}"/>
              </a:ext>
            </a:extLst>
          </p:cNvPr>
          <p:cNvSpPr txBox="1"/>
          <p:nvPr/>
        </p:nvSpPr>
        <p:spPr>
          <a:xfrm>
            <a:off x="25732438" y="19160871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Population Density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F95CD41-F25B-7ADD-B242-3B2A2B7F658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" r="2089" b="4251"/>
          <a:stretch/>
        </p:blipFill>
        <p:spPr bwMode="auto">
          <a:xfrm>
            <a:off x="17265162" y="16388613"/>
            <a:ext cx="3938232" cy="28362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1BD9D0-7C55-92F0-41EA-9CFFF0BEC723}"/>
              </a:ext>
            </a:extLst>
          </p:cNvPr>
          <p:cNvSpPr txBox="1"/>
          <p:nvPr/>
        </p:nvSpPr>
        <p:spPr>
          <a:xfrm>
            <a:off x="17265162" y="19222049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Rainfall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11D53A4-4FA1-D056-1196-A0E1350C9D75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r="1580"/>
          <a:stretch/>
        </p:blipFill>
        <p:spPr bwMode="auto">
          <a:xfrm>
            <a:off x="13078589" y="19776008"/>
            <a:ext cx="3958181" cy="27881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9E1FD66-8C50-E179-C904-E31D28FB4B27}"/>
              </a:ext>
            </a:extLst>
          </p:cNvPr>
          <p:cNvSpPr txBox="1"/>
          <p:nvPr/>
        </p:nvSpPr>
        <p:spPr>
          <a:xfrm>
            <a:off x="13078589" y="22572027"/>
            <a:ext cx="397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Deprivation Index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7153E98-20AD-271E-280F-51E240212B8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" t="280" r="824" b="2563"/>
          <a:stretch/>
        </p:blipFill>
        <p:spPr bwMode="auto">
          <a:xfrm>
            <a:off x="17276200" y="19753074"/>
            <a:ext cx="3909897" cy="2833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E90161C-E2C7-9785-F934-CD2FC09FAAAB}"/>
              </a:ext>
            </a:extLst>
          </p:cNvPr>
          <p:cNvSpPr txBox="1"/>
          <p:nvPr/>
        </p:nvSpPr>
        <p:spPr>
          <a:xfrm>
            <a:off x="17293233" y="22573433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Literacy Rate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C50ABB0-A96C-1057-AE4C-DA6B937784EB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1511" b="1980"/>
          <a:stretch/>
        </p:blipFill>
        <p:spPr bwMode="auto">
          <a:xfrm>
            <a:off x="21429219" y="19762429"/>
            <a:ext cx="3945550" cy="2801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E408216-09C3-01EE-D72C-EDE116D8DC7E}"/>
              </a:ext>
            </a:extLst>
          </p:cNvPr>
          <p:cNvSpPr txBox="1"/>
          <p:nvPr/>
        </p:nvSpPr>
        <p:spPr>
          <a:xfrm>
            <a:off x="21429235" y="22564149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Sex Ratio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8439A8C-E97A-A639-5DD0-AC11BB142EB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/>
          <a:stretch/>
        </p:blipFill>
        <p:spPr bwMode="auto">
          <a:xfrm>
            <a:off x="25628108" y="19757682"/>
            <a:ext cx="3945550" cy="2814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10F80-3BD4-59CB-4DEE-CCFD9EE855E3}"/>
              </a:ext>
            </a:extLst>
          </p:cNvPr>
          <p:cNvSpPr txBox="1"/>
          <p:nvPr/>
        </p:nvSpPr>
        <p:spPr>
          <a:xfrm>
            <a:off x="25602147" y="22580618"/>
            <a:ext cx="394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ptos Narrow" panose="020B0004020202020204" pitchFamily="34" charset="0"/>
                <a:cs typeface="Times New Roman" panose="02020603050405020304" pitchFamily="18" charset="0"/>
              </a:rPr>
              <a:t>Cropland Ratio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7EDA86-8C47-C73E-922A-DDB8A6438B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1684" b="2951"/>
          <a:stretch/>
        </p:blipFill>
        <p:spPr>
          <a:xfrm>
            <a:off x="11116407" y="30218241"/>
            <a:ext cx="9484066" cy="6886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0" name="Picture 69" descr="A map of kerala with different colored states&#10;&#10;Description automatically generated">
            <a:extLst>
              <a:ext uri="{FF2B5EF4-FFF2-40B4-BE49-F238E27FC236}">
                <a16:creationId xmlns:a16="http://schemas.microsoft.com/office/drawing/2014/main" id="{0126A088-BE63-37B6-976B-92103EB60FC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t="-22" r="1478" b="2399"/>
          <a:stretch/>
        </p:blipFill>
        <p:spPr>
          <a:xfrm>
            <a:off x="24159708" y="24562957"/>
            <a:ext cx="5404641" cy="5168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2" name="Picture 71" descr="A map of kerala with different colored states">
            <a:extLst>
              <a:ext uri="{FF2B5EF4-FFF2-40B4-BE49-F238E27FC236}">
                <a16:creationId xmlns:a16="http://schemas.microsoft.com/office/drawing/2014/main" id="{9C951773-D67D-1041-B2AF-7270E5BA552E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287" r="1698" b="3082"/>
          <a:stretch/>
        </p:blipFill>
        <p:spPr>
          <a:xfrm>
            <a:off x="17622881" y="24537354"/>
            <a:ext cx="6139990" cy="5168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5023632-C92A-1F5A-0FE9-C572F0FD9CD2}"/>
              </a:ext>
            </a:extLst>
          </p:cNvPr>
          <p:cNvSpPr txBox="1"/>
          <p:nvPr/>
        </p:nvSpPr>
        <p:spPr>
          <a:xfrm>
            <a:off x="296751" y="32377154"/>
            <a:ext cx="101761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Table: Risk indicators, their importance and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Diagram 32">
                <a:extLst>
                  <a:ext uri="{FF2B5EF4-FFF2-40B4-BE49-F238E27FC236}">
                    <a16:creationId xmlns:a16="http://schemas.microsoft.com/office/drawing/2014/main" id="{490DC60F-0A39-9EAD-96A2-776B027B79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46456485"/>
                  </p:ext>
                </p:extLst>
              </p:nvPr>
            </p:nvGraphicFramePr>
            <p:xfrm>
              <a:off x="598474" y="24319780"/>
              <a:ext cx="9702305" cy="76515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4" r:lo="rId35" r:qs="rId36" r:cs="rId37"/>
              </a:graphicData>
            </a:graphic>
          </p:graphicFrame>
        </mc:Choice>
        <mc:Fallback>
          <p:graphicFrame>
            <p:nvGraphicFramePr>
              <p:cNvPr id="33" name="Diagram 32">
                <a:extLst>
                  <a:ext uri="{FF2B5EF4-FFF2-40B4-BE49-F238E27FC236}">
                    <a16:creationId xmlns:a16="http://schemas.microsoft.com/office/drawing/2014/main" id="{490DC60F-0A39-9EAD-96A2-776B027B79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46456485"/>
                  </p:ext>
                </p:extLst>
              </p:nvPr>
            </p:nvGraphicFramePr>
            <p:xfrm>
              <a:off x="598474" y="24319780"/>
              <a:ext cx="9702305" cy="76515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9" r:lo="rId35" r:qs="rId36" r:cs="rId37"/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8FA621F-5E82-6713-344B-BC0F4D755C75}"/>
              </a:ext>
            </a:extLst>
          </p:cNvPr>
          <p:cNvSpPr txBox="1"/>
          <p:nvPr/>
        </p:nvSpPr>
        <p:spPr>
          <a:xfrm>
            <a:off x="438802" y="31902922"/>
            <a:ext cx="10176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Steps followed for indicator-based Risk Analysis</a:t>
            </a:r>
          </a:p>
        </p:txBody>
      </p:sp>
      <p:pic>
        <p:nvPicPr>
          <p:cNvPr id="35" name="Picture 2" descr="IIT Bombay - Wikipedia">
            <a:extLst>
              <a:ext uri="{FF2B5EF4-FFF2-40B4-BE49-F238E27FC236}">
                <a16:creationId xmlns:a16="http://schemas.microsoft.com/office/drawing/2014/main" id="{2350D902-39F7-0927-126F-2C8C5B9E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77" y="-37951"/>
            <a:ext cx="2859261" cy="27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D2C4F7-0905-669F-3F68-513DEF916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67" y="441375"/>
            <a:ext cx="5329713" cy="20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1E7EB167-FF59-27D9-B2F9-BF4A2C3EB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757517"/>
              </p:ext>
            </p:extLst>
          </p:nvPr>
        </p:nvGraphicFramePr>
        <p:xfrm>
          <a:off x="21887200" y="30509606"/>
          <a:ext cx="8051326" cy="6991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38" name="Callout: Right Arrow 37">
            <a:extLst>
              <a:ext uri="{FF2B5EF4-FFF2-40B4-BE49-F238E27FC236}">
                <a16:creationId xmlns:a16="http://schemas.microsoft.com/office/drawing/2014/main" id="{5C547574-2967-B747-B10E-4D9477057ED5}"/>
              </a:ext>
            </a:extLst>
          </p:cNvPr>
          <p:cNvSpPr/>
          <p:nvPr/>
        </p:nvSpPr>
        <p:spPr>
          <a:xfrm>
            <a:off x="20881220" y="30417393"/>
            <a:ext cx="1232828" cy="6843457"/>
          </a:xfrm>
          <a:prstGeom prst="rightArrow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D</a:t>
            </a:r>
          </a:p>
          <a:p>
            <a:pPr algn="ctr"/>
            <a:r>
              <a:rPr lang="en-IN" sz="4400" dirty="0"/>
              <a:t>I</a:t>
            </a:r>
          </a:p>
          <a:p>
            <a:pPr algn="ctr"/>
            <a:r>
              <a:rPr lang="en-IN" sz="4400" dirty="0"/>
              <a:t>S</a:t>
            </a:r>
          </a:p>
          <a:p>
            <a:pPr algn="ctr"/>
            <a:r>
              <a:rPr lang="en-IN" sz="4400" dirty="0"/>
              <a:t>CU</a:t>
            </a:r>
          </a:p>
          <a:p>
            <a:pPr algn="ctr"/>
            <a:r>
              <a:rPr lang="en-IN" sz="4400" dirty="0"/>
              <a:t>S</a:t>
            </a:r>
          </a:p>
          <a:p>
            <a:pPr algn="ctr"/>
            <a:r>
              <a:rPr lang="en-IN" sz="4400" dirty="0"/>
              <a:t>S</a:t>
            </a:r>
          </a:p>
          <a:p>
            <a:pPr algn="ctr"/>
            <a:r>
              <a:rPr lang="en-IN" sz="4400" dirty="0"/>
              <a:t>I</a:t>
            </a:r>
          </a:p>
          <a:p>
            <a:pPr algn="ctr"/>
            <a:r>
              <a:rPr lang="en-IN" sz="4400" dirty="0"/>
              <a:t>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AEB9A2-E139-1591-24EB-3FDE4F8E059C}"/>
              </a:ext>
            </a:extLst>
          </p:cNvPr>
          <p:cNvSpPr txBox="1"/>
          <p:nvPr/>
        </p:nvSpPr>
        <p:spPr>
          <a:xfrm>
            <a:off x="22254579" y="30634778"/>
            <a:ext cx="33735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Sub-districts with high risk (&gt;0.1</a:t>
            </a:r>
            <a:r>
              <a:rPr lang="en-IN" sz="3400" b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8CEF7A-2294-F294-A19B-2E320DDC8984}"/>
              </a:ext>
            </a:extLst>
          </p:cNvPr>
          <p:cNvSpPr txBox="1"/>
          <p:nvPr/>
        </p:nvSpPr>
        <p:spPr>
          <a:xfrm>
            <a:off x="26327381" y="30634778"/>
            <a:ext cx="315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SDGs to achieve for lowering risk</a:t>
            </a:r>
          </a:p>
        </p:txBody>
      </p:sp>
      <p:graphicFrame>
        <p:nvGraphicFramePr>
          <p:cNvPr id="77" name="Diagram 76">
            <a:extLst>
              <a:ext uri="{FF2B5EF4-FFF2-40B4-BE49-F238E27FC236}">
                <a16:creationId xmlns:a16="http://schemas.microsoft.com/office/drawing/2014/main" id="{70B14B39-CB99-AB4A-F935-2A412474C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774848"/>
              </p:ext>
            </p:extLst>
          </p:nvPr>
        </p:nvGraphicFramePr>
        <p:xfrm>
          <a:off x="10891901" y="38314161"/>
          <a:ext cx="19046626" cy="403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</p:spTree>
    <p:extLst>
      <p:ext uri="{BB962C8B-B14F-4D97-AF65-F5344CB8AC3E}">
        <p14:creationId xmlns:p14="http://schemas.microsoft.com/office/powerpoint/2010/main" val="314533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899</Words>
  <Application>Microsoft Office PowerPoint</Application>
  <PresentationFormat>Custom</PresentationFormat>
  <Paragraphs>159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Parmeshwar</dc:creator>
  <cp:lastModifiedBy>Aditi Gupta</cp:lastModifiedBy>
  <cp:revision>325</cp:revision>
  <cp:lastPrinted>2018-10-23T01:42:22Z</cp:lastPrinted>
  <dcterms:created xsi:type="dcterms:W3CDTF">2017-11-17T09:18:30Z</dcterms:created>
  <dcterms:modified xsi:type="dcterms:W3CDTF">2024-04-28T21:48:20Z</dcterms:modified>
</cp:coreProperties>
</file>